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8" r:id="rId6"/>
    <p:sldId id="269" r:id="rId7"/>
    <p:sldId id="281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65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Проєкт</a:t>
            </a:r>
            <a:r>
              <a:rPr lang="ru-RU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№ 2 «</a:t>
            </a:r>
            <a:r>
              <a:rPr lang="ru-RU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М'яка</a:t>
            </a:r>
            <a:r>
              <a:rPr lang="ru-RU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іграшка</a:t>
            </a:r>
            <a:r>
              <a:rPr lang="ru-RU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»: </a:t>
            </a:r>
            <a:r>
              <a:rPr lang="ru-RU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інструкція</a:t>
            </a:r>
            <a:r>
              <a:rPr lang="ru-RU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з </a:t>
            </a:r>
            <a:r>
              <a:rPr lang="ru-RU" dirty="0" err="1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виготовлення</a:t>
            </a:r>
            <a:endParaRPr lang="ru-RU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6550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9" t="28316" r="32711" b="30167"/>
          <a:stretch/>
        </p:blipFill>
        <p:spPr bwMode="auto">
          <a:xfrm>
            <a:off x="4290792" y="399271"/>
            <a:ext cx="4536504" cy="642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196752"/>
            <a:ext cx="30963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/>
              <a:t>У нас вийшло 2 однакові сторони котика.  Намалюйте  мордочку на одній.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8559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3" t="18931" r="52072" b="49206"/>
          <a:stretch/>
        </p:blipFill>
        <p:spPr bwMode="auto">
          <a:xfrm>
            <a:off x="179512" y="1404751"/>
            <a:ext cx="4369714" cy="54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6" t="53336" r="52273" b="9489"/>
          <a:stretch/>
        </p:blipFill>
        <p:spPr bwMode="auto">
          <a:xfrm>
            <a:off x="4860032" y="1441289"/>
            <a:ext cx="4209727" cy="541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85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8429" r="33376" b="48821"/>
          <a:stretch/>
        </p:blipFill>
        <p:spPr bwMode="auto">
          <a:xfrm>
            <a:off x="1691680" y="620688"/>
            <a:ext cx="5472608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884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Виготовлення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м’якої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плоскої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іграшки</a:t>
            </a:r>
            <a:r>
              <a:rPr lang="ru-RU" b="1" dirty="0">
                <a:solidFill>
                  <a:srgbClr val="FF0000"/>
                </a:solidFill>
              </a:rPr>
              <a:t> «Сердечко»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/>
          <a:lstStyle/>
          <a:p>
            <a:r>
              <a:rPr lang="uk-UA" dirty="0"/>
              <a:t>Для початку намалюємо  графічне зображення нашої іграшки.</a:t>
            </a:r>
            <a:endParaRPr lang="ru-RU" dirty="0"/>
          </a:p>
        </p:txBody>
      </p:sp>
      <p:pic>
        <p:nvPicPr>
          <p:cNvPr id="6146" name="Picture 2" descr="Декоративная подвеска сердце из фетра на веточке (мастер-клас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1700808"/>
            <a:ext cx="41433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4629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4258816" cy="4525963"/>
          </a:xfrm>
        </p:spPr>
        <p:txBody>
          <a:bodyPr/>
          <a:lstStyle/>
          <a:p>
            <a:r>
              <a:rPr lang="uk-UA" dirty="0"/>
              <a:t>Малюємо шаблон на картоні. </a:t>
            </a:r>
          </a:p>
          <a:p>
            <a:endParaRPr lang="uk-UA" dirty="0"/>
          </a:p>
          <a:p>
            <a:endParaRPr lang="uk-UA" dirty="0"/>
          </a:p>
          <a:p>
            <a:r>
              <a:rPr lang="uk-UA" dirty="0"/>
              <a:t>Прикладаємо до фетру </a:t>
            </a:r>
            <a:r>
              <a:rPr lang="uk-UA" dirty="0" err="1"/>
              <a:t>щаблон</a:t>
            </a:r>
            <a:r>
              <a:rPr lang="uk-UA" dirty="0"/>
              <a:t> та   обводимо.</a:t>
            </a:r>
            <a:endParaRPr lang="ru-RU" dirty="0"/>
          </a:p>
        </p:txBody>
      </p:sp>
      <p:pic>
        <p:nvPicPr>
          <p:cNvPr id="7170" name="Picture 2" descr="Декоративная подвеска сердце из фетра на веточке (мастер-класс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912" r="67472"/>
          <a:stretch/>
        </p:blipFill>
        <p:spPr bwMode="auto">
          <a:xfrm>
            <a:off x="5364088" y="908720"/>
            <a:ext cx="3384376" cy="573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1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>
            <a:normAutofit/>
          </a:bodyPr>
          <a:lstStyle/>
          <a:p>
            <a:r>
              <a:rPr lang="uk-UA" sz="4800" dirty="0"/>
              <a:t>Вирізуємо 2 однакові частини.</a:t>
            </a:r>
            <a:endParaRPr lang="ru-RU" sz="4800" dirty="0"/>
          </a:p>
        </p:txBody>
      </p:sp>
      <p:pic>
        <p:nvPicPr>
          <p:cNvPr id="8194" name="Picture 2" descr="Декоративная подвеска сердце из фетра на веточке (мастер-класс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4"/>
          <a:stretch/>
        </p:blipFill>
        <p:spPr bwMode="auto">
          <a:xfrm>
            <a:off x="4704518" y="1412776"/>
            <a:ext cx="441889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033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63104"/>
            <a:ext cx="4474840" cy="4525963"/>
          </a:xfrm>
        </p:spPr>
        <p:txBody>
          <a:bodyPr/>
          <a:lstStyle/>
          <a:p>
            <a:r>
              <a:rPr lang="uk-UA" dirty="0"/>
              <a:t>Складаємо 2 частинки разом. </a:t>
            </a:r>
          </a:p>
          <a:p>
            <a:endParaRPr lang="uk-UA" dirty="0"/>
          </a:p>
          <a:p>
            <a:r>
              <a:rPr lang="uk-UA" dirty="0"/>
              <a:t>З’єднуємо деталі петельним швом.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9218" name="Picture 2" descr="Декоративная подвеска сердце из фетра на веточке (мастер-класс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88"/>
          <a:stretch/>
        </p:blipFill>
        <p:spPr bwMode="auto">
          <a:xfrm>
            <a:off x="5292080" y="1628800"/>
            <a:ext cx="3457401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114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3394720" cy="4525963"/>
          </a:xfrm>
        </p:spPr>
        <p:txBody>
          <a:bodyPr/>
          <a:lstStyle/>
          <a:p>
            <a:r>
              <a:rPr lang="uk-UA" dirty="0">
                <a:solidFill>
                  <a:srgbClr val="7030A0"/>
                </a:solidFill>
              </a:rPr>
              <a:t>Коли серце майже прошито, наповнюємо ватою.</a:t>
            </a:r>
          </a:p>
          <a:p>
            <a:r>
              <a:rPr lang="uk-UA" dirty="0"/>
              <a:t> І  зашиваємо до кінця</a:t>
            </a:r>
            <a:endParaRPr lang="ru-RU" dirty="0"/>
          </a:p>
        </p:txBody>
      </p:sp>
      <p:pic>
        <p:nvPicPr>
          <p:cNvPr id="10242" name="Picture 2" descr="Декоративная подвеска сердце из фетра на веточке (мастер-класс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7"/>
          <a:stretch/>
        </p:blipFill>
        <p:spPr bwMode="auto">
          <a:xfrm>
            <a:off x="3453607" y="188640"/>
            <a:ext cx="57201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94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екоративная подвеска сердце из фетра на веточке (мастер-класс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48514" cy="411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102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/>
              <a:t>Матеріали  для виготовлення  м’якої</a:t>
            </a:r>
            <a:br>
              <a:rPr lang="ru-RU" sz="2400"/>
            </a:br>
            <a:r>
              <a:rPr lang="ru-RU" sz="2400"/>
              <a:t>іграшки.</a:t>
            </a:r>
            <a:endParaRPr lang="ru-RU" sz="24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000" b="1"/>
          </a:p>
          <a:p>
            <a:r>
              <a:rPr lang="uk-UA" sz="2000" b="1"/>
              <a:t>Основні матеріали:</a:t>
            </a:r>
          </a:p>
          <a:p>
            <a:endParaRPr lang="uk-UA" sz="2000" b="1"/>
          </a:p>
          <a:p>
            <a:r>
              <a:rPr lang="uk-UA" sz="2000"/>
              <a:t> - тканина, трикотаж</a:t>
            </a:r>
          </a:p>
          <a:p>
            <a:endParaRPr lang="uk-UA" sz="2000"/>
          </a:p>
          <a:p>
            <a:r>
              <a:rPr lang="uk-UA" sz="2000"/>
              <a:t> - хутро штучне  та  натуральне</a:t>
            </a:r>
          </a:p>
          <a:p>
            <a:r>
              <a:rPr lang="uk-UA" sz="2000"/>
              <a:t>                                </a:t>
            </a:r>
          </a:p>
          <a:p>
            <a:r>
              <a:rPr lang="uk-UA" sz="2000"/>
              <a:t> - шкіра  штучна та                                                                       натуральна</a:t>
            </a:r>
          </a:p>
          <a:p>
            <a:endParaRPr lang="uk-UA" sz="2000"/>
          </a:p>
          <a:p>
            <a:endParaRPr lang="ru-RU" sz="2000" dirty="0"/>
          </a:p>
        </p:txBody>
      </p:sp>
      <p:pic>
        <p:nvPicPr>
          <p:cNvPr id="6" name="Содержимое 4" descr="C:\Users\Жанна\Documents\НОВІ ФОТКИ\PICT001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40016" y="1828936"/>
            <a:ext cx="3672408" cy="2696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Жанна\Documents\НОВІ ФОТКИ\PICT0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167844" y="584684"/>
            <a:ext cx="331236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Жанна\Documents\НОВІ ФОТКИ\PICT001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789040"/>
            <a:ext cx="359092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20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Жанна\Documents\НОВІ ФОТКИ\PICT0015.JPG"/>
          <p:cNvPicPr/>
          <p:nvPr/>
        </p:nvPicPr>
        <p:blipFill>
          <a:blip r:embed="rId2" cstate="print"/>
          <a:srcRect l="9174" t="13061" r="7951" b="5714"/>
          <a:stretch>
            <a:fillRect/>
          </a:stretch>
        </p:blipFill>
        <p:spPr bwMode="auto">
          <a:xfrm rot="16200000">
            <a:off x="3720464" y="3280404"/>
            <a:ext cx="3306862" cy="260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3"/>
          <p:cNvSpPr txBox="1">
            <a:spLocks/>
          </p:cNvSpPr>
          <p:nvPr/>
        </p:nvSpPr>
        <p:spPr>
          <a:xfrm>
            <a:off x="457200" y="1142984"/>
            <a:ext cx="3757610" cy="49831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err="1"/>
              <a:t>Основні</a:t>
            </a:r>
            <a:r>
              <a:rPr lang="ru-RU" sz="1800" b="1" dirty="0"/>
              <a:t> </a:t>
            </a:r>
            <a:r>
              <a:rPr lang="ru-RU" sz="1800" b="1" dirty="0" err="1"/>
              <a:t>матеріали</a:t>
            </a:r>
            <a:endParaRPr lang="ru-RU" sz="1800" b="1" dirty="0"/>
          </a:p>
          <a:p>
            <a:r>
              <a:rPr lang="ru-RU" sz="1800" dirty="0" err="1"/>
              <a:t>Штучне</a:t>
            </a:r>
            <a:r>
              <a:rPr lang="ru-RU" sz="1800" dirty="0"/>
              <a:t> </a:t>
            </a:r>
            <a:r>
              <a:rPr lang="ru-RU" sz="1800" dirty="0" err="1"/>
              <a:t>хутро</a:t>
            </a:r>
            <a:endParaRPr lang="ru-RU" sz="1800" dirty="0"/>
          </a:p>
          <a:p>
            <a:r>
              <a:rPr lang="ru-RU" sz="1800" dirty="0"/>
              <a:t>тканина</a:t>
            </a:r>
          </a:p>
          <a:p>
            <a:r>
              <a:rPr lang="ru-RU" sz="1800" b="1" dirty="0" err="1"/>
              <a:t>Оздоблювальні</a:t>
            </a:r>
            <a:r>
              <a:rPr lang="ru-RU" sz="1800" b="1" dirty="0"/>
              <a:t> </a:t>
            </a:r>
            <a:r>
              <a:rPr lang="ru-RU" sz="1800" b="1" dirty="0" err="1"/>
              <a:t>матеріали</a:t>
            </a:r>
            <a:r>
              <a:rPr lang="ru-RU" sz="1800" b="1" dirty="0"/>
              <a:t> .</a:t>
            </a:r>
          </a:p>
          <a:p>
            <a:r>
              <a:rPr lang="uk-UA" sz="1800" b="1" dirty="0"/>
              <a:t> - </a:t>
            </a:r>
            <a:r>
              <a:rPr lang="uk-UA" sz="1800" dirty="0"/>
              <a:t>тасьма, мереживо, стрічки, резинка</a:t>
            </a:r>
          </a:p>
          <a:p>
            <a:r>
              <a:rPr lang="uk-UA" sz="1800" dirty="0"/>
              <a:t> -  фурнітура: ґудзики, намистинки, біжутерія.</a:t>
            </a:r>
            <a:endParaRPr lang="ru-RU" sz="1800" dirty="0"/>
          </a:p>
          <a:p>
            <a:r>
              <a:rPr lang="uk-UA" sz="1800" dirty="0"/>
              <a:t> - нитки для вишивки та в'язання.</a:t>
            </a:r>
          </a:p>
          <a:p>
            <a:r>
              <a:rPr lang="ru-RU" sz="1800" b="1" dirty="0" err="1"/>
              <a:t>Зєднувальні</a:t>
            </a:r>
            <a:r>
              <a:rPr lang="ru-RU" sz="1800" b="1" dirty="0"/>
              <a:t> </a:t>
            </a:r>
            <a:r>
              <a:rPr lang="ru-RU" sz="1800" b="1" dirty="0" err="1"/>
              <a:t>матеріали</a:t>
            </a:r>
            <a:endParaRPr lang="uk-UA" sz="1800" dirty="0"/>
          </a:p>
          <a:p>
            <a:r>
              <a:rPr lang="uk-UA" sz="1800" dirty="0"/>
              <a:t> - нитки швейні</a:t>
            </a:r>
          </a:p>
          <a:p>
            <a:r>
              <a:rPr lang="uk-UA" sz="1800" dirty="0"/>
              <a:t> - клей ПВА. Силіконовий</a:t>
            </a:r>
          </a:p>
          <a:p>
            <a:r>
              <a:rPr lang="ru-RU" sz="1800" b="1" dirty="0" err="1"/>
              <a:t>Наповновач</a:t>
            </a:r>
            <a:r>
              <a:rPr lang="ru-RU" sz="1800" b="1" dirty="0"/>
              <a:t>.</a:t>
            </a:r>
          </a:p>
          <a:p>
            <a:r>
              <a:rPr lang="uk-UA" sz="1800" dirty="0"/>
              <a:t> - </a:t>
            </a:r>
            <a:r>
              <a:rPr lang="uk-UA" sz="1800" dirty="0" err="1"/>
              <a:t>синтепон</a:t>
            </a:r>
            <a:r>
              <a:rPr lang="uk-UA" sz="1800" dirty="0"/>
              <a:t>, </a:t>
            </a:r>
            <a:r>
              <a:rPr lang="uk-UA" sz="1800" dirty="0" err="1"/>
              <a:t>синтепух</a:t>
            </a:r>
            <a:r>
              <a:rPr lang="uk-UA" sz="1800" dirty="0"/>
              <a:t>, поролон</a:t>
            </a:r>
          </a:p>
          <a:p>
            <a:r>
              <a:rPr lang="uk-UA" sz="1800" dirty="0"/>
              <a:t> - </a:t>
            </a:r>
            <a:r>
              <a:rPr lang="uk-UA" sz="1800" dirty="0" err="1"/>
              <a:t>холлофайбер</a:t>
            </a:r>
            <a:endParaRPr lang="uk-UA" sz="1800" dirty="0"/>
          </a:p>
          <a:p>
            <a:r>
              <a:rPr lang="uk-UA" sz="1800" dirty="0"/>
              <a:t> - вата, обрізки тканини</a:t>
            </a:r>
            <a:endParaRPr lang="ru-RU" sz="1800" dirty="0"/>
          </a:p>
          <a:p>
            <a:endParaRPr lang="uk-UA" sz="1800" dirty="0"/>
          </a:p>
          <a:p>
            <a:r>
              <a:rPr lang="uk-UA" sz="1800" dirty="0"/>
              <a:t> </a:t>
            </a:r>
            <a:endParaRPr lang="ru-RU" sz="1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0"/>
            <a:ext cx="3008313" cy="1071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Матеріали  для виготовлення  м’якої</a:t>
            </a:r>
            <a:br>
              <a:rPr lang="ru-RU"/>
            </a:br>
            <a:r>
              <a:rPr lang="ru-RU"/>
              <a:t>іграшки.</a:t>
            </a:r>
            <a:endParaRPr lang="ru-RU" dirty="0"/>
          </a:p>
        </p:txBody>
      </p:sp>
      <p:pic>
        <p:nvPicPr>
          <p:cNvPr id="7" name="Содержимое 4" descr="C:\Users\Жанна\Documents\НОВІ ФОТКИ\PICT0014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4664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Жанна\Documents\НОВІ ФОТКИ\PICT0039.JPG"/>
          <p:cNvPicPr/>
          <p:nvPr/>
        </p:nvPicPr>
        <p:blipFill>
          <a:blip r:embed="rId4" cstate="print"/>
          <a:srcRect l="14651" r="11355" b="4390"/>
          <a:stretch>
            <a:fillRect/>
          </a:stretch>
        </p:blipFill>
        <p:spPr bwMode="auto">
          <a:xfrm>
            <a:off x="6156176" y="3501008"/>
            <a:ext cx="266429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1457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/>
              <a:t>Інструменти  для  шиття м’якої іграшки.</a:t>
            </a:r>
            <a:endParaRPr lang="ru-RU" sz="2800" dirty="0"/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800" dirty="0"/>
          </a:p>
          <a:p>
            <a:r>
              <a:rPr lang="uk-UA" sz="2800" dirty="0"/>
              <a:t>Голки, шпильки</a:t>
            </a:r>
          </a:p>
          <a:p>
            <a:r>
              <a:rPr lang="uk-UA" sz="2800" dirty="0"/>
              <a:t>Ножиці</a:t>
            </a:r>
          </a:p>
          <a:p>
            <a:r>
              <a:rPr lang="uk-UA" sz="2800" dirty="0"/>
              <a:t>Кілочок </a:t>
            </a:r>
          </a:p>
          <a:p>
            <a:r>
              <a:rPr lang="uk-UA" sz="2800" dirty="0"/>
              <a:t>Наперсток </a:t>
            </a:r>
          </a:p>
          <a:p>
            <a:r>
              <a:rPr lang="uk-UA" sz="2800" dirty="0"/>
              <a:t>Нитки швейні</a:t>
            </a:r>
          </a:p>
          <a:p>
            <a:r>
              <a:rPr lang="uk-UA" sz="2800" dirty="0"/>
              <a:t>Клей</a:t>
            </a:r>
          </a:p>
          <a:p>
            <a:endParaRPr lang="ru-RU" sz="2800" dirty="0"/>
          </a:p>
        </p:txBody>
      </p:sp>
      <p:pic>
        <p:nvPicPr>
          <p:cNvPr id="6" name="Содержимое 4" descr="C:\Users\Жанна\Documents\НОВІ ФОТКИ\PICT0003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980728"/>
            <a:ext cx="4968551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491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>Прийоми безпечної праці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44070" y="1417638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  <a:p>
            <a:r>
              <a:rPr lang="ru-RU" dirty="0" err="1"/>
              <a:t>Якісні</a:t>
            </a:r>
            <a:r>
              <a:rPr lang="ru-RU" dirty="0"/>
              <a:t> </a:t>
            </a:r>
            <a:r>
              <a:rPr lang="ru-RU" dirty="0" err="1"/>
              <a:t>голки</a:t>
            </a:r>
            <a:r>
              <a:rPr lang="ru-RU" dirty="0"/>
              <a:t> та шпильки </a:t>
            </a:r>
            <a:r>
              <a:rPr lang="ru-RU" dirty="0" err="1"/>
              <a:t>мають</a:t>
            </a:r>
            <a:r>
              <a:rPr lang="ru-RU" dirty="0"/>
              <a:t>  бути </a:t>
            </a:r>
            <a:r>
              <a:rPr lang="ru-RU" dirty="0" err="1"/>
              <a:t>гострими</a:t>
            </a:r>
            <a:r>
              <a:rPr lang="ru-RU" dirty="0"/>
              <a:t>, </a:t>
            </a:r>
            <a:r>
              <a:rPr lang="ru-RU" dirty="0" err="1"/>
              <a:t>рівними</a:t>
            </a:r>
            <a:r>
              <a:rPr lang="ru-RU" dirty="0"/>
              <a:t>, </a:t>
            </a:r>
            <a:r>
              <a:rPr lang="ru-RU" dirty="0" err="1"/>
              <a:t>неіржавими</a:t>
            </a:r>
            <a:r>
              <a:rPr lang="ru-RU" dirty="0"/>
              <a:t>.</a:t>
            </a:r>
          </a:p>
          <a:p>
            <a:r>
              <a:rPr lang="ru-RU" dirty="0"/>
              <a:t>Шпильки  та </a:t>
            </a:r>
            <a:r>
              <a:rPr lang="ru-RU" dirty="0" err="1"/>
              <a:t>голки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 </a:t>
            </a:r>
            <a:r>
              <a:rPr lang="ru-RU" dirty="0" err="1"/>
              <a:t>зберігати</a:t>
            </a:r>
            <a:r>
              <a:rPr lang="ru-RU" dirty="0"/>
              <a:t>  в </a:t>
            </a:r>
            <a:r>
              <a:rPr lang="ru-RU" dirty="0" err="1"/>
              <a:t>гольниці</a:t>
            </a:r>
            <a:r>
              <a:rPr lang="ru-RU" dirty="0"/>
              <a:t>, в </a:t>
            </a:r>
            <a:r>
              <a:rPr lang="ru-RU" dirty="0" err="1"/>
              <a:t>подушечці</a:t>
            </a:r>
            <a:r>
              <a:rPr lang="ru-RU" dirty="0"/>
              <a:t> для </a:t>
            </a:r>
            <a:r>
              <a:rPr lang="ru-RU" dirty="0" err="1"/>
              <a:t>голок</a:t>
            </a:r>
            <a:r>
              <a:rPr lang="ru-RU" dirty="0"/>
              <a:t>, на </a:t>
            </a:r>
            <a:r>
              <a:rPr lang="ru-RU" dirty="0" err="1"/>
              <a:t>магніті</a:t>
            </a:r>
            <a:r>
              <a:rPr lang="ru-RU" dirty="0"/>
              <a:t>; категорично </a:t>
            </a:r>
            <a:r>
              <a:rPr lang="ru-RU" dirty="0" err="1"/>
              <a:t>забороняється</a:t>
            </a:r>
            <a:r>
              <a:rPr lang="ru-RU" dirty="0"/>
              <a:t>  </a:t>
            </a:r>
            <a:r>
              <a:rPr lang="ru-RU" dirty="0" err="1"/>
              <a:t>вколювати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 у </a:t>
            </a:r>
            <a:r>
              <a:rPr lang="ru-RU" dirty="0" err="1"/>
              <a:t>маленькі</a:t>
            </a:r>
            <a:r>
              <a:rPr lang="ru-RU" dirty="0"/>
              <a:t> м</a:t>
            </a:r>
            <a:r>
              <a:rPr lang="en-US" dirty="0"/>
              <a:t>’</a:t>
            </a:r>
            <a:r>
              <a:rPr lang="ru-RU" dirty="0" err="1"/>
              <a:t>які</a:t>
            </a:r>
            <a:r>
              <a:rPr lang="ru-RU" dirty="0"/>
              <a:t>  </a:t>
            </a:r>
            <a:r>
              <a:rPr lang="ru-RU" dirty="0" err="1"/>
              <a:t>іграшки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Ножиці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тримати</a:t>
            </a:r>
            <a:r>
              <a:rPr lang="ru-RU" dirty="0"/>
              <a:t> на </a:t>
            </a:r>
            <a:r>
              <a:rPr lang="ru-RU" dirty="0" err="1"/>
              <a:t>столі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зімкнутими</a:t>
            </a:r>
            <a:r>
              <a:rPr lang="ru-RU" dirty="0"/>
              <a:t> </a:t>
            </a:r>
            <a:r>
              <a:rPr lang="ru-RU" dirty="0" err="1"/>
              <a:t>лезами</a:t>
            </a:r>
            <a:r>
              <a:rPr lang="ru-RU" dirty="0"/>
              <a:t>, </a:t>
            </a:r>
            <a:r>
              <a:rPr lang="ru-RU" dirty="0" err="1"/>
              <a:t>кільцями</a:t>
            </a:r>
            <a:r>
              <a:rPr lang="ru-RU" dirty="0"/>
              <a:t> до себе, справа (</a:t>
            </a:r>
            <a:r>
              <a:rPr lang="ru-RU" dirty="0" err="1"/>
              <a:t>зліва</a:t>
            </a:r>
            <a:r>
              <a:rPr lang="ru-RU" dirty="0"/>
              <a:t> для </a:t>
            </a:r>
            <a:r>
              <a:rPr lang="ru-RU" dirty="0" err="1"/>
              <a:t>шульги</a:t>
            </a:r>
            <a:r>
              <a:rPr lang="ru-RU" dirty="0"/>
              <a:t>) на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краю стола не </a:t>
            </a:r>
            <a:r>
              <a:rPr lang="ru-RU" dirty="0" err="1"/>
              <a:t>менше</a:t>
            </a:r>
            <a:r>
              <a:rPr lang="ru-RU" dirty="0"/>
              <a:t> 20 см,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випадково</a:t>
            </a:r>
            <a:r>
              <a:rPr lang="ru-RU" dirty="0"/>
              <a:t> не впали.</a:t>
            </a:r>
          </a:p>
          <a:p>
            <a:r>
              <a:rPr lang="ru-RU" dirty="0"/>
              <a:t> </a:t>
            </a:r>
            <a:r>
              <a:rPr lang="ru-RU" dirty="0" err="1"/>
              <a:t>Передавати</a:t>
            </a:r>
            <a:r>
              <a:rPr lang="ru-RU" dirty="0"/>
              <a:t> </a:t>
            </a:r>
            <a:r>
              <a:rPr lang="ru-RU" dirty="0" err="1"/>
              <a:t>ножиці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 </a:t>
            </a:r>
            <a:r>
              <a:rPr lang="ru-RU" dirty="0" err="1"/>
              <a:t>кільцями</a:t>
            </a:r>
            <a:r>
              <a:rPr lang="ru-RU" dirty="0"/>
              <a:t> вперед, </a:t>
            </a:r>
            <a:r>
              <a:rPr lang="ru-RU" dirty="0" err="1"/>
              <a:t>тримаючи</a:t>
            </a:r>
            <a:r>
              <a:rPr lang="ru-RU" dirty="0"/>
              <a:t> </a:t>
            </a:r>
            <a:r>
              <a:rPr lang="uk-UA" dirty="0"/>
              <a:t>пальцями</a:t>
            </a:r>
            <a:r>
              <a:rPr lang="ru-RU" dirty="0"/>
              <a:t>  за </a:t>
            </a:r>
            <a:r>
              <a:rPr lang="ru-RU" dirty="0" err="1"/>
              <a:t>зімкнуті</a:t>
            </a:r>
            <a:r>
              <a:rPr lang="ru-RU" dirty="0"/>
              <a:t> </a:t>
            </a:r>
            <a:r>
              <a:rPr lang="ru-RU" dirty="0" err="1"/>
              <a:t>леза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Оптимальну</a:t>
            </a:r>
            <a:r>
              <a:rPr lang="ru-RU" dirty="0"/>
              <a:t> </a:t>
            </a:r>
            <a:r>
              <a:rPr lang="ru-RU" dirty="0" err="1"/>
              <a:t>довжину</a:t>
            </a:r>
            <a:r>
              <a:rPr lang="ru-RU" dirty="0"/>
              <a:t> нитки для ручного  </a:t>
            </a:r>
            <a:r>
              <a:rPr lang="ru-RU" dirty="0" err="1"/>
              <a:t>шиття</a:t>
            </a:r>
            <a:r>
              <a:rPr lang="ru-RU" dirty="0"/>
              <a:t>  </a:t>
            </a:r>
            <a:r>
              <a:rPr lang="ru-RU" dirty="0" err="1"/>
              <a:t>відміряйте</a:t>
            </a:r>
            <a:r>
              <a:rPr lang="ru-RU" dirty="0"/>
              <a:t> так: </a:t>
            </a:r>
            <a:r>
              <a:rPr lang="ru-RU" dirty="0" err="1"/>
              <a:t>тримаючи</a:t>
            </a:r>
            <a:r>
              <a:rPr lang="ru-RU" dirty="0"/>
              <a:t> </a:t>
            </a:r>
            <a:r>
              <a:rPr lang="ru-RU" dirty="0" err="1"/>
              <a:t>двома</a:t>
            </a:r>
            <a:r>
              <a:rPr lang="ru-RU" dirty="0"/>
              <a:t> </a:t>
            </a:r>
            <a:r>
              <a:rPr lang="ru-RU" dirty="0" err="1"/>
              <a:t>пальцями</a:t>
            </a:r>
            <a:r>
              <a:rPr lang="ru-RU" dirty="0"/>
              <a:t> за </a:t>
            </a:r>
            <a:r>
              <a:rPr lang="ru-RU" dirty="0" err="1"/>
              <a:t>кінчик</a:t>
            </a:r>
            <a:r>
              <a:rPr lang="ru-RU" dirty="0"/>
              <a:t>, </a:t>
            </a:r>
            <a:r>
              <a:rPr lang="ru-RU" dirty="0" err="1"/>
              <a:t>обведіть</a:t>
            </a:r>
            <a:r>
              <a:rPr lang="ru-RU" dirty="0"/>
              <a:t>  нитку кругом </a:t>
            </a:r>
            <a:r>
              <a:rPr lang="ru-RU" dirty="0" err="1"/>
              <a:t>ліктя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до </a:t>
            </a:r>
            <a:r>
              <a:rPr lang="ru-RU" dirty="0" err="1"/>
              <a:t>пальців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955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/>
              <a:t>Ручні шви для пошиття іграшки.</a:t>
            </a: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/>
          </p:cNvGraphicFramePr>
          <p:nvPr/>
        </p:nvGraphicFramePr>
        <p:xfrm>
          <a:off x="3575050" y="188640"/>
          <a:ext cx="5111750" cy="57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5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3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08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Текст 3"/>
          <p:cNvSpPr txBox="1">
            <a:spLocks/>
          </p:cNvSpPr>
          <p:nvPr/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uk-UA" sz="2400" dirty="0"/>
          </a:p>
          <a:p>
            <a:r>
              <a:rPr lang="uk-UA" sz="2400" dirty="0"/>
              <a:t>Шов “уперед голку”</a:t>
            </a:r>
          </a:p>
          <a:p>
            <a:endParaRPr lang="uk-UA" sz="2400" dirty="0"/>
          </a:p>
          <a:p>
            <a:r>
              <a:rPr lang="uk-UA" sz="2400" dirty="0"/>
              <a:t>Шов “назад голку</a:t>
            </a:r>
          </a:p>
          <a:p>
            <a:endParaRPr lang="uk-UA" sz="2400" dirty="0"/>
          </a:p>
          <a:p>
            <a:r>
              <a:rPr lang="uk-UA" sz="2400" dirty="0"/>
              <a:t>Шов “через край”</a:t>
            </a:r>
          </a:p>
          <a:p>
            <a:endParaRPr lang="uk-UA" sz="2400" dirty="0"/>
          </a:p>
          <a:p>
            <a:r>
              <a:rPr lang="uk-UA" sz="2400" dirty="0"/>
              <a:t>Шов “петельний”</a:t>
            </a:r>
            <a:endParaRPr lang="ru-RU" sz="2400" dirty="0"/>
          </a:p>
        </p:txBody>
      </p:sp>
      <p:pic>
        <p:nvPicPr>
          <p:cNvPr id="7" name="Рисунок 6" descr="C:\TEMP\FineReader10\media\image3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268760"/>
            <a:ext cx="1800000" cy="73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age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24744"/>
            <a:ext cx="1800000" cy="886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mage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005064"/>
            <a:ext cx="1800000" cy="95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TEMP\FineReader10\media\image4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4005064"/>
            <a:ext cx="1800000" cy="1109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31511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Ознайомимося із процесом виготовлення плоскої м’якої іграшки з фетру.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6" t="26807" r="33376" b="48821"/>
          <a:stretch/>
        </p:blipFill>
        <p:spPr bwMode="auto">
          <a:xfrm>
            <a:off x="2699792" y="3140968"/>
            <a:ext cx="3944464" cy="33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6117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Виготовлення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м’якої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плоскої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іграшки</a:t>
            </a:r>
            <a:r>
              <a:rPr lang="ru-RU" b="1" dirty="0">
                <a:solidFill>
                  <a:srgbClr val="FF0000"/>
                </a:solidFill>
              </a:rPr>
              <a:t> «</a:t>
            </a:r>
            <a:r>
              <a:rPr lang="ru-RU" b="1" dirty="0" err="1">
                <a:solidFill>
                  <a:srgbClr val="FF0000"/>
                </a:solidFill>
              </a:rPr>
              <a:t>Весняний</a:t>
            </a:r>
            <a:r>
              <a:rPr lang="ru-RU" b="1" dirty="0">
                <a:solidFill>
                  <a:srgbClr val="FF0000"/>
                </a:solidFill>
              </a:rPr>
              <a:t> котик»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176" y="1675690"/>
            <a:ext cx="3682752" cy="4525963"/>
          </a:xfrm>
        </p:spPr>
        <p:txBody>
          <a:bodyPr/>
          <a:lstStyle/>
          <a:p>
            <a:r>
              <a:rPr lang="uk-UA" dirty="0"/>
              <a:t>Для початку потрібно обрати,  яку іграшку будемо виготовляти і намалювати шаблон на картоні малюнок.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1" t="28591" r="50565" b="47210"/>
          <a:stretch/>
        </p:blipFill>
        <p:spPr bwMode="auto">
          <a:xfrm>
            <a:off x="3923928" y="1628801"/>
            <a:ext cx="524403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711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1" t="54532" r="50743" b="16327"/>
          <a:stretch/>
        </p:blipFill>
        <p:spPr bwMode="auto">
          <a:xfrm>
            <a:off x="4067944" y="1124744"/>
            <a:ext cx="4968552" cy="492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117483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/>
              <a:t>Оберіть колір фетру за власним бажанням . </a:t>
            </a:r>
            <a:r>
              <a:rPr lang="uk-UA" sz="3600" dirty="0">
                <a:solidFill>
                  <a:srgbClr val="FF0000"/>
                </a:solidFill>
              </a:rPr>
              <a:t>Підготуйте 2 одинакові листки</a:t>
            </a:r>
            <a:r>
              <a:rPr lang="uk-UA" sz="3600" dirty="0"/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8059569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381</Words>
  <Application>Microsoft Office PowerPoint</Application>
  <PresentationFormat>Екран (4:3)</PresentationFormat>
  <Paragraphs>68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Проєкт № 2 «М'яка іграшка»: інструкція з виготовлення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Ознайомимося із процесом виготовлення плоскої м’якої іграшки з фетру.</vt:lpstr>
      <vt:lpstr>Виготовлення м’якої плоскої іграшки «Весняний котик»</vt:lpstr>
      <vt:lpstr>Презентація PowerPoint</vt:lpstr>
      <vt:lpstr>Презентація PowerPoint</vt:lpstr>
      <vt:lpstr>Презентація PowerPoint</vt:lpstr>
      <vt:lpstr>Презентація PowerPoint</vt:lpstr>
      <vt:lpstr>Виготовлення м’якої плоскої іграшки «Сердечко»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Доброго дня !</dc:title>
  <dc:creator>User</dc:creator>
  <cp:lastModifiedBy>Максим Козачок</cp:lastModifiedBy>
  <cp:revision>11</cp:revision>
  <dcterms:created xsi:type="dcterms:W3CDTF">2022-09-25T08:16:09Z</dcterms:created>
  <dcterms:modified xsi:type="dcterms:W3CDTF">2025-10-01T06:22:00Z</dcterms:modified>
</cp:coreProperties>
</file>