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72" r:id="rId8"/>
    <p:sldId id="283" r:id="rId9"/>
    <p:sldId id="28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4" r:id="rId19"/>
    <p:sldId id="333" r:id="rId20"/>
    <p:sldId id="334" r:id="rId21"/>
    <p:sldId id="266" r:id="rId22"/>
    <p:sldId id="267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Vinnytsia Sans" panose="00000500000000000000" pitchFamily="2" charset="0"/>
      <p:regular r:id="rId30"/>
      <p:bold r:id="rId31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D7A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947" y="1747070"/>
            <a:ext cx="4763588" cy="3363849"/>
          </a:xfrm>
        </p:spPr>
        <p:txBody>
          <a:bodyPr anchor="ctr">
            <a:normAutofit/>
          </a:bodyPr>
          <a:lstStyle/>
          <a:p>
            <a:pPr algn="r"/>
            <a:r>
              <a:rPr lang="uk-UA" b="1" dirty="0">
                <a:solidFill>
                  <a:srgbClr val="173D7A"/>
                </a:solidFill>
                <a:latin typeface="Vinnytsia Sans" panose="00000500000000000000" pitchFamily="2" charset="0"/>
              </a:rPr>
              <a:t>Хмарні сервіси</a:t>
            </a: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714CB829-F240-4183-9396-B7A489018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37" t="4557" r="9269" b="4254"/>
          <a:stretch/>
        </p:blipFill>
        <p:spPr>
          <a:xfrm>
            <a:off x="219860" y="415413"/>
            <a:ext cx="7164167" cy="60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</a:t>
            </a:r>
            <a:endParaRPr lang="uk-UA" sz="48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9794968" cy="401425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пошуку відомостей в Інтернеті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Gmail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електронного листування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Перекладач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перекладу текстів, файлів, вебсайтів з однієї мови іншою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Клас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забезпечення взаємодії вчителів/вчительок і учнів/учениць під час освітнього процесу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організації відеоконференцій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8EEDF6-0DA8-4CE8-A27C-F9CE3290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980" y="1853594"/>
            <a:ext cx="971686" cy="8002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6C84A2-D6B8-4585-B2E7-8119E652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251" y="2523177"/>
            <a:ext cx="847843" cy="8192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00C0EF-6D67-4F74-A44E-C545A1581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397" y="3878171"/>
            <a:ext cx="964283" cy="7192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EB09B7-48C7-4BEA-A713-B892B729E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505" y="5056463"/>
            <a:ext cx="732782" cy="7408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5E867C-7917-4498-89F5-7B41E5B25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111" y="5710211"/>
            <a:ext cx="809738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137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</a:t>
            </a:r>
            <a:endParaRPr lang="uk-UA" sz="48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10195560" cy="401425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впорядкованого зберігання та спільного використання файлів у хмарному сховищі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Контакти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зберігання даних про контакти користувача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перегляду, розміщення та редагування відео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Карти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перегляду онлайн-карт, прокладання маршрутів, позначення та опису місць на картах 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Календар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позначення та планування подій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Фото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зберігання та редагування фотографій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E36C6C-68A1-4C08-906F-F2FDDF218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129" y="2355981"/>
            <a:ext cx="696197" cy="721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9B7868-AE95-4EBD-A293-E55489CDD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74" y="2920446"/>
            <a:ext cx="847843" cy="7906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0777EB-DB46-4C97-B85C-31BD68EC8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905" y="3489375"/>
            <a:ext cx="847843" cy="7440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7C027B-E99E-4A2D-9BFA-F2177BA10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833" y="4629489"/>
            <a:ext cx="643804" cy="721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C10DD6-5DCC-473C-82ED-550965C35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0009" y="5022432"/>
            <a:ext cx="838317" cy="7716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55D73E-E77B-408E-8D3B-518DA10E0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606" y="5738790"/>
            <a:ext cx="781159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402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Хмарне сховище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 </a:t>
            </a:r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Диск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128657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 хмарний сервіс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призначений для впорядкованого зберігання файлів і надання до них доступу іншим користувачам. Такий вид сервісу називають хмарним сховищем даних.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Коли користувач реєструє обліковий запис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йому автоматично надається безкоштовне хмарне сховище обсягом 15 ГБ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7D0DF3-13D0-45C9-A9ED-3127D87C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2012066"/>
            <a:ext cx="4169229" cy="41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72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Хмарне сховище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 </a:t>
            </a:r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Диск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119949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створити папку або файл на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Диску або завантажити існуючі з інших носіїв даних, потрібно використати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в її меню вибрати відповідну команду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1A3AA0-E4DB-4912-9AC1-031E4977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556" y="2103690"/>
            <a:ext cx="3626250" cy="40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56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Хмарне сховище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 </a:t>
            </a:r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Диск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207035" cy="40827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і в операційній системі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об'єктами на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Диску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 виконувати різні операції: відкривати для перегляду або змінення у відповідній онлайн-програмі, створювати копії, перейменовувати, переміщувати, переглядати значення властивостей файлів і папок, видаляти в Кошик. Також об'єкти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 зберегти на інші носії 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D8823A-0AA8-41CA-BCE1-5572DBFDD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262" y="2472474"/>
            <a:ext cx="3057952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58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Хмарне сховище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 </a:t>
            </a:r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Диск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736771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і в операційній системі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Windows,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об'єкти, видалені 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Диска, тимчасово зберігаються в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Вони автоматично видаляються назавжди через 30 днів після їх переміщення в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цього часу їх можна відновити в попередньому розташуванні або видалити назавжди.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повністю очистити Кошик, потрібно вибрати на лівій бічній панелі сторінки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 потім посилання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Очистити кошик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D6B513-0B75-43BC-8E3E-1CAE110F3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639" y="2557040"/>
            <a:ext cx="4703647" cy="30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579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Синхронізація файлів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6549"/>
            <a:ext cx="6677298" cy="44718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Хмарне сховище часто використовують як віртуальну флешку, яку не потрібно носити із собою. Якщо необхідно, щоб на вашому комп'ютері та у хмарному сховищі завжди зберігалася остання версія ваших файлів, навіть якщо вам іноді доводиться працювати з ними без доступу до мережі, то можна налаштувати синхронізацію файлів.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Синхронізація файлів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процес відстеження змін файлів у двох або більше місцях їх зберігання та автоматичного їх оновлення до останньої версії.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936F24D6-E5F3-4066-A2B1-4EE568943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0" t="8527" r="7397" b="7559"/>
          <a:stretch/>
        </p:blipFill>
        <p:spPr>
          <a:xfrm>
            <a:off x="7515497" y="2029097"/>
            <a:ext cx="3971798" cy="38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02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Синхронізація файлів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7199812" cy="467062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налаштування синхронізації файлів потрібно встановити на своєму комп'ютері програму 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 для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яка і буде відслідковувати зміни у визначених папках локального та хмарного дисків.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завантажити цю програму, потрібно вибрати на сторінці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Диска в меню кнопки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команду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Завантажити Диск для комп'ютера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встановлення цієї програми потрібно її налаштувати: вибрати папки на комп'ютері, які синхронізуватимуться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Диском, та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встановити значення інших властивостей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0B29CB-116D-4DDE-9EF4-60173128F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822" y="3187549"/>
            <a:ext cx="3400024" cy="1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123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5 Хмарні сервіси 7 клас Ривкінд_1080">
            <a:hlinkClick r:id="" action="ppaction://media"/>
            <a:extLst>
              <a:ext uri="{FF2B5EF4-FFF2-40B4-BE49-F238E27FC236}">
                <a16:creationId xmlns:a16="http://schemas.microsoft.com/office/drawing/2014/main" id="{CB7639C3-7DD0-4D31-B3D6-113A06A63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Інформаційно-комунікаційні технології, які надають засоби для віддаленого опрацювання та зберігання даних, називають </a:t>
            </a:r>
            <a:r>
              <a:rPr lang="uk-UA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хмарними технологіями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Засобами хмарних технологій створено хмарні сервіси, які надають користувачам Інтернету різноманітні послуги.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автоматизованого перекладу текстів з однієї мови іншою розроблено спеціальні програми </a:t>
            </a:r>
            <a:r>
              <a:rPr lang="uk-UA" sz="2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онлайн-перекладачі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наприклад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Перекладач.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92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135762" cy="412351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поняття «хмарні сервіси», їх переваги та недоліки;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використання онлайн-перекладачів;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хмарні сервіси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зберігання та впорядкування файлів у хмарному сховищі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синхронізацію файлів.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хмарний сервіс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призначений для впорядкованого зберігання файлів і надання до них доступу іншим користувачам. Над файлами та папками на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Диску можна виконувати різні операції: відкривати для перегляду або змінення у відповідній онлайн-програмі, створювати копії, перейменовувати, переміщувати, переглядати значення властивостей файлів і папок, видаляти в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Також об'єкти з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Диска можна зберегти на інші носії даних.</a:t>
            </a:r>
          </a:p>
          <a:p>
            <a:pPr marL="0" indent="0">
              <a:buNone/>
            </a:pP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Синхронізація файлів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процес відстеження змін файлів у двох або більше місцях їх зберігання та автоматичного їх оновлення до останньої версії.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318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7313024" cy="424826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ви знаєте хмарні сервіси? Які переваги та недоліки використання хмарних сервісів?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отримати доступ до хмарних сервісів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Google? 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призначено хмарний сервіс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над папками та файлами можна виконувати на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Диску?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0E7062-79AE-4135-A651-FB7E1942D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19048" r="6743" b="10712"/>
          <a:stretch/>
        </p:blipFill>
        <p:spPr>
          <a:xfrm>
            <a:off x="7414508" y="2560321"/>
            <a:ext cx="4331623" cy="33957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607629" cy="467933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Вам вже доводилося на різних сайтах в Інтернеті читати, переглядати та прослуховувати інформаційні матеріали, спілкуватися, проходити тестування.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на вашому комп'ютерному пристрої повинен бути встановлений лише браузер.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 дані, які опрацьовуються, та потрібні для цього програми зберігаються на самих сайтах.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Інформаційно-комунікаційні технології, які надають засоби для віддаленого опрацювання та зберігання даних, називають </a:t>
            </a: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хмарними технологіями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6A0426-1245-48ED-A8AD-4580140A1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11029" r="11143" b="7142"/>
          <a:stretch/>
        </p:blipFill>
        <p:spPr>
          <a:xfrm>
            <a:off x="7707085" y="1956162"/>
            <a:ext cx="4106091" cy="44276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179"/>
            <a:ext cx="6477000" cy="47056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Засобами хмарних технологій створено хмарні сервіси, які надають користувачам Інтернету різноманітні послуги: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онлайн-програми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(текстові процесори, редактори презентацій та електронних таблиць, перекладачі тощо) без встановлення цих програм на свої комп'ютери; 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онлайн-сховища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зберігання файлів і доступу до них з будь-якого комп'ютера, який має підключення до Інтернету; 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зберігання власних списків контактів і закладок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потрібні ресурси Інтернету для доступу до них з будь-яких комп'ютерних пристроїв; 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визначення місцезнаходження користувача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побудова маршрутів переміщення на онлайн-картах та інші.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173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8567057" cy="46532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Переваги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використання хмарних сервісів: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зберігати власні дані в онлайн-сховищі для економії місця на власних носіях даних і захисту даних від втрат у випадку збою на комп'ютерному пристрої; 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доступність до даних і програм для їх опрацювання з будь- якого комп'ютерного пристрою незалежно від установленої операційної системи;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автоматичне оновлення програм для опрацювання даних, що забезпечує користувачу доступ до останньої версії програмного забезпечення; 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спільно використовувати файли (редагувати, копіювати, пересилати тощо) та інші.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BFA17D85-6B34-4084-BE27-120D20DC8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6582" y="2149798"/>
            <a:ext cx="2558404" cy="25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07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659880" cy="45791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Недоліки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хмарних сервісів: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потреба у постійному доступі до Інтернету, 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змінення власниками ресурсів умов щодо використання сервісів (підвищення плати за користування, змінення обсягу хмарного сховища, відключення певних послуг та інше), 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витоку персональних даних користувачів тощо.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CDF92A47-9557-4DE6-A2DC-F2CF6F897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6576" y="2339010"/>
            <a:ext cx="2817224" cy="281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72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Онлайн-перекладачі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058989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Одним з популярних хмарних сервісів є сервіс перекладу текстів.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автоматизованого перекладу текстів з однієї мови іншою розроблено спеціальні програми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онлайн-перекладачі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Їх робота базується на використанні електронних словників. В онлайн-перекладачах реалізовано алгоритми для узгодження слів у отриманому тексті відповідно до правил мови, якою здійснюється переклад.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DDE7B1-20BB-4470-A6C1-DD91B04E2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1"/>
          <a:stretch/>
        </p:blipFill>
        <p:spPr>
          <a:xfrm>
            <a:off x="7412338" y="1849715"/>
            <a:ext cx="4326816" cy="44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785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 </a:t>
            </a:r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Перекладач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989320" cy="45791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Найпопулярнішім перекладачем є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Перекладач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На сторінці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Перекладача можна вибрати з указаних на сторінці або у списку будь-які мови та виконати переклад: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режимі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тексту завдовжки до 5000 символів, уведеного з клавіатури або вставленого з Буфера обміну;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режимі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тексту із зображення у графічному файлі формату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jpg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jpeg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png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режимі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Документи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тексту з документа формату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docx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pdf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pptx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xlsx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режимі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Вебсайти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тексту на вебсторінці з указаною URL-адресою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8AD42F-461A-4869-98C5-629E5836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349" y="2283983"/>
            <a:ext cx="4401966" cy="33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723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Хмарні сервіси </a:t>
            </a:r>
            <a:r>
              <a:rPr lang="en-US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Google</a:t>
            </a:r>
            <a:endParaRPr lang="uk-UA" sz="48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7138851" cy="47069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Популярними в Україні є хмарні сервіси компанії </a:t>
            </a:r>
            <a:r>
              <a:rPr lang="uk-UA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Обліковий запис, створений для користування будь-яким із сервісів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буде надавати доступ і до всіх інших сервісів.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доступу до цих та інших хмарних сервісів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слід: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у вікні браузера головну сторінку сайту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Додатки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верхньому правому куті сторінки.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списку, що відкрився, значок відповідного сервісу.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Увести дані власного облікового запису, якщо їх не було введено попередньо та вони потрібні для роботи із сервісом.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19C86C-C5C7-43AC-8F8C-A66B5B89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526" y="1541417"/>
            <a:ext cx="3228682" cy="47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227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1238</Words>
  <Application>Microsoft Office PowerPoint</Application>
  <PresentationFormat>Широкий екран</PresentationFormat>
  <Paragraphs>88</Paragraphs>
  <Slides>22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Calibri</vt:lpstr>
      <vt:lpstr>Vinnytsia Sans</vt:lpstr>
      <vt:lpstr>Arial</vt:lpstr>
      <vt:lpstr>Calibri Light</vt:lpstr>
      <vt:lpstr>Тема Office</vt:lpstr>
      <vt:lpstr>Хмарні сервіси</vt:lpstr>
      <vt:lpstr>Сьогодні на уроці ви дізнаєтесь про:</vt:lpstr>
      <vt:lpstr>Хмарні сервіси</vt:lpstr>
      <vt:lpstr>Хмарні сервіси</vt:lpstr>
      <vt:lpstr>Хмарні сервіси</vt:lpstr>
      <vt:lpstr>Хмарні сервіси</vt:lpstr>
      <vt:lpstr>Онлайн-перекладачі</vt:lpstr>
      <vt:lpstr>Google Перекладач</vt:lpstr>
      <vt:lpstr>Хмарні сервіси Google</vt:lpstr>
      <vt:lpstr>Хмарні сервіси Google</vt:lpstr>
      <vt:lpstr>Хмарні сервіси Google</vt:lpstr>
      <vt:lpstr>Хмарне сховище Google Диск</vt:lpstr>
      <vt:lpstr>Хмарне сховище Google Диск</vt:lpstr>
      <vt:lpstr>Хмарне сховище Google Диск</vt:lpstr>
      <vt:lpstr>Хмарне сховище Google Диск</vt:lpstr>
      <vt:lpstr>Синхронізація файлів </vt:lpstr>
      <vt:lpstr>Синхронізація файлів </vt:lpstr>
      <vt:lpstr>Презентація PowerPoint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Victoria Skokan</cp:lastModifiedBy>
  <cp:revision>70</cp:revision>
  <dcterms:created xsi:type="dcterms:W3CDTF">2024-08-14T11:57:21Z</dcterms:created>
  <dcterms:modified xsi:type="dcterms:W3CDTF">2025-08-20T11:00:57Z</dcterms:modified>
</cp:coreProperties>
</file>