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5" r:id="rId1"/>
  </p:sldMasterIdLst>
  <p:sldIdLst>
    <p:sldId id="256" r:id="rId2"/>
    <p:sldId id="257" r:id="rId3"/>
    <p:sldId id="268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93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10/6/2025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D22F896-40B5-4ADD-8801-0D06FADFA095}" type="slidenum">
              <a:rPr lang="en-US" smtClean="0"/>
              <a:t>‹№›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7770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628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‹№›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32956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‹№›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58176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5115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‹№›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27163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‹№›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08954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‹№›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04140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‹№›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3122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507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‹№›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2579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628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10/6/2025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‹№›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4935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‹№›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2278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10/6/2025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65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‹№›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9851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961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8A87A34-81AB-432B-8DAE-1953F412C126}" type="datetimeFigureOut">
              <a:rPr lang="en-US" smtClean="0"/>
              <a:pPr/>
              <a:t>10/6/2025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696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  <p:sldLayoutId id="2147483722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8011" y="322218"/>
            <a:ext cx="12009121" cy="1280159"/>
          </a:xfrm>
        </p:spPr>
        <p:txBody>
          <a:bodyPr>
            <a:noAutofit/>
          </a:bodyPr>
          <a:lstStyle/>
          <a:p>
            <a:r>
              <a:rPr lang="uk-UA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 </a:t>
            </a:r>
            <a:r>
              <a:rPr lang="uk-UA" sz="1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проєктної</a:t>
            </a:r>
            <a:r>
              <a:rPr lang="uk-UA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діяльності 2:  Серветка</a:t>
            </a:r>
            <a:b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 технологія:</a:t>
            </a:r>
            <a:r>
              <a:rPr lang="uk-UA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Технологія  виготовлення вишитих виробів початковими, лічильними та декоративними швами</a:t>
            </a:r>
            <a:b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Додаткова технологія: </a:t>
            </a:r>
            <a:r>
              <a:rPr lang="uk-UA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Технологія обробки текстильних матеріалів машинним способом  </a:t>
            </a:r>
            <a:b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06271" y="962297"/>
            <a:ext cx="6379458" cy="2173833"/>
          </a:xfrm>
        </p:spPr>
        <p:txBody>
          <a:bodyPr>
            <a:noAutofit/>
          </a:bodyPr>
          <a:lstStyle/>
          <a:p>
            <a:endParaRPr lang="uk-UA" sz="2800" b="1" i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ru-RU" sz="4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Проєкт</a:t>
            </a:r>
            <a:r>
              <a:rPr lang="ru-RU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4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Серветка</a:t>
            </a:r>
            <a:r>
              <a:rPr lang="ru-RU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4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інструкція</a:t>
            </a:r>
            <a:r>
              <a:rPr lang="ru-RU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4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виготовлення</a:t>
            </a:r>
            <a:r>
              <a:rPr lang="ru-RU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ru-RU" sz="4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</a:t>
            </a:r>
            <a:endParaRPr lang="ru-RU" sz="40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51561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2411" y="1199847"/>
            <a:ext cx="9799318" cy="1303867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закінчення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серветку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випрати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пропрасувати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виворітного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боку.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https://uahistory.co/pidruchniki/hodzicka-technology-6-class-2023/hodzicka-technology-6-class-2023.files/image3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421" y="2795453"/>
            <a:ext cx="4494578" cy="2949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9722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19497" y="1071154"/>
            <a:ext cx="9523411" cy="5103224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технологія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виготовлення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вишитих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виробів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початковими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лічильними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декоративними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швами.</a:t>
            </a:r>
          </a:p>
          <a:p>
            <a:pPr algn="ctr">
              <a:lnSpc>
                <a:spcPct val="150000"/>
              </a:lnSpc>
            </a:pP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Матеріали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інструменти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бавовняна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тканина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кольору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розміром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30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x30 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см; калька,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копіювальний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папір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вишивання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олівець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голка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гольник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кравецькі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шпильки; наперсток; нитки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муліне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ножиці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220910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2156" y="2784806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ru-RU" b="1" dirty="0" err="1"/>
              <a:t>Технологія</a:t>
            </a:r>
            <a:r>
              <a:rPr lang="ru-RU" b="1" dirty="0"/>
              <a:t> </a:t>
            </a:r>
            <a:r>
              <a:rPr lang="ru-RU" b="1" dirty="0" err="1"/>
              <a:t>виготовлення</a:t>
            </a:r>
            <a:r>
              <a:rPr lang="ru-RU" b="1" dirty="0"/>
              <a:t> </a:t>
            </a:r>
            <a:r>
              <a:rPr lang="ru-RU" b="1" dirty="0" err="1"/>
              <a:t>вишитої</a:t>
            </a:r>
            <a:r>
              <a:rPr lang="ru-RU" b="1" dirty="0"/>
              <a:t> </a:t>
            </a:r>
            <a:r>
              <a:rPr lang="ru-RU" b="1" dirty="0" err="1"/>
              <a:t>серветки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7623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5618" y="1881051"/>
            <a:ext cx="10597742" cy="311766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Підготуйте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тканину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розміром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30x30 см.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https://uahistory.co/pidruchniki/hodzicka-technology-6-class-2023/hodzicka-technology-6-class-2023.files/image3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6104" y="2548809"/>
            <a:ext cx="4432834" cy="3242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60984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49234" y="1227909"/>
            <a:ext cx="9980022" cy="27170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Виберіть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малюнок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вишивання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квіточку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Закріпіть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тканині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кравецькими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шпильками.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Перенесіть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тканину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малюнок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копіювального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паперу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вишивання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uahistory.co/pidruchniki/hodzicka-technology-6-class-2023/hodzicka-technology-6-class-2023.files/image3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294002" y="1453656"/>
            <a:ext cx="3131830" cy="5397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8665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07474" y="1489165"/>
            <a:ext cx="8273143" cy="949235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Вишийте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стебловим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швом серединку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квітки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нитками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жовтого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кольору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листочки — нитками зеленого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кольору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AutoShape 2" descr="https://uahistory.co/pidruchniki/hodzicka-technology-6-class-2023/hodzicka-technology-6-class-2023.files/image366.jpg"/>
          <p:cNvSpPr>
            <a:spLocks noChangeAspect="1" noChangeArrowheads="1"/>
          </p:cNvSpPr>
          <p:nvPr/>
        </p:nvSpPr>
        <p:spPr bwMode="auto">
          <a:xfrm>
            <a:off x="4205060" y="3689531"/>
            <a:ext cx="398338" cy="398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6" name="Picture 4" descr="https://uahistory.co/pidruchniki/hodzicka-technology-6-class-2023/hodzicka-technology-6-class-2023.files/image3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055" y="2438400"/>
            <a:ext cx="3547699" cy="3734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47731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61754" y="1889758"/>
            <a:ext cx="8397240" cy="10189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4.</a:t>
            </a:r>
            <a:r>
              <a:rPr lang="ru-RU" dirty="0"/>
              <a:t> </a:t>
            </a:r>
            <a:r>
              <a:rPr lang="ru-RU" dirty="0" err="1"/>
              <a:t>Вишийте</a:t>
            </a:r>
            <a:r>
              <a:rPr lang="ru-RU" dirty="0"/>
              <a:t> </a:t>
            </a:r>
            <a:r>
              <a:rPr lang="ru-RU" dirty="0" err="1"/>
              <a:t>тамбурним</a:t>
            </a:r>
            <a:r>
              <a:rPr lang="ru-RU" dirty="0"/>
              <a:t> швом </a:t>
            </a:r>
            <a:r>
              <a:rPr lang="ru-RU" dirty="0" err="1"/>
              <a:t>квітку</a:t>
            </a:r>
            <a:r>
              <a:rPr lang="ru-RU" dirty="0"/>
              <a:t> нитками </a:t>
            </a:r>
            <a:r>
              <a:rPr lang="ru-RU" dirty="0" err="1"/>
              <a:t>червоного</a:t>
            </a:r>
            <a:r>
              <a:rPr lang="ru-RU" dirty="0"/>
              <a:t> </a:t>
            </a:r>
            <a:r>
              <a:rPr lang="ru-RU" dirty="0" err="1"/>
              <a:t>кольору</a:t>
            </a:r>
            <a:r>
              <a:rPr lang="ru-RU" dirty="0"/>
              <a:t>.</a:t>
            </a:r>
            <a:endParaRPr lang="ru-RU" sz="4000" dirty="0"/>
          </a:p>
        </p:txBody>
      </p:sp>
      <p:pic>
        <p:nvPicPr>
          <p:cNvPr id="4098" name="Picture 2" descr="https://uahistory.co/pidruchniki/hodzicka-technology-6-class-2023/hodzicka-technology-6-class-2023.files/image3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810" y="2493915"/>
            <a:ext cx="3010448" cy="348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7387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7985" y="1234681"/>
            <a:ext cx="9601196" cy="1303867"/>
          </a:xfrm>
        </p:spPr>
        <p:txBody>
          <a:bodyPr>
            <a:no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Вишийте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швом «назад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голкою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рамку по периметру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серветки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нитками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помаранчевого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кольору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https://uahistory.co/pidruchniki/hodzicka-technology-6-class-2023/hodzicka-technology-6-class-2023.files/image3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831" y="2913774"/>
            <a:ext cx="4904105" cy="2591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64902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10492" y="1497875"/>
            <a:ext cx="10128069" cy="12104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Обробіть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серветки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голки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витягуйте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нитки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країв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тканини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утворюючи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китиці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завдовжки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1,5-2 см.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https://uahistory.co/pidruchniki/hodzicka-technology-6-class-2023/hodzicka-technology-6-class-2023.files/image36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7152" y="2617561"/>
            <a:ext cx="5017316" cy="3168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83579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614</TotalTime>
  <Words>209</Words>
  <Application>Microsoft Office PowerPoint</Application>
  <PresentationFormat>Широкий екран</PresentationFormat>
  <Paragraphs>13</Paragraphs>
  <Slides>10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10</vt:i4>
      </vt:variant>
    </vt:vector>
  </HeadingPairs>
  <TitlesOfParts>
    <vt:vector size="14" baseType="lpstr">
      <vt:lpstr>Arial</vt:lpstr>
      <vt:lpstr>Garamond</vt:lpstr>
      <vt:lpstr>Times New Roman</vt:lpstr>
      <vt:lpstr>Натуральные материалы</vt:lpstr>
      <vt:lpstr>Об’єкт проєктної діяльності 2:  Серветка Основна технологія: Технологія  виготовлення вишитих виробів початковими, лічильними та декоративними швами Додаткова технологія:  Технологія обробки текстильних матеріалів машинним способом   </vt:lpstr>
      <vt:lpstr>Презентація PowerPoint</vt:lpstr>
      <vt:lpstr>Технологія виготовлення вишитої серветки</vt:lpstr>
      <vt:lpstr>Презентація PowerPoint</vt:lpstr>
      <vt:lpstr>Презентація PowerPoint</vt:lpstr>
      <vt:lpstr>Презентація PowerPoint</vt:lpstr>
      <vt:lpstr>Презентація PowerPoint</vt:lpstr>
      <vt:lpstr>5. Вишийте швом «назад голкою» рамку по периметру серветки нитками помаранчевого кольору</vt:lpstr>
      <vt:lpstr>Презентація PowerPoint</vt:lpstr>
      <vt:lpstr>7. Після закінчення роботи серветку необхідно випрати та пропрасувати з виворітного боку.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Об’єкт проєктної діяльності 2:  Серветка Основна технологія: Технологія  виготовлення вишитих виробів початковими, лічильними та декоративними швами Додаткова технологія:  Технологія обробки текстильних матеріалів машинним способом</dc:title>
  <dc:creator>user</dc:creator>
  <cp:lastModifiedBy>Максим Козачок</cp:lastModifiedBy>
  <cp:revision>10</cp:revision>
  <dcterms:created xsi:type="dcterms:W3CDTF">2023-10-12T07:21:19Z</dcterms:created>
  <dcterms:modified xsi:type="dcterms:W3CDTF">2025-10-06T17:56:32Z</dcterms:modified>
</cp:coreProperties>
</file>