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30" r:id="rId3"/>
    <p:sldId id="268" r:id="rId4"/>
    <p:sldId id="269" r:id="rId5"/>
    <p:sldId id="270" r:id="rId6"/>
    <p:sldId id="273" r:id="rId7"/>
    <p:sldId id="271" r:id="rId8"/>
    <p:sldId id="272" r:id="rId9"/>
    <p:sldId id="274" r:id="rId10"/>
    <p:sldId id="276" r:id="rId11"/>
    <p:sldId id="277" r:id="rId12"/>
    <p:sldId id="278" r:id="rId13"/>
    <p:sldId id="279" r:id="rId14"/>
    <p:sldId id="280" r:id="rId15"/>
    <p:sldId id="281" r:id="rId16"/>
    <p:sldId id="282" r:id="rId17"/>
    <p:sldId id="283" r:id="rId18"/>
    <p:sldId id="284" r:id="rId19"/>
    <p:sldId id="285" r:id="rId20"/>
    <p:sldId id="286" r:id="rId21"/>
    <p:sldId id="333" r:id="rId22"/>
    <p:sldId id="332" r:id="rId23"/>
    <p:sldId id="334" r:id="rId24"/>
    <p:sldId id="266" r:id="rId25"/>
    <p:sldId id="267" r:id="rId26"/>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56B9"/>
    <a:srgbClr val="103F91"/>
    <a:srgbClr val="071E42"/>
    <a:srgbClr val="41A5EE"/>
    <a:srgbClr val="4472C4"/>
    <a:srgbClr val="CCE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Без стилю та сітки таблиці">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Світли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A79FE2-0F29-4569-A51C-902608DB2A3F}"/>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0570D0ED-220E-4F2C-A890-E8C8615629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id="{67CF37D9-7BB0-4469-BE4C-C5AD9E3A3AA8}"/>
              </a:ext>
            </a:extLst>
          </p:cNvPr>
          <p:cNvSpPr>
            <a:spLocks noGrp="1"/>
          </p:cNvSpPr>
          <p:nvPr>
            <p:ph type="dt" sz="half" idx="10"/>
          </p:nvPr>
        </p:nvSpPr>
        <p:spPr/>
        <p:txBody>
          <a:bodyPr/>
          <a:lstStyle/>
          <a:p>
            <a:fld id="{0850D21C-F4F7-4419-AEED-494A79833E6F}" type="datetimeFigureOut">
              <a:rPr lang="uk-UA" smtClean="0"/>
              <a:t>19.08.2025</a:t>
            </a:fld>
            <a:endParaRPr lang="uk-UA"/>
          </a:p>
        </p:txBody>
      </p:sp>
      <p:sp>
        <p:nvSpPr>
          <p:cNvPr id="5" name="Місце для нижнього колонтитула 4">
            <a:extLst>
              <a:ext uri="{FF2B5EF4-FFF2-40B4-BE49-F238E27FC236}">
                <a16:creationId xmlns:a16="http://schemas.microsoft.com/office/drawing/2014/main" id="{7520F40E-E43D-4C3E-914D-5064F931B70E}"/>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53121BFF-65F8-4374-9682-41222BC22C91}"/>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288615584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2A1FB5-309E-46AB-9C36-C846D000A615}"/>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84C1E9E7-3691-4E7F-80B4-31E1E8A6F77E}"/>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FA561C61-2F40-4DAB-9560-B51308D8BAFD}"/>
              </a:ext>
            </a:extLst>
          </p:cNvPr>
          <p:cNvSpPr>
            <a:spLocks noGrp="1"/>
          </p:cNvSpPr>
          <p:nvPr>
            <p:ph type="dt" sz="half" idx="10"/>
          </p:nvPr>
        </p:nvSpPr>
        <p:spPr/>
        <p:txBody>
          <a:bodyPr/>
          <a:lstStyle/>
          <a:p>
            <a:fld id="{0850D21C-F4F7-4419-AEED-494A79833E6F}" type="datetimeFigureOut">
              <a:rPr lang="uk-UA" smtClean="0"/>
              <a:t>19.08.2025</a:t>
            </a:fld>
            <a:endParaRPr lang="uk-UA"/>
          </a:p>
        </p:txBody>
      </p:sp>
      <p:sp>
        <p:nvSpPr>
          <p:cNvPr id="5" name="Місце для нижнього колонтитула 4">
            <a:extLst>
              <a:ext uri="{FF2B5EF4-FFF2-40B4-BE49-F238E27FC236}">
                <a16:creationId xmlns:a16="http://schemas.microsoft.com/office/drawing/2014/main" id="{9B772EA6-2440-4F15-AE4A-15887205F66E}"/>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9ABA33F4-E2C9-47C0-BB9B-0AECC792FC80}"/>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424312834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A05AB36E-6C42-4DE6-A168-106B0AA353B4}"/>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43A06C07-B720-410F-BA86-8000426124F4}"/>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C879FE8D-4B82-47FA-86CB-1B828D4C7E62}"/>
              </a:ext>
            </a:extLst>
          </p:cNvPr>
          <p:cNvSpPr>
            <a:spLocks noGrp="1"/>
          </p:cNvSpPr>
          <p:nvPr>
            <p:ph type="dt" sz="half" idx="10"/>
          </p:nvPr>
        </p:nvSpPr>
        <p:spPr/>
        <p:txBody>
          <a:bodyPr/>
          <a:lstStyle/>
          <a:p>
            <a:fld id="{0850D21C-F4F7-4419-AEED-494A79833E6F}" type="datetimeFigureOut">
              <a:rPr lang="uk-UA" smtClean="0"/>
              <a:t>19.08.2025</a:t>
            </a:fld>
            <a:endParaRPr lang="uk-UA"/>
          </a:p>
        </p:txBody>
      </p:sp>
      <p:sp>
        <p:nvSpPr>
          <p:cNvPr id="5" name="Місце для нижнього колонтитула 4">
            <a:extLst>
              <a:ext uri="{FF2B5EF4-FFF2-40B4-BE49-F238E27FC236}">
                <a16:creationId xmlns:a16="http://schemas.microsoft.com/office/drawing/2014/main" id="{4965694D-4AAE-4B15-BF3B-0A03A851C432}"/>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A5D73592-5F9A-4D80-8049-3EEF8AE63AFF}"/>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303978008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B83DAA-B939-4A4F-87B0-FF62A0760E15}"/>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8EA9598B-E999-4CEC-80A2-32BBCF901123}"/>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0AEEB5FE-5583-4743-B021-FBFE89F1BA42}"/>
              </a:ext>
            </a:extLst>
          </p:cNvPr>
          <p:cNvSpPr>
            <a:spLocks noGrp="1"/>
          </p:cNvSpPr>
          <p:nvPr>
            <p:ph type="dt" sz="half" idx="10"/>
          </p:nvPr>
        </p:nvSpPr>
        <p:spPr/>
        <p:txBody>
          <a:bodyPr/>
          <a:lstStyle/>
          <a:p>
            <a:fld id="{0850D21C-F4F7-4419-AEED-494A79833E6F}" type="datetimeFigureOut">
              <a:rPr lang="uk-UA" smtClean="0"/>
              <a:t>19.08.2025</a:t>
            </a:fld>
            <a:endParaRPr lang="uk-UA"/>
          </a:p>
        </p:txBody>
      </p:sp>
      <p:sp>
        <p:nvSpPr>
          <p:cNvPr id="5" name="Місце для нижнього колонтитула 4">
            <a:extLst>
              <a:ext uri="{FF2B5EF4-FFF2-40B4-BE49-F238E27FC236}">
                <a16:creationId xmlns:a16="http://schemas.microsoft.com/office/drawing/2014/main" id="{A21771D2-2732-4035-9645-A48A8DA778D7}"/>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B1229553-8773-4167-B000-E1BD1AE92804}"/>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163305136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993AE4-6698-43F5-8FFB-3D4AD954FAB3}"/>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E86DF44D-A2CB-4CED-A8D1-0161907D5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a16="http://schemas.microsoft.com/office/drawing/2014/main" id="{089FA4EF-61A0-46CB-BDD4-26C8790FE335}"/>
              </a:ext>
            </a:extLst>
          </p:cNvPr>
          <p:cNvSpPr>
            <a:spLocks noGrp="1"/>
          </p:cNvSpPr>
          <p:nvPr>
            <p:ph type="dt" sz="half" idx="10"/>
          </p:nvPr>
        </p:nvSpPr>
        <p:spPr/>
        <p:txBody>
          <a:bodyPr/>
          <a:lstStyle/>
          <a:p>
            <a:fld id="{0850D21C-F4F7-4419-AEED-494A79833E6F}" type="datetimeFigureOut">
              <a:rPr lang="uk-UA" smtClean="0"/>
              <a:t>19.08.2025</a:t>
            </a:fld>
            <a:endParaRPr lang="uk-UA"/>
          </a:p>
        </p:txBody>
      </p:sp>
      <p:sp>
        <p:nvSpPr>
          <p:cNvPr id="5" name="Місце для нижнього колонтитула 4">
            <a:extLst>
              <a:ext uri="{FF2B5EF4-FFF2-40B4-BE49-F238E27FC236}">
                <a16:creationId xmlns:a16="http://schemas.microsoft.com/office/drawing/2014/main" id="{C55A475B-91F7-44D6-94F8-2E1B4951AF3E}"/>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3ABD985D-F580-4B8E-9B0E-105A03E134FF}"/>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239964303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810A85-945D-49A3-8913-DCFA090AE4C0}"/>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DC2580D2-BBC4-4C7A-A811-5DCF6735BEBA}"/>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72B73754-5123-4FA9-BF5A-EF300CB311F7}"/>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3DAD1E59-2E7A-4925-90A3-B52F150098A4}"/>
              </a:ext>
            </a:extLst>
          </p:cNvPr>
          <p:cNvSpPr>
            <a:spLocks noGrp="1"/>
          </p:cNvSpPr>
          <p:nvPr>
            <p:ph type="dt" sz="half" idx="10"/>
          </p:nvPr>
        </p:nvSpPr>
        <p:spPr/>
        <p:txBody>
          <a:bodyPr/>
          <a:lstStyle/>
          <a:p>
            <a:fld id="{0850D21C-F4F7-4419-AEED-494A79833E6F}" type="datetimeFigureOut">
              <a:rPr lang="uk-UA" smtClean="0"/>
              <a:t>19.08.2025</a:t>
            </a:fld>
            <a:endParaRPr lang="uk-UA"/>
          </a:p>
        </p:txBody>
      </p:sp>
      <p:sp>
        <p:nvSpPr>
          <p:cNvPr id="6" name="Місце для нижнього колонтитула 5">
            <a:extLst>
              <a:ext uri="{FF2B5EF4-FFF2-40B4-BE49-F238E27FC236}">
                <a16:creationId xmlns:a16="http://schemas.microsoft.com/office/drawing/2014/main" id="{E4BA5CB1-14EF-44EE-93A5-1141B65C6A15}"/>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083F048C-3D55-4BF6-AEE5-A149D3E07372}"/>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193713539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634932-61C7-4234-8A55-FCA2CCCADB53}"/>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2E1FFAD2-373B-4465-97C7-F59DBC80C8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71C7E4E1-580E-4A09-904D-85C2B2D17B2B}"/>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B1BC4F37-1103-4FEB-8E12-AB679A250A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7EE4692E-1D28-4453-8817-308BCE938139}"/>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46768251-45A5-4ED1-8EEB-A5B228FCC824}"/>
              </a:ext>
            </a:extLst>
          </p:cNvPr>
          <p:cNvSpPr>
            <a:spLocks noGrp="1"/>
          </p:cNvSpPr>
          <p:nvPr>
            <p:ph type="dt" sz="half" idx="10"/>
          </p:nvPr>
        </p:nvSpPr>
        <p:spPr/>
        <p:txBody>
          <a:bodyPr/>
          <a:lstStyle/>
          <a:p>
            <a:fld id="{0850D21C-F4F7-4419-AEED-494A79833E6F}" type="datetimeFigureOut">
              <a:rPr lang="uk-UA" smtClean="0"/>
              <a:t>19.08.2025</a:t>
            </a:fld>
            <a:endParaRPr lang="uk-UA"/>
          </a:p>
        </p:txBody>
      </p:sp>
      <p:sp>
        <p:nvSpPr>
          <p:cNvPr id="8" name="Місце для нижнього колонтитула 7">
            <a:extLst>
              <a:ext uri="{FF2B5EF4-FFF2-40B4-BE49-F238E27FC236}">
                <a16:creationId xmlns:a16="http://schemas.microsoft.com/office/drawing/2014/main" id="{E70ACFCE-E686-497D-963E-8A049A378321}"/>
              </a:ext>
            </a:extLst>
          </p:cNvPr>
          <p:cNvSpPr>
            <a:spLocks noGrp="1"/>
          </p:cNvSpPr>
          <p:nvPr>
            <p:ph type="ftr" sz="quarter" idx="11"/>
          </p:nvPr>
        </p:nvSpPr>
        <p:spPr/>
        <p:txBody>
          <a:bodyPr/>
          <a:lstStyle/>
          <a:p>
            <a:endParaRPr lang="uk-UA"/>
          </a:p>
        </p:txBody>
      </p:sp>
      <p:sp>
        <p:nvSpPr>
          <p:cNvPr id="9" name="Місце для номера слайда 8">
            <a:extLst>
              <a:ext uri="{FF2B5EF4-FFF2-40B4-BE49-F238E27FC236}">
                <a16:creationId xmlns:a16="http://schemas.microsoft.com/office/drawing/2014/main" id="{3BB1B08A-BBC6-4CB0-89B6-270A101A9E68}"/>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7434352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819667-A56D-446D-A394-F99D518C4792}"/>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id="{512CE524-2213-4347-A8AC-DFB92E494E7D}"/>
              </a:ext>
            </a:extLst>
          </p:cNvPr>
          <p:cNvSpPr>
            <a:spLocks noGrp="1"/>
          </p:cNvSpPr>
          <p:nvPr>
            <p:ph type="dt" sz="half" idx="10"/>
          </p:nvPr>
        </p:nvSpPr>
        <p:spPr/>
        <p:txBody>
          <a:bodyPr/>
          <a:lstStyle/>
          <a:p>
            <a:fld id="{0850D21C-F4F7-4419-AEED-494A79833E6F}" type="datetimeFigureOut">
              <a:rPr lang="uk-UA" smtClean="0"/>
              <a:t>19.08.2025</a:t>
            </a:fld>
            <a:endParaRPr lang="uk-UA"/>
          </a:p>
        </p:txBody>
      </p:sp>
      <p:sp>
        <p:nvSpPr>
          <p:cNvPr id="4" name="Місце для нижнього колонтитула 3">
            <a:extLst>
              <a:ext uri="{FF2B5EF4-FFF2-40B4-BE49-F238E27FC236}">
                <a16:creationId xmlns:a16="http://schemas.microsoft.com/office/drawing/2014/main" id="{9B1CB526-C706-4D76-92D1-666FDB13303A}"/>
              </a:ext>
            </a:extLst>
          </p:cNvPr>
          <p:cNvSpPr>
            <a:spLocks noGrp="1"/>
          </p:cNvSpPr>
          <p:nvPr>
            <p:ph type="ftr" sz="quarter" idx="11"/>
          </p:nvPr>
        </p:nvSpPr>
        <p:spPr/>
        <p:txBody>
          <a:bodyPr/>
          <a:lstStyle/>
          <a:p>
            <a:endParaRPr lang="uk-UA"/>
          </a:p>
        </p:txBody>
      </p:sp>
      <p:sp>
        <p:nvSpPr>
          <p:cNvPr id="5" name="Місце для номера слайда 4">
            <a:extLst>
              <a:ext uri="{FF2B5EF4-FFF2-40B4-BE49-F238E27FC236}">
                <a16:creationId xmlns:a16="http://schemas.microsoft.com/office/drawing/2014/main" id="{13A6510A-4FFE-4134-9DDC-CDA3AF51AB68}"/>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384346372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ED3DEE00-F077-4801-98F5-86F94760C711}"/>
              </a:ext>
            </a:extLst>
          </p:cNvPr>
          <p:cNvSpPr>
            <a:spLocks noGrp="1"/>
          </p:cNvSpPr>
          <p:nvPr>
            <p:ph type="dt" sz="half" idx="10"/>
          </p:nvPr>
        </p:nvSpPr>
        <p:spPr/>
        <p:txBody>
          <a:bodyPr/>
          <a:lstStyle/>
          <a:p>
            <a:fld id="{0850D21C-F4F7-4419-AEED-494A79833E6F}" type="datetimeFigureOut">
              <a:rPr lang="uk-UA" smtClean="0"/>
              <a:t>19.08.2025</a:t>
            </a:fld>
            <a:endParaRPr lang="uk-UA"/>
          </a:p>
        </p:txBody>
      </p:sp>
      <p:sp>
        <p:nvSpPr>
          <p:cNvPr id="3" name="Місце для нижнього колонтитула 2">
            <a:extLst>
              <a:ext uri="{FF2B5EF4-FFF2-40B4-BE49-F238E27FC236}">
                <a16:creationId xmlns:a16="http://schemas.microsoft.com/office/drawing/2014/main" id="{250AF13F-4552-4414-91FB-5420C059A40D}"/>
              </a:ext>
            </a:extLst>
          </p:cNvPr>
          <p:cNvSpPr>
            <a:spLocks noGrp="1"/>
          </p:cNvSpPr>
          <p:nvPr>
            <p:ph type="ftr" sz="quarter" idx="11"/>
          </p:nvPr>
        </p:nvSpPr>
        <p:spPr/>
        <p:txBody>
          <a:bodyPr/>
          <a:lstStyle/>
          <a:p>
            <a:endParaRPr lang="uk-UA"/>
          </a:p>
        </p:txBody>
      </p:sp>
      <p:sp>
        <p:nvSpPr>
          <p:cNvPr id="4" name="Місце для номера слайда 3">
            <a:extLst>
              <a:ext uri="{FF2B5EF4-FFF2-40B4-BE49-F238E27FC236}">
                <a16:creationId xmlns:a16="http://schemas.microsoft.com/office/drawing/2014/main" id="{0C2D43CC-A738-4598-BDCA-EA05CBF49A1D}"/>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374259280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C0B2FA-DE7D-4366-841A-50C55F13161A}"/>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B3916AC8-607B-4930-91EC-B0485A2A0A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BC18062B-176B-4D59-BCCC-25A0B692D4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E46C6427-6EE6-4CED-B22D-351B342546C5}"/>
              </a:ext>
            </a:extLst>
          </p:cNvPr>
          <p:cNvSpPr>
            <a:spLocks noGrp="1"/>
          </p:cNvSpPr>
          <p:nvPr>
            <p:ph type="dt" sz="half" idx="10"/>
          </p:nvPr>
        </p:nvSpPr>
        <p:spPr/>
        <p:txBody>
          <a:bodyPr/>
          <a:lstStyle/>
          <a:p>
            <a:fld id="{0850D21C-F4F7-4419-AEED-494A79833E6F}" type="datetimeFigureOut">
              <a:rPr lang="uk-UA" smtClean="0"/>
              <a:t>19.08.2025</a:t>
            </a:fld>
            <a:endParaRPr lang="uk-UA"/>
          </a:p>
        </p:txBody>
      </p:sp>
      <p:sp>
        <p:nvSpPr>
          <p:cNvPr id="6" name="Місце для нижнього колонтитула 5">
            <a:extLst>
              <a:ext uri="{FF2B5EF4-FFF2-40B4-BE49-F238E27FC236}">
                <a16:creationId xmlns:a16="http://schemas.microsoft.com/office/drawing/2014/main" id="{831BAD39-6004-4FA9-8401-40E6CA8CD78C}"/>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BB47FB62-E7A1-486C-B5A8-3A1CAD79067E}"/>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304505690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0A747D-C539-4B77-8443-9FF9486A8387}"/>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17CD8CB8-1747-413B-94A2-C334D6C3DE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a16="http://schemas.microsoft.com/office/drawing/2014/main" id="{04DC25FB-548A-4FAB-BB21-47BF20756D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B7E20A14-A317-4BBD-9D6D-A66DAAB35C50}"/>
              </a:ext>
            </a:extLst>
          </p:cNvPr>
          <p:cNvSpPr>
            <a:spLocks noGrp="1"/>
          </p:cNvSpPr>
          <p:nvPr>
            <p:ph type="dt" sz="half" idx="10"/>
          </p:nvPr>
        </p:nvSpPr>
        <p:spPr/>
        <p:txBody>
          <a:bodyPr/>
          <a:lstStyle/>
          <a:p>
            <a:fld id="{0850D21C-F4F7-4419-AEED-494A79833E6F}" type="datetimeFigureOut">
              <a:rPr lang="uk-UA" smtClean="0"/>
              <a:t>19.08.2025</a:t>
            </a:fld>
            <a:endParaRPr lang="uk-UA"/>
          </a:p>
        </p:txBody>
      </p:sp>
      <p:sp>
        <p:nvSpPr>
          <p:cNvPr id="6" name="Місце для нижнього колонтитула 5">
            <a:extLst>
              <a:ext uri="{FF2B5EF4-FFF2-40B4-BE49-F238E27FC236}">
                <a16:creationId xmlns:a16="http://schemas.microsoft.com/office/drawing/2014/main" id="{A8AC81CD-8E90-4546-93D5-ED3509111965}"/>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7FFDD9FE-BFD0-4D44-8A62-E65EBE46C51D}"/>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136289191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124E0B12-4395-41E6-AFBD-C8532A9CCB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AF5E4FCE-0350-4249-A3C8-9FA693F869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16CF9C75-B9E6-4BCD-828B-E80FDFD4E4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50D21C-F4F7-4419-AEED-494A79833E6F}" type="datetimeFigureOut">
              <a:rPr lang="uk-UA" smtClean="0"/>
              <a:t>19.08.2025</a:t>
            </a:fld>
            <a:endParaRPr lang="uk-UA"/>
          </a:p>
        </p:txBody>
      </p:sp>
      <p:sp>
        <p:nvSpPr>
          <p:cNvPr id="5" name="Місце для нижнього колонтитула 4">
            <a:extLst>
              <a:ext uri="{FF2B5EF4-FFF2-40B4-BE49-F238E27FC236}">
                <a16:creationId xmlns:a16="http://schemas.microsoft.com/office/drawing/2014/main" id="{81250ABB-8867-4080-B9F6-50DAAC2930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a:extLst>
              <a:ext uri="{FF2B5EF4-FFF2-40B4-BE49-F238E27FC236}">
                <a16:creationId xmlns:a16="http://schemas.microsoft.com/office/drawing/2014/main" id="{A97D4BDB-F5D1-49D5-9F76-889537B6DA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0912A7-D166-4070-A20A-165917612514}" type="slidenum">
              <a:rPr lang="uk-UA" smtClean="0"/>
              <a:t>‹№›</a:t>
            </a:fld>
            <a:endParaRPr lang="uk-UA"/>
          </a:p>
        </p:txBody>
      </p:sp>
    </p:spTree>
    <p:extLst>
      <p:ext uri="{BB962C8B-B14F-4D97-AF65-F5344CB8AC3E}">
        <p14:creationId xmlns:p14="http://schemas.microsoft.com/office/powerpoint/2010/main" val="2578328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D9C37A-38D0-445E-BA12-04CE262D02DB}"/>
              </a:ext>
            </a:extLst>
          </p:cNvPr>
          <p:cNvSpPr>
            <a:spLocks noGrp="1"/>
          </p:cNvSpPr>
          <p:nvPr>
            <p:ph type="ctrTitle"/>
          </p:nvPr>
        </p:nvSpPr>
        <p:spPr>
          <a:xfrm>
            <a:off x="3901440" y="1289372"/>
            <a:ext cx="7494147" cy="4279256"/>
          </a:xfrm>
        </p:spPr>
        <p:txBody>
          <a:bodyPr anchor="ctr">
            <a:noAutofit/>
          </a:bodyPr>
          <a:lstStyle/>
          <a:p>
            <a:pPr algn="r"/>
            <a:r>
              <a:rPr lang="uk-UA" b="1" dirty="0">
                <a:solidFill>
                  <a:srgbClr val="103F91"/>
                </a:solidFill>
                <a:latin typeface="Vinnytsia Sans" panose="00000500000000000000" pitchFamily="2" charset="0"/>
              </a:rPr>
              <a:t>Створення й опрацювання списків у текстовому документі</a:t>
            </a:r>
          </a:p>
        </p:txBody>
      </p:sp>
      <p:pic>
        <p:nvPicPr>
          <p:cNvPr id="9" name="Графіка 8">
            <a:extLst>
              <a:ext uri="{FF2B5EF4-FFF2-40B4-BE49-F238E27FC236}">
                <a16:creationId xmlns:a16="http://schemas.microsoft.com/office/drawing/2014/main" id="{998F679D-9D7D-4DEF-B431-B610F3C07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7050" y="1289372"/>
            <a:ext cx="3619377" cy="3367310"/>
          </a:xfrm>
          <a:prstGeom prst="rect">
            <a:avLst/>
          </a:prstGeom>
        </p:spPr>
      </p:pic>
      <p:pic>
        <p:nvPicPr>
          <p:cNvPr id="5" name="Рисунок 4">
            <a:extLst>
              <a:ext uri="{FF2B5EF4-FFF2-40B4-BE49-F238E27FC236}">
                <a16:creationId xmlns:a16="http://schemas.microsoft.com/office/drawing/2014/main" id="{6EAE932F-98DC-4D84-971D-43BA2F64E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5526" y="2795955"/>
            <a:ext cx="2962865" cy="2962865"/>
          </a:xfrm>
          <a:prstGeom prst="rect">
            <a:avLst/>
          </a:prstGeom>
        </p:spPr>
      </p:pic>
    </p:spTree>
    <p:extLst>
      <p:ext uri="{BB962C8B-B14F-4D97-AF65-F5344CB8AC3E}">
        <p14:creationId xmlns:p14="http://schemas.microsoft.com/office/powerpoint/2010/main" val="182443825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004323" cy="1059611"/>
          </a:xfrm>
        </p:spPr>
        <p:txBody>
          <a:bodyPr>
            <a:noAutofit/>
          </a:bodyPr>
          <a:lstStyle/>
          <a:p>
            <a:r>
              <a:rPr lang="uk-UA" sz="4800" b="1" dirty="0">
                <a:solidFill>
                  <a:srgbClr val="1756B9"/>
                </a:solidFill>
                <a:latin typeface="Vinnytsia Sans" panose="00000500000000000000" pitchFamily="2" charset="0"/>
              </a:rPr>
              <a:t>Однорівневі списки</a:t>
            </a:r>
            <a:endParaRPr lang="uk-UA" sz="3600" b="1" dirty="0">
              <a:solidFill>
                <a:srgbClr val="1756B9"/>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9" y="2091577"/>
            <a:ext cx="6276703" cy="4014255"/>
          </a:xfrm>
        </p:spPr>
        <p:txBody>
          <a:bodyPr anchor="ctr">
            <a:normAutofit/>
          </a:bodyPr>
          <a:lstStyle/>
          <a:p>
            <a:pPr marL="0" indent="0">
              <a:buNone/>
            </a:pPr>
            <a:r>
              <a:rPr lang="uk-UA" b="1" dirty="0">
                <a:solidFill>
                  <a:srgbClr val="1756B9"/>
                </a:solidFill>
                <a:latin typeface="Arial" panose="020B0604020202020204" pitchFamily="34" charset="0"/>
                <a:ea typeface="Liberation Sans" panose="020B0604020202020204" pitchFamily="34" charset="0"/>
                <a:cs typeface="Arial" panose="020B0604020202020204" pitchFamily="34" charset="0"/>
              </a:rPr>
              <a:t>ІІ спосіб. </a:t>
            </a:r>
            <a:r>
              <a:rPr lang="uk-UA" dirty="0">
                <a:latin typeface="Arial" panose="020B0604020202020204" pitchFamily="34" charset="0"/>
                <a:ea typeface="Liberation Sans" panose="020B0604020202020204" pitchFamily="34" charset="0"/>
                <a:cs typeface="Arial" panose="020B0604020202020204" pitchFamily="34" charset="0"/>
              </a:rPr>
              <a:t>Якщо деякі абзаци тексту було введено раніше та їх потрібно оформити як список, то слід виділити необхідні абзаци, потім вибрати на </a:t>
            </a:r>
            <a:r>
              <a:rPr lang="uk-UA" b="1" dirty="0">
                <a:latin typeface="Arial" panose="020B0604020202020204" pitchFamily="34" charset="0"/>
                <a:ea typeface="Liberation Sans" panose="020B0604020202020204" pitchFamily="34" charset="0"/>
                <a:cs typeface="Arial" panose="020B0604020202020204" pitchFamily="34" charset="0"/>
              </a:rPr>
              <a:t>Стрічці</a:t>
            </a:r>
            <a:r>
              <a:rPr lang="uk-UA" dirty="0">
                <a:latin typeface="Arial" panose="020B0604020202020204" pitchFamily="34" charset="0"/>
                <a:ea typeface="Liberation Sans" panose="020B0604020202020204" pitchFamily="34" charset="0"/>
                <a:cs typeface="Arial" panose="020B0604020202020204" pitchFamily="34" charset="0"/>
              </a:rPr>
              <a:t> кнопку потрібного типу списку та відповідного маркера чи номера. Після цього на початку кожного з виділених абзаців з'явиться вибраний маркер або номер.</a:t>
            </a:r>
          </a:p>
        </p:txBody>
      </p:sp>
      <p:pic>
        <p:nvPicPr>
          <p:cNvPr id="5" name="Рисунок 4">
            <a:extLst>
              <a:ext uri="{FF2B5EF4-FFF2-40B4-BE49-F238E27FC236}">
                <a16:creationId xmlns:a16="http://schemas.microsoft.com/office/drawing/2014/main" id="{36C2F94F-AB9F-4670-9BF0-F06E0DF586EC}"/>
              </a:ext>
            </a:extLst>
          </p:cNvPr>
          <p:cNvPicPr>
            <a:picLocks noChangeAspect="1"/>
          </p:cNvPicPr>
          <p:nvPr/>
        </p:nvPicPr>
        <p:blipFill rotWithShape="1">
          <a:blip r:embed="rId2"/>
          <a:srcRect l="17944" t="5842" r="61071" b="41466"/>
          <a:stretch/>
        </p:blipFill>
        <p:spPr>
          <a:xfrm>
            <a:off x="7868367" y="1378842"/>
            <a:ext cx="3574871" cy="5049207"/>
          </a:xfrm>
          <a:prstGeom prst="rect">
            <a:avLst/>
          </a:prstGeom>
        </p:spPr>
      </p:pic>
      <p:sp>
        <p:nvSpPr>
          <p:cNvPr id="6" name="Прямокутник 5">
            <a:extLst>
              <a:ext uri="{FF2B5EF4-FFF2-40B4-BE49-F238E27FC236}">
                <a16:creationId xmlns:a16="http://schemas.microsoft.com/office/drawing/2014/main" id="{D6C4BDB2-377B-43C2-9746-4DAD03431CC6}"/>
              </a:ext>
            </a:extLst>
          </p:cNvPr>
          <p:cNvSpPr/>
          <p:nvPr/>
        </p:nvSpPr>
        <p:spPr>
          <a:xfrm>
            <a:off x="9213669" y="1402080"/>
            <a:ext cx="862148" cy="383177"/>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Прямокутник 6">
            <a:extLst>
              <a:ext uri="{FF2B5EF4-FFF2-40B4-BE49-F238E27FC236}">
                <a16:creationId xmlns:a16="http://schemas.microsoft.com/office/drawing/2014/main" id="{4A4E84C1-6D5B-49DA-8ECE-9ABA77FFFEEB}"/>
              </a:ext>
            </a:extLst>
          </p:cNvPr>
          <p:cNvSpPr/>
          <p:nvPr/>
        </p:nvSpPr>
        <p:spPr>
          <a:xfrm>
            <a:off x="174171" y="187234"/>
            <a:ext cx="11869783" cy="6483532"/>
          </a:xfrm>
          <a:prstGeom prst="rect">
            <a:avLst/>
          </a:prstGeom>
          <a:noFill/>
          <a:ln w="38100">
            <a:solidFill>
              <a:srgbClr val="1756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1A5EE"/>
              </a:solidFill>
            </a:endParaRPr>
          </a:p>
        </p:txBody>
      </p:sp>
    </p:spTree>
    <p:extLst>
      <p:ext uri="{BB962C8B-B14F-4D97-AF65-F5344CB8AC3E}">
        <p14:creationId xmlns:p14="http://schemas.microsoft.com/office/powerpoint/2010/main" val="301316101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004323" cy="1059611"/>
          </a:xfrm>
        </p:spPr>
        <p:txBody>
          <a:bodyPr>
            <a:noAutofit/>
          </a:bodyPr>
          <a:lstStyle/>
          <a:p>
            <a:r>
              <a:rPr lang="ru-RU" sz="4800" b="1" dirty="0">
                <a:solidFill>
                  <a:srgbClr val="1756B9"/>
                </a:solidFill>
                <a:latin typeface="Vinnytsia Sans" panose="00000500000000000000" pitchFamily="2" charset="0"/>
              </a:rPr>
              <a:t>Багаторівневі списки</a:t>
            </a:r>
            <a:endParaRPr lang="uk-UA" sz="3600" b="1" dirty="0">
              <a:solidFill>
                <a:srgbClr val="1756B9"/>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9" y="2091577"/>
            <a:ext cx="6276703" cy="4014255"/>
          </a:xfrm>
        </p:spPr>
        <p:txBody>
          <a:bodyPr anchor="ctr">
            <a:normAutofit/>
          </a:bodyPr>
          <a:lstStyle/>
          <a:p>
            <a:pPr marL="0" indent="0">
              <a:buNone/>
            </a:pPr>
            <a:r>
              <a:rPr lang="uk-UA" sz="2400" dirty="0">
                <a:latin typeface="Arial" panose="020B0604020202020204" pitchFamily="34" charset="0"/>
                <a:ea typeface="Liberation Sans" panose="020B0604020202020204" pitchFamily="34" charset="0"/>
                <a:cs typeface="Arial" panose="020B0604020202020204" pitchFamily="34" charset="0"/>
              </a:rPr>
              <a:t>Вони мають таку назву тому, що елементи списку самі можуть бути списками, створюючи таким чином декілька рівнів вкладень. </a:t>
            </a:r>
            <a:endParaRPr lang="en-US" sz="2400" dirty="0">
              <a:latin typeface="Arial" panose="020B0604020202020204" pitchFamily="34" charset="0"/>
              <a:ea typeface="Liberation Sans" panose="020B0604020202020204" pitchFamily="34" charset="0"/>
              <a:cs typeface="Arial" panose="020B0604020202020204" pitchFamily="34" charset="0"/>
            </a:endParaRPr>
          </a:p>
          <a:p>
            <a:pPr marL="0" indent="0">
              <a:buNone/>
            </a:pPr>
            <a:r>
              <a:rPr lang="uk-UA" sz="2400" dirty="0">
                <a:latin typeface="Arial" panose="020B0604020202020204" pitchFamily="34" charset="0"/>
                <a:ea typeface="Liberation Sans" panose="020B0604020202020204" pitchFamily="34" charset="0"/>
                <a:cs typeface="Arial" panose="020B0604020202020204" pitchFamily="34" charset="0"/>
              </a:rPr>
              <a:t>Максимальна кількість вкладень елементів багаторівневого списку 9 рівнів. </a:t>
            </a:r>
            <a:endParaRPr lang="en-US" sz="2400" dirty="0">
              <a:latin typeface="Arial" panose="020B0604020202020204" pitchFamily="34" charset="0"/>
              <a:ea typeface="Liberation Sans" panose="020B0604020202020204" pitchFamily="34" charset="0"/>
              <a:cs typeface="Arial" panose="020B0604020202020204" pitchFamily="34" charset="0"/>
            </a:endParaRPr>
          </a:p>
          <a:p>
            <a:pPr marL="0" indent="0">
              <a:buNone/>
            </a:pPr>
            <a:r>
              <a:rPr lang="uk-UA" sz="2400" dirty="0">
                <a:latin typeface="Arial" panose="020B0604020202020204" pitchFamily="34" charset="0"/>
                <a:ea typeface="Liberation Sans" panose="020B0604020202020204" pitchFamily="34" charset="0"/>
                <a:cs typeface="Arial" panose="020B0604020202020204" pitchFamily="34" charset="0"/>
              </a:rPr>
              <a:t>У багаторівневому списку можуть бути різні варіанти поєднання маркерів і номерів. Але елементи одного й того самого рівня мають однаковий тип.</a:t>
            </a:r>
          </a:p>
        </p:txBody>
      </p:sp>
      <p:pic>
        <p:nvPicPr>
          <p:cNvPr id="6" name="Рисунок 5">
            <a:extLst>
              <a:ext uri="{FF2B5EF4-FFF2-40B4-BE49-F238E27FC236}">
                <a16:creationId xmlns:a16="http://schemas.microsoft.com/office/drawing/2014/main" id="{9D2F4D46-4E82-473A-9219-2DCBC779CEE4}"/>
              </a:ext>
            </a:extLst>
          </p:cNvPr>
          <p:cNvPicPr>
            <a:picLocks noChangeAspect="1"/>
          </p:cNvPicPr>
          <p:nvPr/>
        </p:nvPicPr>
        <p:blipFill>
          <a:blip r:embed="rId2"/>
          <a:stretch>
            <a:fillRect/>
          </a:stretch>
        </p:blipFill>
        <p:spPr>
          <a:xfrm>
            <a:off x="8484694" y="1139405"/>
            <a:ext cx="2869107" cy="5158598"/>
          </a:xfrm>
          <a:prstGeom prst="rect">
            <a:avLst/>
          </a:prstGeom>
        </p:spPr>
      </p:pic>
      <p:sp>
        <p:nvSpPr>
          <p:cNvPr id="7" name="Прямокутник 6">
            <a:extLst>
              <a:ext uri="{FF2B5EF4-FFF2-40B4-BE49-F238E27FC236}">
                <a16:creationId xmlns:a16="http://schemas.microsoft.com/office/drawing/2014/main" id="{EF20D449-3E27-425F-BBB6-500DBA2646A8}"/>
              </a:ext>
            </a:extLst>
          </p:cNvPr>
          <p:cNvSpPr/>
          <p:nvPr/>
        </p:nvSpPr>
        <p:spPr>
          <a:xfrm>
            <a:off x="174171" y="187234"/>
            <a:ext cx="11869783" cy="6483532"/>
          </a:xfrm>
          <a:prstGeom prst="rect">
            <a:avLst/>
          </a:prstGeom>
          <a:noFill/>
          <a:ln w="38100">
            <a:solidFill>
              <a:srgbClr val="1756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1A5EE"/>
              </a:solidFill>
            </a:endParaRPr>
          </a:p>
        </p:txBody>
      </p:sp>
    </p:spTree>
    <p:extLst>
      <p:ext uri="{BB962C8B-B14F-4D97-AF65-F5344CB8AC3E}">
        <p14:creationId xmlns:p14="http://schemas.microsoft.com/office/powerpoint/2010/main" val="428848932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004323" cy="1059611"/>
          </a:xfrm>
        </p:spPr>
        <p:txBody>
          <a:bodyPr>
            <a:noAutofit/>
          </a:bodyPr>
          <a:lstStyle/>
          <a:p>
            <a:r>
              <a:rPr lang="ru-RU" sz="4800" b="1" dirty="0">
                <a:solidFill>
                  <a:srgbClr val="1756B9"/>
                </a:solidFill>
                <a:latin typeface="Vinnytsia Sans" panose="00000500000000000000" pitchFamily="2" charset="0"/>
              </a:rPr>
              <a:t>Багаторівневі списки</a:t>
            </a:r>
            <a:endParaRPr lang="uk-UA" sz="3600" b="1" dirty="0">
              <a:solidFill>
                <a:srgbClr val="1756B9"/>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9" y="2091577"/>
            <a:ext cx="6276703" cy="4014255"/>
          </a:xfrm>
        </p:spPr>
        <p:txBody>
          <a:bodyPr anchor="ctr">
            <a:normAutofit/>
          </a:bodyPr>
          <a:lstStyle/>
          <a:p>
            <a:pPr marL="0" indent="0">
              <a:buNone/>
            </a:pPr>
            <a:r>
              <a:rPr lang="uk-UA" dirty="0">
                <a:latin typeface="Arial" panose="020B0604020202020204" pitchFamily="34" charset="0"/>
                <a:ea typeface="Liberation Sans" panose="020B0604020202020204" pitchFamily="34" charset="0"/>
                <a:cs typeface="Arial" panose="020B0604020202020204" pitchFamily="34" charset="0"/>
              </a:rPr>
              <a:t>Для створення багаторівневих списків слід вибрати на </a:t>
            </a:r>
            <a:r>
              <a:rPr lang="uk-UA" b="1" dirty="0">
                <a:latin typeface="Arial" panose="020B0604020202020204" pitchFamily="34" charset="0"/>
                <a:ea typeface="Liberation Sans" panose="020B0604020202020204" pitchFamily="34" charset="0"/>
                <a:cs typeface="Arial" panose="020B0604020202020204" pitchFamily="34" charset="0"/>
              </a:rPr>
              <a:t>Стрічці</a:t>
            </a:r>
            <a:r>
              <a:rPr lang="uk-UA" dirty="0">
                <a:latin typeface="Arial" panose="020B0604020202020204" pitchFamily="34" charset="0"/>
                <a:ea typeface="Liberation Sans" panose="020B0604020202020204" pitchFamily="34" charset="0"/>
                <a:cs typeface="Arial" panose="020B0604020202020204" pitchFamily="34" charset="0"/>
              </a:rPr>
              <a:t> кнопку </a:t>
            </a:r>
            <a:r>
              <a:rPr lang="uk-UA" b="1" dirty="0">
                <a:latin typeface="Arial" panose="020B0604020202020204" pitchFamily="34" charset="0"/>
                <a:ea typeface="Liberation Sans" panose="020B0604020202020204" pitchFamily="34" charset="0"/>
                <a:cs typeface="Arial" panose="020B0604020202020204" pitchFamily="34" charset="0"/>
              </a:rPr>
              <a:t>Багаторівневий список</a:t>
            </a:r>
            <a:r>
              <a:rPr lang="uk-UA" dirty="0">
                <a:latin typeface="Arial" panose="020B0604020202020204" pitchFamily="34" charset="0"/>
                <a:ea typeface="Liberation Sans" panose="020B0604020202020204" pitchFamily="34" charset="0"/>
                <a:cs typeface="Arial" panose="020B0604020202020204" pitchFamily="34" charset="0"/>
              </a:rPr>
              <a:t> та вибрати потрібний вигляд списку. </a:t>
            </a:r>
          </a:p>
          <a:p>
            <a:pPr marL="0" indent="0">
              <a:buNone/>
            </a:pPr>
            <a:r>
              <a:rPr lang="uk-UA" dirty="0">
                <a:latin typeface="Arial" panose="020B0604020202020204" pitchFamily="34" charset="0"/>
                <a:ea typeface="Liberation Sans" panose="020B0604020202020204" pitchFamily="34" charset="0"/>
                <a:cs typeface="Arial" panose="020B0604020202020204" pitchFamily="34" charset="0"/>
              </a:rPr>
              <a:t>Щоб вибрати вид багаторівневого списку, слід відкрити список команд цієї кнопки в розділі </a:t>
            </a:r>
            <a:r>
              <a:rPr lang="uk-UA" b="1" dirty="0">
                <a:latin typeface="Arial" panose="020B0604020202020204" pitchFamily="34" charset="0"/>
                <a:ea typeface="Liberation Sans" panose="020B0604020202020204" pitchFamily="34" charset="0"/>
                <a:cs typeface="Arial" panose="020B0604020202020204" pitchFamily="34" charset="0"/>
              </a:rPr>
              <a:t>Бібліотека списків</a:t>
            </a:r>
            <a:r>
              <a:rPr lang="uk-UA" dirty="0">
                <a:latin typeface="Arial" panose="020B0604020202020204" pitchFamily="34" charset="0"/>
                <a:ea typeface="Liberation Sans" panose="020B0604020202020204" pitchFamily="34" charset="0"/>
                <a:cs typeface="Arial" panose="020B0604020202020204" pitchFamily="34" charset="0"/>
              </a:rPr>
              <a:t>.</a:t>
            </a:r>
          </a:p>
        </p:txBody>
      </p:sp>
      <p:pic>
        <p:nvPicPr>
          <p:cNvPr id="6" name="Рисунок 5">
            <a:extLst>
              <a:ext uri="{FF2B5EF4-FFF2-40B4-BE49-F238E27FC236}">
                <a16:creationId xmlns:a16="http://schemas.microsoft.com/office/drawing/2014/main" id="{91612D74-4EBA-4811-A56F-9113EA5E2407}"/>
              </a:ext>
            </a:extLst>
          </p:cNvPr>
          <p:cNvPicPr>
            <a:picLocks noChangeAspect="1"/>
          </p:cNvPicPr>
          <p:nvPr/>
        </p:nvPicPr>
        <p:blipFill rotWithShape="1">
          <a:blip r:embed="rId2"/>
          <a:srcRect l="1021" r="937" b="2654"/>
          <a:stretch/>
        </p:blipFill>
        <p:spPr>
          <a:xfrm>
            <a:off x="8682446" y="728172"/>
            <a:ext cx="2508068" cy="5377660"/>
          </a:xfrm>
          <a:prstGeom prst="rect">
            <a:avLst/>
          </a:prstGeom>
        </p:spPr>
      </p:pic>
      <p:sp>
        <p:nvSpPr>
          <p:cNvPr id="7" name="Прямокутник 6">
            <a:extLst>
              <a:ext uri="{FF2B5EF4-FFF2-40B4-BE49-F238E27FC236}">
                <a16:creationId xmlns:a16="http://schemas.microsoft.com/office/drawing/2014/main" id="{C34A3B90-1FB1-4AD6-B204-5BC6306BA659}"/>
              </a:ext>
            </a:extLst>
          </p:cNvPr>
          <p:cNvSpPr/>
          <p:nvPr/>
        </p:nvSpPr>
        <p:spPr>
          <a:xfrm>
            <a:off x="174171" y="187234"/>
            <a:ext cx="11869783" cy="6483532"/>
          </a:xfrm>
          <a:prstGeom prst="rect">
            <a:avLst/>
          </a:prstGeom>
          <a:noFill/>
          <a:ln w="38100">
            <a:solidFill>
              <a:srgbClr val="1756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1A5EE"/>
              </a:solidFill>
            </a:endParaRPr>
          </a:p>
        </p:txBody>
      </p:sp>
    </p:spTree>
    <p:extLst>
      <p:ext uri="{BB962C8B-B14F-4D97-AF65-F5344CB8AC3E}">
        <p14:creationId xmlns:p14="http://schemas.microsoft.com/office/powerpoint/2010/main" val="279000322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004323" cy="1059611"/>
          </a:xfrm>
        </p:spPr>
        <p:txBody>
          <a:bodyPr>
            <a:noAutofit/>
          </a:bodyPr>
          <a:lstStyle/>
          <a:p>
            <a:r>
              <a:rPr lang="ru-RU" sz="4800" b="1" dirty="0">
                <a:solidFill>
                  <a:srgbClr val="1756B9"/>
                </a:solidFill>
                <a:latin typeface="Vinnytsia Sans" panose="00000500000000000000" pitchFamily="2" charset="0"/>
              </a:rPr>
              <a:t>Багаторівневі списки</a:t>
            </a:r>
            <a:endParaRPr lang="uk-UA" sz="3600" b="1" dirty="0">
              <a:solidFill>
                <a:srgbClr val="1756B9"/>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9" y="2091577"/>
            <a:ext cx="6276703" cy="4014255"/>
          </a:xfrm>
        </p:spPr>
        <p:txBody>
          <a:bodyPr anchor="ctr">
            <a:normAutofit/>
          </a:bodyPr>
          <a:lstStyle/>
          <a:p>
            <a:pPr marL="0" indent="0">
              <a:buNone/>
            </a:pPr>
            <a:r>
              <a:rPr lang="uk-UA" sz="2000" dirty="0">
                <a:latin typeface="Arial" panose="020B0604020202020204" pitchFamily="34" charset="0"/>
                <a:ea typeface="Liberation Sans" panose="020B0604020202020204" pitchFamily="34" charset="0"/>
                <a:cs typeface="Arial" panose="020B0604020202020204" pitchFamily="34" charset="0"/>
              </a:rPr>
              <a:t>Створення багаторівневого списку починається зі створення першого елемента першого рівня цього списку (маркованого чи нумерованого), наприклад Зима. Далі вводять наступний елемент списку (наприклад, Грудень) і за потреби його рівень вкладеності змінюють (наприклад, з першого рівня на другий). </a:t>
            </a:r>
          </a:p>
          <a:p>
            <a:pPr marL="0" indent="0">
              <a:buNone/>
            </a:pPr>
            <a:r>
              <a:rPr lang="uk-UA" sz="2000" dirty="0">
                <a:latin typeface="Arial" panose="020B0604020202020204" pitchFamily="34" charset="0"/>
                <a:ea typeface="Liberation Sans" panose="020B0604020202020204" pitchFamily="34" charset="0"/>
                <a:cs typeface="Arial" panose="020B0604020202020204" pitchFamily="34" charset="0"/>
              </a:rPr>
              <a:t>Для цього використовують кнопки </a:t>
            </a:r>
            <a:r>
              <a:rPr lang="uk-UA" sz="2000" b="1" dirty="0">
                <a:latin typeface="Arial" panose="020B0604020202020204" pitchFamily="34" charset="0"/>
                <a:ea typeface="Liberation Sans" panose="020B0604020202020204" pitchFamily="34" charset="0"/>
                <a:cs typeface="Arial" panose="020B0604020202020204" pitchFamily="34" charset="0"/>
              </a:rPr>
              <a:t>Збільшити відступ</a:t>
            </a:r>
            <a:r>
              <a:rPr lang="uk-UA" sz="2000" dirty="0">
                <a:latin typeface="Arial" panose="020B0604020202020204" pitchFamily="34" charset="0"/>
                <a:ea typeface="Liberation Sans" panose="020B0604020202020204" pitchFamily="34" charset="0"/>
                <a:cs typeface="Arial" panose="020B0604020202020204" pitchFamily="34" charset="0"/>
              </a:rPr>
              <a:t> (перехід на більший рівень) або </a:t>
            </a:r>
            <a:r>
              <a:rPr lang="uk-UA" sz="2000" b="1" dirty="0">
                <a:latin typeface="Arial" panose="020B0604020202020204" pitchFamily="34" charset="0"/>
                <a:ea typeface="Liberation Sans" panose="020B0604020202020204" pitchFamily="34" charset="0"/>
                <a:cs typeface="Arial" panose="020B0604020202020204" pitchFamily="34" charset="0"/>
              </a:rPr>
              <a:t>Зменшити відступ</a:t>
            </a:r>
            <a:r>
              <a:rPr lang="uk-UA" sz="2000" dirty="0">
                <a:latin typeface="Arial" panose="020B0604020202020204" pitchFamily="34" charset="0"/>
                <a:ea typeface="Liberation Sans" panose="020B0604020202020204" pitchFamily="34" charset="0"/>
                <a:cs typeface="Arial" panose="020B0604020202020204" pitchFamily="34" charset="0"/>
              </a:rPr>
              <a:t> (перехід на менший рівень), які розташовані на </a:t>
            </a:r>
            <a:r>
              <a:rPr lang="uk-UA" sz="2000" b="1" dirty="0">
                <a:latin typeface="Arial" panose="020B0604020202020204" pitchFamily="34" charset="0"/>
                <a:ea typeface="Liberation Sans" panose="020B0604020202020204" pitchFamily="34" charset="0"/>
                <a:cs typeface="Arial" panose="020B0604020202020204" pitchFamily="34" charset="0"/>
              </a:rPr>
              <a:t>Стрічці</a:t>
            </a:r>
            <a:r>
              <a:rPr lang="uk-UA" sz="2000" dirty="0">
                <a:latin typeface="Arial" panose="020B0604020202020204" pitchFamily="34" charset="0"/>
                <a:ea typeface="Liberation Sans" panose="020B0604020202020204" pitchFamily="34" charset="0"/>
                <a:cs typeface="Arial" panose="020B0604020202020204" pitchFamily="34" charset="0"/>
              </a:rPr>
              <a:t> у групі </a:t>
            </a:r>
            <a:r>
              <a:rPr lang="uk-UA" sz="2000" b="1" dirty="0">
                <a:latin typeface="Arial" panose="020B0604020202020204" pitchFamily="34" charset="0"/>
                <a:ea typeface="Liberation Sans" panose="020B0604020202020204" pitchFamily="34" charset="0"/>
                <a:cs typeface="Arial" panose="020B0604020202020204" pitchFamily="34" charset="0"/>
              </a:rPr>
              <a:t>Абзац</a:t>
            </a:r>
            <a:r>
              <a:rPr lang="uk-UA" sz="2000" dirty="0">
                <a:latin typeface="Arial" panose="020B0604020202020204" pitchFamily="34" charset="0"/>
                <a:ea typeface="Liberation Sans" panose="020B0604020202020204" pitchFamily="34" charset="0"/>
                <a:cs typeface="Arial" panose="020B0604020202020204" pitchFamily="34" charset="0"/>
              </a:rPr>
              <a:t>. І так далі до кінця списку вводяться елементи списку.</a:t>
            </a:r>
          </a:p>
        </p:txBody>
      </p:sp>
      <p:pic>
        <p:nvPicPr>
          <p:cNvPr id="6" name="Рисунок 5">
            <a:extLst>
              <a:ext uri="{FF2B5EF4-FFF2-40B4-BE49-F238E27FC236}">
                <a16:creationId xmlns:a16="http://schemas.microsoft.com/office/drawing/2014/main" id="{6BA44367-2DD2-40D9-A643-66B7169DD3CE}"/>
              </a:ext>
            </a:extLst>
          </p:cNvPr>
          <p:cNvPicPr>
            <a:picLocks noChangeAspect="1"/>
          </p:cNvPicPr>
          <p:nvPr/>
        </p:nvPicPr>
        <p:blipFill rotWithShape="1">
          <a:blip r:embed="rId2"/>
          <a:srcRect l="30571" t="5461" r="59000" b="75660"/>
          <a:stretch/>
        </p:blipFill>
        <p:spPr>
          <a:xfrm>
            <a:off x="8039934" y="2413795"/>
            <a:ext cx="3313867" cy="3374572"/>
          </a:xfrm>
          <a:prstGeom prst="rect">
            <a:avLst/>
          </a:prstGeom>
        </p:spPr>
      </p:pic>
      <p:sp>
        <p:nvSpPr>
          <p:cNvPr id="7" name="Прямокутник 6">
            <a:extLst>
              <a:ext uri="{FF2B5EF4-FFF2-40B4-BE49-F238E27FC236}">
                <a16:creationId xmlns:a16="http://schemas.microsoft.com/office/drawing/2014/main" id="{0559885D-D527-41C9-B2D9-ED9AA1933EE1}"/>
              </a:ext>
            </a:extLst>
          </p:cNvPr>
          <p:cNvSpPr/>
          <p:nvPr/>
        </p:nvSpPr>
        <p:spPr>
          <a:xfrm>
            <a:off x="8525691" y="2603862"/>
            <a:ext cx="1214847" cy="539932"/>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Прямокутник 7">
            <a:extLst>
              <a:ext uri="{FF2B5EF4-FFF2-40B4-BE49-F238E27FC236}">
                <a16:creationId xmlns:a16="http://schemas.microsoft.com/office/drawing/2014/main" id="{37990C14-94DB-4140-BC48-661DC3612634}"/>
              </a:ext>
            </a:extLst>
          </p:cNvPr>
          <p:cNvSpPr/>
          <p:nvPr/>
        </p:nvSpPr>
        <p:spPr>
          <a:xfrm>
            <a:off x="174171" y="187234"/>
            <a:ext cx="11869783" cy="6483532"/>
          </a:xfrm>
          <a:prstGeom prst="rect">
            <a:avLst/>
          </a:prstGeom>
          <a:noFill/>
          <a:ln w="38100">
            <a:solidFill>
              <a:srgbClr val="1756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1A5EE"/>
              </a:solidFill>
            </a:endParaRPr>
          </a:p>
        </p:txBody>
      </p:sp>
    </p:spTree>
    <p:extLst>
      <p:ext uri="{BB962C8B-B14F-4D97-AF65-F5344CB8AC3E}">
        <p14:creationId xmlns:p14="http://schemas.microsoft.com/office/powerpoint/2010/main" val="370815917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004323" cy="1059611"/>
          </a:xfrm>
        </p:spPr>
        <p:txBody>
          <a:bodyPr>
            <a:noAutofit/>
          </a:bodyPr>
          <a:lstStyle/>
          <a:p>
            <a:r>
              <a:rPr lang="ru-RU" sz="4800" b="1" dirty="0">
                <a:solidFill>
                  <a:srgbClr val="1756B9"/>
                </a:solidFill>
                <a:latin typeface="Vinnytsia Sans" panose="00000500000000000000" pitchFamily="2" charset="0"/>
              </a:rPr>
              <a:t>Багаторівневі списки</a:t>
            </a:r>
            <a:endParaRPr lang="uk-UA" sz="3600" b="1" dirty="0">
              <a:solidFill>
                <a:srgbClr val="1756B9"/>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9" y="2091577"/>
            <a:ext cx="5771607" cy="4014255"/>
          </a:xfrm>
        </p:spPr>
        <p:txBody>
          <a:bodyPr anchor="ctr">
            <a:normAutofit/>
          </a:bodyPr>
          <a:lstStyle/>
          <a:p>
            <a:pPr marL="0" indent="0">
              <a:buNone/>
            </a:pPr>
            <a:r>
              <a:rPr lang="uk-UA" dirty="0">
                <a:latin typeface="Arial" panose="020B0604020202020204" pitchFamily="34" charset="0"/>
                <a:ea typeface="Liberation Sans" panose="020B0604020202020204" pitchFamily="34" charset="0"/>
                <a:cs typeface="Arial" panose="020B0604020202020204" pitchFamily="34" charset="0"/>
              </a:rPr>
              <a:t>Також можна створити багаторівневий список у інший спосіб. </a:t>
            </a:r>
          </a:p>
          <a:p>
            <a:pPr marL="0" indent="0">
              <a:buNone/>
            </a:pPr>
            <a:r>
              <a:rPr lang="uk-UA" dirty="0">
                <a:latin typeface="Arial" panose="020B0604020202020204" pitchFamily="34" charset="0"/>
                <a:ea typeface="Liberation Sans" panose="020B0604020202020204" pitchFamily="34" charset="0"/>
                <a:cs typeface="Arial" panose="020B0604020202020204" pitchFamily="34" charset="0"/>
              </a:rPr>
              <a:t>Спочатку ввести весь список у вигляді однорівневого списку. Потім, виділяючи потрібні елементи списку, змінити рівні вкладеності окремих елементів списку відповідними кнопками.</a:t>
            </a:r>
          </a:p>
        </p:txBody>
      </p:sp>
      <p:pic>
        <p:nvPicPr>
          <p:cNvPr id="6" name="Рисунок 5">
            <a:extLst>
              <a:ext uri="{FF2B5EF4-FFF2-40B4-BE49-F238E27FC236}">
                <a16:creationId xmlns:a16="http://schemas.microsoft.com/office/drawing/2014/main" id="{52CF1836-5330-4F9A-832A-69B90CA1DCC6}"/>
              </a:ext>
            </a:extLst>
          </p:cNvPr>
          <p:cNvPicPr>
            <a:picLocks noChangeAspect="1"/>
          </p:cNvPicPr>
          <p:nvPr/>
        </p:nvPicPr>
        <p:blipFill>
          <a:blip r:embed="rId2"/>
          <a:stretch>
            <a:fillRect/>
          </a:stretch>
        </p:blipFill>
        <p:spPr>
          <a:xfrm>
            <a:off x="6827871" y="2675168"/>
            <a:ext cx="4998018" cy="2847071"/>
          </a:xfrm>
          <a:prstGeom prst="rect">
            <a:avLst/>
          </a:prstGeom>
        </p:spPr>
      </p:pic>
      <p:sp>
        <p:nvSpPr>
          <p:cNvPr id="7" name="Прямокутник 6">
            <a:extLst>
              <a:ext uri="{FF2B5EF4-FFF2-40B4-BE49-F238E27FC236}">
                <a16:creationId xmlns:a16="http://schemas.microsoft.com/office/drawing/2014/main" id="{E12ED5C7-9AFF-415C-A9FD-F04CC47B194B}"/>
              </a:ext>
            </a:extLst>
          </p:cNvPr>
          <p:cNvSpPr/>
          <p:nvPr/>
        </p:nvSpPr>
        <p:spPr>
          <a:xfrm>
            <a:off x="174171" y="187234"/>
            <a:ext cx="11869783" cy="6483532"/>
          </a:xfrm>
          <a:prstGeom prst="rect">
            <a:avLst/>
          </a:prstGeom>
          <a:noFill/>
          <a:ln w="38100">
            <a:solidFill>
              <a:srgbClr val="1756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1A5EE"/>
              </a:solidFill>
            </a:endParaRPr>
          </a:p>
        </p:txBody>
      </p:sp>
    </p:spTree>
    <p:extLst>
      <p:ext uri="{BB962C8B-B14F-4D97-AF65-F5344CB8AC3E}">
        <p14:creationId xmlns:p14="http://schemas.microsoft.com/office/powerpoint/2010/main" val="366818786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004323" cy="1059611"/>
          </a:xfrm>
        </p:spPr>
        <p:txBody>
          <a:bodyPr>
            <a:noAutofit/>
          </a:bodyPr>
          <a:lstStyle/>
          <a:p>
            <a:r>
              <a:rPr lang="uk-UA" sz="4800" b="1" dirty="0">
                <a:solidFill>
                  <a:srgbClr val="1756B9"/>
                </a:solidFill>
                <a:latin typeface="Vinnytsia Sans" panose="00000500000000000000" pitchFamily="2" charset="0"/>
              </a:rPr>
              <a:t>Редагування списків</a:t>
            </a:r>
            <a:endParaRPr lang="uk-UA" sz="3600" b="1" dirty="0">
              <a:solidFill>
                <a:srgbClr val="1756B9"/>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9" y="1828801"/>
            <a:ext cx="10500361" cy="4598126"/>
          </a:xfrm>
        </p:spPr>
        <p:txBody>
          <a:bodyPr anchor="ctr">
            <a:normAutofit lnSpcReduction="10000"/>
          </a:bodyPr>
          <a:lstStyle/>
          <a:p>
            <a:pPr marL="357188" indent="-357188"/>
            <a:r>
              <a:rPr lang="uk-UA" sz="2400" dirty="0">
                <a:latin typeface="Arial" panose="020B0604020202020204" pitchFamily="34" charset="0"/>
                <a:ea typeface="Liberation Sans" panose="020B0604020202020204" pitchFamily="34" charset="0"/>
                <a:cs typeface="Arial" panose="020B0604020202020204" pitchFamily="34" charset="0"/>
              </a:rPr>
              <a:t>Якщо всередині списку потрібно </a:t>
            </a:r>
            <a:r>
              <a:rPr lang="uk-UA" sz="2400" b="1" dirty="0">
                <a:latin typeface="Arial" panose="020B0604020202020204" pitchFamily="34" charset="0"/>
                <a:ea typeface="Liberation Sans" panose="020B0604020202020204" pitchFamily="34" charset="0"/>
                <a:cs typeface="Arial" panose="020B0604020202020204" pitchFamily="34" charset="0"/>
              </a:rPr>
              <a:t>додати</a:t>
            </a:r>
            <a:r>
              <a:rPr lang="uk-UA" sz="2400" dirty="0">
                <a:latin typeface="Arial" panose="020B0604020202020204" pitchFamily="34" charset="0"/>
                <a:ea typeface="Liberation Sans" panose="020B0604020202020204" pitchFamily="34" charset="0"/>
                <a:cs typeface="Arial" panose="020B0604020202020204" pitchFamily="34" charset="0"/>
              </a:rPr>
              <a:t> ще один рядок, то після попереднього елемента списку слід натиснути клавішу </a:t>
            </a:r>
            <a:r>
              <a:rPr lang="en-US" sz="2400" dirty="0">
                <a:latin typeface="Arial" panose="020B0604020202020204" pitchFamily="34" charset="0"/>
                <a:ea typeface="Liberation Sans" panose="020B0604020202020204" pitchFamily="34" charset="0"/>
                <a:cs typeface="Arial" panose="020B0604020202020204" pitchFamily="34" charset="0"/>
              </a:rPr>
              <a:t>Enter </a:t>
            </a:r>
            <a:r>
              <a:rPr lang="uk-UA" sz="2400" dirty="0">
                <a:latin typeface="Arial" panose="020B0604020202020204" pitchFamily="34" charset="0"/>
                <a:ea typeface="Liberation Sans" panose="020B0604020202020204" pitchFamily="34" charset="0"/>
                <a:cs typeface="Arial" panose="020B0604020202020204" pitchFamily="34" charset="0"/>
              </a:rPr>
              <a:t>буде </a:t>
            </a:r>
            <a:r>
              <a:rPr lang="uk-UA" sz="2400" dirty="0" err="1">
                <a:latin typeface="Arial" panose="020B0604020202020204" pitchFamily="34" charset="0"/>
                <a:ea typeface="Liberation Sans" panose="020B0604020202020204" pitchFamily="34" charset="0"/>
                <a:cs typeface="Arial" panose="020B0604020202020204" pitchFamily="34" charset="0"/>
              </a:rPr>
              <a:t>вставлено</a:t>
            </a:r>
            <a:r>
              <a:rPr lang="uk-UA" sz="2400" dirty="0">
                <a:latin typeface="Arial" panose="020B0604020202020204" pitchFamily="34" charset="0"/>
                <a:ea typeface="Liberation Sans" panose="020B0604020202020204" pitchFamily="34" charset="0"/>
                <a:cs typeface="Arial" panose="020B0604020202020204" pitchFamily="34" charset="0"/>
              </a:rPr>
              <a:t> додатковий абзац з номером чи маркером, а нумерацію всіх наступних елементів списку буде автоматично змінено. </a:t>
            </a:r>
          </a:p>
          <a:p>
            <a:pPr marL="357188" indent="-357188"/>
            <a:r>
              <a:rPr lang="uk-UA" sz="2400" dirty="0">
                <a:latin typeface="Arial" panose="020B0604020202020204" pitchFamily="34" charset="0"/>
                <a:ea typeface="Liberation Sans" panose="020B0604020202020204" pitchFamily="34" charset="0"/>
                <a:cs typeface="Arial" panose="020B0604020202020204" pitchFamily="34" charset="0"/>
              </a:rPr>
              <a:t>Щоб </a:t>
            </a:r>
            <a:r>
              <a:rPr lang="uk-UA" sz="2400" b="1" dirty="0">
                <a:latin typeface="Arial" panose="020B0604020202020204" pitchFamily="34" charset="0"/>
                <a:ea typeface="Liberation Sans" panose="020B0604020202020204" pitchFamily="34" charset="0"/>
                <a:cs typeface="Arial" panose="020B0604020202020204" pitchFamily="34" charset="0"/>
              </a:rPr>
              <a:t>видалити</a:t>
            </a:r>
            <a:r>
              <a:rPr lang="uk-UA" sz="2400" dirty="0">
                <a:latin typeface="Arial" panose="020B0604020202020204" pitchFamily="34" charset="0"/>
                <a:ea typeface="Liberation Sans" panose="020B0604020202020204" pitchFamily="34" charset="0"/>
                <a:cs typeface="Arial" panose="020B0604020202020204" pitchFamily="34" charset="0"/>
              </a:rPr>
              <a:t> елемент списку, потрібно його виділити і натиснути клавішу </a:t>
            </a:r>
            <a:r>
              <a:rPr lang="en-US" sz="2400" dirty="0">
                <a:latin typeface="Arial" panose="020B0604020202020204" pitchFamily="34" charset="0"/>
                <a:ea typeface="Liberation Sans" panose="020B0604020202020204" pitchFamily="34" charset="0"/>
                <a:cs typeface="Arial" panose="020B0604020202020204" pitchFamily="34" charset="0"/>
              </a:rPr>
              <a:t>Delete </a:t>
            </a:r>
            <a:r>
              <a:rPr lang="uk-UA" sz="2400" dirty="0">
                <a:latin typeface="Arial" panose="020B0604020202020204" pitchFamily="34" charset="0"/>
                <a:ea typeface="Liberation Sans" panose="020B0604020202020204" pitchFamily="34" charset="0"/>
                <a:cs typeface="Arial" panose="020B0604020202020204" pitchFamily="34" charset="0"/>
              </a:rPr>
              <a:t>або</a:t>
            </a:r>
            <a:r>
              <a:rPr lang="ru-RU" sz="2400" dirty="0">
                <a:latin typeface="Arial" panose="020B0604020202020204" pitchFamily="34" charset="0"/>
                <a:ea typeface="Liberation Sans" panose="020B0604020202020204" pitchFamily="34" charset="0"/>
                <a:cs typeface="Arial" panose="020B0604020202020204" pitchFamily="34" charset="0"/>
              </a:rPr>
              <a:t> </a:t>
            </a:r>
            <a:r>
              <a:rPr lang="en-US" sz="2400" dirty="0" err="1">
                <a:latin typeface="Arial" panose="020B0604020202020204" pitchFamily="34" charset="0"/>
                <a:ea typeface="Liberation Sans" panose="020B0604020202020204" pitchFamily="34" charset="0"/>
                <a:cs typeface="Arial" panose="020B0604020202020204" pitchFamily="34" charset="0"/>
              </a:rPr>
              <a:t>BackSpace</a:t>
            </a:r>
            <a:r>
              <a:rPr lang="ru-RU" sz="2400" dirty="0">
                <a:latin typeface="Arial" panose="020B0604020202020204" pitchFamily="34" charset="0"/>
                <a:ea typeface="Liberation Sans" panose="020B0604020202020204" pitchFamily="34" charset="0"/>
                <a:cs typeface="Arial" panose="020B0604020202020204" pitchFamily="34" charset="0"/>
              </a:rPr>
              <a:t> -</a:t>
            </a:r>
            <a:r>
              <a:rPr lang="en-US" sz="2400" dirty="0">
                <a:latin typeface="Arial" panose="020B0604020202020204" pitchFamily="34" charset="0"/>
                <a:ea typeface="Liberation Sans" panose="020B0604020202020204" pitchFamily="34" charset="0"/>
                <a:cs typeface="Arial" panose="020B0604020202020204" pitchFamily="34" charset="0"/>
              </a:rPr>
              <a:t> </a:t>
            </a:r>
            <a:r>
              <a:rPr lang="uk-UA" sz="2400" dirty="0">
                <a:latin typeface="Arial" panose="020B0604020202020204" pitchFamily="34" charset="0"/>
                <a:ea typeface="Liberation Sans" panose="020B0604020202020204" pitchFamily="34" charset="0"/>
                <a:cs typeface="Arial" panose="020B0604020202020204" pitchFamily="34" charset="0"/>
              </a:rPr>
              <a:t>елемент списку буде видалено, нумерація автоматично зміниться. </a:t>
            </a:r>
          </a:p>
          <a:p>
            <a:pPr marL="357188" indent="-357188"/>
            <a:r>
              <a:rPr lang="uk-UA" sz="2400" dirty="0">
                <a:latin typeface="Arial" panose="020B0604020202020204" pitchFamily="34" charset="0"/>
                <a:ea typeface="Liberation Sans" panose="020B0604020202020204" pitchFamily="34" charset="0"/>
                <a:cs typeface="Arial" panose="020B0604020202020204" pitchFamily="34" charset="0"/>
              </a:rPr>
              <a:t>Інколи потрібно для деякого елемента списку </a:t>
            </a:r>
            <a:r>
              <a:rPr lang="uk-UA" sz="2400" b="1" dirty="0">
                <a:latin typeface="Arial" panose="020B0604020202020204" pitchFamily="34" charset="0"/>
                <a:ea typeface="Liberation Sans" panose="020B0604020202020204" pitchFamily="34" charset="0"/>
                <a:cs typeface="Arial" panose="020B0604020202020204" pitchFamily="34" charset="0"/>
              </a:rPr>
              <a:t>відмінити</a:t>
            </a:r>
            <a:r>
              <a:rPr lang="uk-UA" sz="2400" dirty="0">
                <a:latin typeface="Arial" panose="020B0604020202020204" pitchFamily="34" charset="0"/>
                <a:ea typeface="Liberation Sans" panose="020B0604020202020204" pitchFamily="34" charset="0"/>
                <a:cs typeface="Arial" panose="020B0604020202020204" pitchFamily="34" charset="0"/>
              </a:rPr>
              <a:t> </a:t>
            </a:r>
            <a:r>
              <a:rPr lang="uk-UA" sz="2400" b="1" dirty="0">
                <a:latin typeface="Arial" panose="020B0604020202020204" pitchFamily="34" charset="0"/>
                <a:ea typeface="Liberation Sans" panose="020B0604020202020204" pitchFamily="34" charset="0"/>
                <a:cs typeface="Arial" panose="020B0604020202020204" pitchFamily="34" charset="0"/>
              </a:rPr>
              <a:t>нумерацію</a:t>
            </a:r>
            <a:r>
              <a:rPr lang="uk-UA" sz="2400" dirty="0">
                <a:latin typeface="Arial" panose="020B0604020202020204" pitchFamily="34" charset="0"/>
                <a:ea typeface="Liberation Sans" panose="020B0604020202020204" pitchFamily="34" charset="0"/>
                <a:cs typeface="Arial" panose="020B0604020202020204" pitchFamily="34" charset="0"/>
              </a:rPr>
              <a:t> </a:t>
            </a:r>
            <a:r>
              <a:rPr lang="uk-UA" sz="2400" b="1" dirty="0">
                <a:latin typeface="Arial" panose="020B0604020202020204" pitchFamily="34" charset="0"/>
                <a:ea typeface="Liberation Sans" panose="020B0604020202020204" pitchFamily="34" charset="0"/>
                <a:cs typeface="Arial" panose="020B0604020202020204" pitchFamily="34" charset="0"/>
              </a:rPr>
              <a:t>або</a:t>
            </a:r>
            <a:r>
              <a:rPr lang="uk-UA" sz="2400" dirty="0">
                <a:latin typeface="Arial" panose="020B0604020202020204" pitchFamily="34" charset="0"/>
                <a:ea typeface="Liberation Sans" panose="020B0604020202020204" pitchFamily="34" charset="0"/>
                <a:cs typeface="Arial" panose="020B0604020202020204" pitchFamily="34" charset="0"/>
              </a:rPr>
              <a:t> </a:t>
            </a:r>
            <a:r>
              <a:rPr lang="uk-UA" sz="2400" b="1" dirty="0">
                <a:latin typeface="Arial" panose="020B0604020202020204" pitchFamily="34" charset="0"/>
                <a:ea typeface="Liberation Sans" panose="020B0604020202020204" pitchFamily="34" charset="0"/>
                <a:cs typeface="Arial" panose="020B0604020202020204" pitchFamily="34" charset="0"/>
              </a:rPr>
              <a:t>маркування</a:t>
            </a:r>
            <a:r>
              <a:rPr lang="uk-UA" sz="2400" dirty="0">
                <a:latin typeface="Arial" panose="020B0604020202020204" pitchFamily="34" charset="0"/>
                <a:ea typeface="Liberation Sans" panose="020B0604020202020204" pitchFamily="34" charset="0"/>
                <a:cs typeface="Arial" panose="020B0604020202020204" pitchFamily="34" charset="0"/>
              </a:rPr>
              <a:t>, наприклад для введення тексту, який не є елементом списку. Для цього курсор слід розмістити в потрібному абзаці та вибрати кнопку списку на Стрічці. Якщо розмістити курсор на початку абзацу, після маркера чи номера, то цей номер чи маркер також можна видалити, натиснувши клавішу </a:t>
            </a:r>
            <a:r>
              <a:rPr lang="en-US" sz="2400" dirty="0" err="1">
                <a:latin typeface="Arial" panose="020B0604020202020204" pitchFamily="34" charset="0"/>
                <a:ea typeface="Liberation Sans" panose="020B0604020202020204" pitchFamily="34" charset="0"/>
                <a:cs typeface="Arial" panose="020B0604020202020204" pitchFamily="34" charset="0"/>
              </a:rPr>
              <a:t>BackSpace</a:t>
            </a:r>
            <a:r>
              <a:rPr lang="en-US" sz="2400" dirty="0">
                <a:latin typeface="Arial" panose="020B0604020202020204" pitchFamily="34" charset="0"/>
                <a:ea typeface="Liberation Sans" panose="020B0604020202020204" pitchFamily="34" charset="0"/>
                <a:cs typeface="Arial" panose="020B0604020202020204" pitchFamily="34" charset="0"/>
              </a:rPr>
              <a:t>.</a:t>
            </a:r>
            <a:endParaRPr lang="uk-UA" sz="2400" dirty="0">
              <a:latin typeface="Arial" panose="020B0604020202020204" pitchFamily="34" charset="0"/>
              <a:ea typeface="Liberation Sans" panose="020B0604020202020204" pitchFamily="34" charset="0"/>
              <a:cs typeface="Arial" panose="020B0604020202020204" pitchFamily="34" charset="0"/>
            </a:endParaRPr>
          </a:p>
        </p:txBody>
      </p:sp>
      <p:sp>
        <p:nvSpPr>
          <p:cNvPr id="5" name="Прямокутник 4">
            <a:extLst>
              <a:ext uri="{FF2B5EF4-FFF2-40B4-BE49-F238E27FC236}">
                <a16:creationId xmlns:a16="http://schemas.microsoft.com/office/drawing/2014/main" id="{9C947C31-470A-4817-B1E4-EB8A8DC048AC}"/>
              </a:ext>
            </a:extLst>
          </p:cNvPr>
          <p:cNvSpPr/>
          <p:nvPr/>
        </p:nvSpPr>
        <p:spPr>
          <a:xfrm>
            <a:off x="174171" y="187234"/>
            <a:ext cx="11869783" cy="6483532"/>
          </a:xfrm>
          <a:prstGeom prst="rect">
            <a:avLst/>
          </a:prstGeom>
          <a:noFill/>
          <a:ln w="38100">
            <a:solidFill>
              <a:srgbClr val="1756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1A5EE"/>
              </a:solidFill>
            </a:endParaRPr>
          </a:p>
        </p:txBody>
      </p:sp>
    </p:spTree>
    <p:extLst>
      <p:ext uri="{BB962C8B-B14F-4D97-AF65-F5344CB8AC3E}">
        <p14:creationId xmlns:p14="http://schemas.microsoft.com/office/powerpoint/2010/main" val="133702683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004323" cy="1059611"/>
          </a:xfrm>
        </p:spPr>
        <p:txBody>
          <a:bodyPr>
            <a:noAutofit/>
          </a:bodyPr>
          <a:lstStyle/>
          <a:p>
            <a:r>
              <a:rPr lang="uk-UA" sz="4800" b="1" dirty="0">
                <a:solidFill>
                  <a:srgbClr val="1756B9"/>
                </a:solidFill>
                <a:latin typeface="Vinnytsia Sans" panose="00000500000000000000" pitchFamily="2" charset="0"/>
              </a:rPr>
              <a:t>Редагування списків</a:t>
            </a:r>
            <a:endParaRPr lang="uk-UA" sz="3600" b="1" dirty="0">
              <a:solidFill>
                <a:srgbClr val="1756B9"/>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9" y="2091577"/>
            <a:ext cx="7548155" cy="4014255"/>
          </a:xfrm>
        </p:spPr>
        <p:txBody>
          <a:bodyPr anchor="ctr">
            <a:noAutofit/>
          </a:bodyPr>
          <a:lstStyle/>
          <a:p>
            <a:pPr marL="0" indent="0">
              <a:buNone/>
            </a:pPr>
            <a:r>
              <a:rPr lang="uk-UA" sz="1800" dirty="0">
                <a:latin typeface="Arial" panose="020B0604020202020204" pitchFamily="34" charset="0"/>
                <a:ea typeface="Liberation Sans" panose="020B0604020202020204" pitchFamily="34" charset="0"/>
                <a:cs typeface="Arial" panose="020B0604020202020204" pitchFamily="34" charset="0"/>
              </a:rPr>
              <a:t>Інколи, під час копіювання та переміщення фрагментів нумерованих списків, автоматична нумерація може не відповідати потребі користувача. Для змінення нумерації елементів списку слід:</a:t>
            </a:r>
          </a:p>
          <a:p>
            <a:pPr marL="457200" indent="-457200">
              <a:buFont typeface="+mj-lt"/>
              <a:buAutoNum type="arabicPeriod"/>
            </a:pPr>
            <a:r>
              <a:rPr lang="uk-UA" sz="1800" dirty="0">
                <a:latin typeface="Arial" panose="020B0604020202020204" pitchFamily="34" charset="0"/>
                <a:ea typeface="Liberation Sans" panose="020B0604020202020204" pitchFamily="34" charset="0"/>
                <a:cs typeface="Arial" panose="020B0604020202020204" pitchFamily="34" charset="0"/>
              </a:rPr>
              <a:t>Вибрати вказівником номер, який потрібно змінити. При цьому нумерація всього списку виділиться.</a:t>
            </a:r>
          </a:p>
          <a:p>
            <a:pPr marL="457200" indent="-457200">
              <a:buFont typeface="+mj-lt"/>
              <a:buAutoNum type="arabicPeriod"/>
            </a:pPr>
            <a:r>
              <a:rPr lang="uk-UA" sz="1800" dirty="0">
                <a:latin typeface="Arial" panose="020B0604020202020204" pitchFamily="34" charset="0"/>
                <a:ea typeface="Liberation Sans" panose="020B0604020202020204" pitchFamily="34" charset="0"/>
                <a:cs typeface="Arial" panose="020B0604020202020204" pitchFamily="34" charset="0"/>
              </a:rPr>
              <a:t>Відкрити контекстне меню номера, який потрібно змінити.</a:t>
            </a:r>
          </a:p>
          <a:p>
            <a:pPr marL="457200" indent="-457200">
              <a:buFont typeface="+mj-lt"/>
              <a:buAutoNum type="arabicPeriod"/>
            </a:pPr>
            <a:r>
              <a:rPr lang="uk-UA" sz="1800" dirty="0">
                <a:latin typeface="Arial" panose="020B0604020202020204" pitchFamily="34" charset="0"/>
                <a:ea typeface="Liberation Sans" panose="020B0604020202020204" pitchFamily="34" charset="0"/>
                <a:cs typeface="Arial" panose="020B0604020202020204" pitchFamily="34" charset="0"/>
              </a:rPr>
              <a:t>Вибрати потрібний варіант змінення номера: </a:t>
            </a:r>
          </a:p>
          <a:p>
            <a:pPr lvl="1"/>
            <a:r>
              <a:rPr lang="uk-UA" sz="1800" b="1" dirty="0">
                <a:latin typeface="Arial" panose="020B0604020202020204" pitchFamily="34" charset="0"/>
                <a:ea typeface="Liberation Sans" panose="020B0604020202020204" pitchFamily="34" charset="0"/>
                <a:cs typeface="Arial" panose="020B0604020202020204" pitchFamily="34" charset="0"/>
              </a:rPr>
              <a:t>Продовжити нумерацію </a:t>
            </a:r>
            <a:r>
              <a:rPr lang="uk-UA" sz="1800" dirty="0">
                <a:latin typeface="Arial" panose="020B0604020202020204" pitchFamily="34" charset="0"/>
                <a:ea typeface="Liberation Sans" panose="020B0604020202020204" pitchFamily="34" charset="0"/>
                <a:cs typeface="Arial" panose="020B0604020202020204" pitchFamily="34" charset="0"/>
              </a:rPr>
              <a:t>- нумерація наступних елементів списку буде продовжена далі відносно попереднього номера;</a:t>
            </a:r>
          </a:p>
          <a:p>
            <a:pPr lvl="1"/>
            <a:r>
              <a:rPr lang="uk-UA" sz="1800" b="1" dirty="0">
                <a:latin typeface="Arial" panose="020B0604020202020204" pitchFamily="34" charset="0"/>
                <a:ea typeface="Liberation Sans" panose="020B0604020202020204" pitchFamily="34" charset="0"/>
                <a:cs typeface="Arial" panose="020B0604020202020204" pitchFamily="34" charset="0"/>
              </a:rPr>
              <a:t>Установити значення нумерації </a:t>
            </a:r>
            <a:r>
              <a:rPr lang="uk-UA" sz="1800" dirty="0">
                <a:latin typeface="Arial" panose="020B0604020202020204" pitchFamily="34" charset="0"/>
                <a:ea typeface="Liberation Sans" panose="020B0604020202020204" pitchFamily="34" charset="0"/>
                <a:cs typeface="Arial" panose="020B0604020202020204" pitchFamily="34" charset="0"/>
              </a:rPr>
              <a:t>- нумерація елементів списку розпочнеться з номера, який буде вказаний користувачем на лічильнику у відповідному вікні, яке відкриється.</a:t>
            </a:r>
          </a:p>
        </p:txBody>
      </p:sp>
      <p:pic>
        <p:nvPicPr>
          <p:cNvPr id="8" name="Рисунок 7">
            <a:extLst>
              <a:ext uri="{FF2B5EF4-FFF2-40B4-BE49-F238E27FC236}">
                <a16:creationId xmlns:a16="http://schemas.microsoft.com/office/drawing/2014/main" id="{C5557128-5AA0-4C77-9A82-57B34C82D527}"/>
              </a:ext>
            </a:extLst>
          </p:cNvPr>
          <p:cNvPicPr>
            <a:picLocks noChangeAspect="1"/>
          </p:cNvPicPr>
          <p:nvPr/>
        </p:nvPicPr>
        <p:blipFill>
          <a:blip r:embed="rId2"/>
          <a:stretch>
            <a:fillRect/>
          </a:stretch>
        </p:blipFill>
        <p:spPr>
          <a:xfrm>
            <a:off x="8867756" y="3891279"/>
            <a:ext cx="2667000" cy="1876425"/>
          </a:xfrm>
          <a:prstGeom prst="rect">
            <a:avLst/>
          </a:prstGeom>
        </p:spPr>
      </p:pic>
      <p:pic>
        <p:nvPicPr>
          <p:cNvPr id="10" name="Рисунок 9">
            <a:extLst>
              <a:ext uri="{FF2B5EF4-FFF2-40B4-BE49-F238E27FC236}">
                <a16:creationId xmlns:a16="http://schemas.microsoft.com/office/drawing/2014/main" id="{DD234741-C64C-428F-AE26-B46E7F233988}"/>
              </a:ext>
            </a:extLst>
          </p:cNvPr>
          <p:cNvPicPr>
            <a:picLocks noChangeAspect="1"/>
          </p:cNvPicPr>
          <p:nvPr/>
        </p:nvPicPr>
        <p:blipFill>
          <a:blip r:embed="rId3"/>
          <a:stretch>
            <a:fillRect/>
          </a:stretch>
        </p:blipFill>
        <p:spPr>
          <a:xfrm>
            <a:off x="8689731" y="1669211"/>
            <a:ext cx="3011573" cy="1978347"/>
          </a:xfrm>
          <a:prstGeom prst="rect">
            <a:avLst/>
          </a:prstGeom>
        </p:spPr>
      </p:pic>
      <p:sp>
        <p:nvSpPr>
          <p:cNvPr id="7" name="Прямокутник 6">
            <a:extLst>
              <a:ext uri="{FF2B5EF4-FFF2-40B4-BE49-F238E27FC236}">
                <a16:creationId xmlns:a16="http://schemas.microsoft.com/office/drawing/2014/main" id="{86B665A2-F9B0-49D3-877D-A5039AEAB24B}"/>
              </a:ext>
            </a:extLst>
          </p:cNvPr>
          <p:cNvSpPr/>
          <p:nvPr/>
        </p:nvSpPr>
        <p:spPr>
          <a:xfrm>
            <a:off x="174171" y="187234"/>
            <a:ext cx="11869783" cy="6483532"/>
          </a:xfrm>
          <a:prstGeom prst="rect">
            <a:avLst/>
          </a:prstGeom>
          <a:noFill/>
          <a:ln w="38100">
            <a:solidFill>
              <a:srgbClr val="1756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1A5EE"/>
              </a:solidFill>
            </a:endParaRPr>
          </a:p>
        </p:txBody>
      </p:sp>
    </p:spTree>
    <p:extLst>
      <p:ext uri="{BB962C8B-B14F-4D97-AF65-F5344CB8AC3E}">
        <p14:creationId xmlns:p14="http://schemas.microsoft.com/office/powerpoint/2010/main" val="50175169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004323" cy="1059611"/>
          </a:xfrm>
        </p:spPr>
        <p:txBody>
          <a:bodyPr>
            <a:noAutofit/>
          </a:bodyPr>
          <a:lstStyle/>
          <a:p>
            <a:r>
              <a:rPr lang="uk-UA" sz="4800" b="1" dirty="0">
                <a:solidFill>
                  <a:srgbClr val="1756B9"/>
                </a:solidFill>
                <a:latin typeface="Vinnytsia Sans" panose="00000500000000000000" pitchFamily="2" charset="0"/>
              </a:rPr>
              <a:t>Редагування списків</a:t>
            </a:r>
            <a:endParaRPr lang="uk-UA" sz="3600" b="1" dirty="0">
              <a:solidFill>
                <a:srgbClr val="1756B9"/>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0" y="2091577"/>
            <a:ext cx="7208520" cy="4014255"/>
          </a:xfrm>
        </p:spPr>
        <p:txBody>
          <a:bodyPr anchor="ctr">
            <a:normAutofit lnSpcReduction="10000"/>
          </a:bodyPr>
          <a:lstStyle/>
          <a:p>
            <a:pPr marL="0" indent="0">
              <a:buNone/>
            </a:pPr>
            <a:r>
              <a:rPr lang="uk-UA" sz="1800" dirty="0">
                <a:latin typeface="Arial" panose="020B0604020202020204" pitchFamily="34" charset="0"/>
                <a:ea typeface="Liberation Sans" panose="020B0604020202020204" pitchFamily="34" charset="0"/>
                <a:cs typeface="Arial" panose="020B0604020202020204" pitchFamily="34" charset="0"/>
              </a:rPr>
              <a:t>Елементи списку, як і звичайні абзаци тексту, можна </a:t>
            </a:r>
            <a:r>
              <a:rPr lang="uk-UA" sz="1800" b="1" dirty="0">
                <a:latin typeface="Arial" panose="020B0604020202020204" pitchFamily="34" charset="0"/>
                <a:ea typeface="Liberation Sans" panose="020B0604020202020204" pitchFamily="34" charset="0"/>
                <a:cs typeface="Arial" panose="020B0604020202020204" pitchFamily="34" charset="0"/>
              </a:rPr>
              <a:t>відсортувати</a:t>
            </a:r>
            <a:r>
              <a:rPr lang="uk-UA" sz="1800" dirty="0">
                <a:latin typeface="Arial" panose="020B0604020202020204" pitchFamily="34" charset="0"/>
                <a:ea typeface="Liberation Sans" panose="020B0604020202020204" pitchFamily="34" charset="0"/>
                <a:cs typeface="Arial" panose="020B0604020202020204" pitchFamily="34" charset="0"/>
              </a:rPr>
              <a:t> в алфавітному, числовому або хронологічному порядку (за спаданням або за зростанням). </a:t>
            </a:r>
          </a:p>
          <a:p>
            <a:pPr marL="0" indent="0">
              <a:buNone/>
            </a:pPr>
            <a:r>
              <a:rPr lang="uk-UA" sz="1800" dirty="0">
                <a:latin typeface="Arial" panose="020B0604020202020204" pitchFamily="34" charset="0"/>
                <a:ea typeface="Liberation Sans" panose="020B0604020202020204" pitchFamily="34" charset="0"/>
                <a:cs typeface="Arial" panose="020B0604020202020204" pitchFamily="34" charset="0"/>
              </a:rPr>
              <a:t>При цьому нумерація елементів залишиться послідовною, а абзаци тексту будуть переставлені відповідно до вибраного порядку. </a:t>
            </a:r>
          </a:p>
          <a:p>
            <a:pPr marL="0" indent="0">
              <a:buNone/>
            </a:pPr>
            <a:r>
              <a:rPr lang="uk-UA" sz="1800" dirty="0">
                <a:latin typeface="Arial" panose="020B0604020202020204" pitchFamily="34" charset="0"/>
                <a:ea typeface="Liberation Sans" panose="020B0604020202020204" pitchFamily="34" charset="0"/>
                <a:cs typeface="Arial" panose="020B0604020202020204" pitchFamily="34" charset="0"/>
              </a:rPr>
              <a:t>Для цього слід виконати такий алгоритм: </a:t>
            </a:r>
          </a:p>
          <a:p>
            <a:pPr marL="457200" indent="-457200">
              <a:buAutoNum type="arabicPeriod"/>
            </a:pPr>
            <a:r>
              <a:rPr lang="uk-UA" sz="1800" dirty="0">
                <a:latin typeface="Arial" panose="020B0604020202020204" pitchFamily="34" charset="0"/>
                <a:ea typeface="Liberation Sans" panose="020B0604020202020204" pitchFamily="34" charset="0"/>
                <a:cs typeface="Arial" panose="020B0604020202020204" pitchFamily="34" charset="0"/>
              </a:rPr>
              <a:t>Виділити елементи списку (абзаци), які впорядковуються. </a:t>
            </a:r>
          </a:p>
          <a:p>
            <a:pPr marL="457200" indent="-457200">
              <a:buAutoNum type="arabicPeriod"/>
            </a:pPr>
            <a:r>
              <a:rPr lang="uk-UA" sz="1800" dirty="0">
                <a:latin typeface="Arial" panose="020B0604020202020204" pitchFamily="34" charset="0"/>
                <a:ea typeface="Liberation Sans" panose="020B0604020202020204" pitchFamily="34" charset="0"/>
                <a:cs typeface="Arial" panose="020B0604020202020204" pitchFamily="34" charset="0"/>
              </a:rPr>
              <a:t>Виконати </a:t>
            </a:r>
            <a:r>
              <a:rPr lang="uk-UA" sz="1800" b="1" dirty="0">
                <a:latin typeface="Arial" panose="020B0604020202020204" pitchFamily="34" charset="0"/>
                <a:ea typeface="Liberation Sans" panose="020B0604020202020204" pitchFamily="34" charset="0"/>
                <a:cs typeface="Arial" panose="020B0604020202020204" pitchFamily="34" charset="0"/>
              </a:rPr>
              <a:t>Основне</a:t>
            </a:r>
            <a:r>
              <a:rPr lang="uk-UA" sz="1800" dirty="0">
                <a:latin typeface="Arial" panose="020B0604020202020204" pitchFamily="34" charset="0"/>
                <a:ea typeface="Liberation Sans" panose="020B0604020202020204" pitchFamily="34" charset="0"/>
                <a:cs typeface="Arial" panose="020B0604020202020204" pitchFamily="34" charset="0"/>
              </a:rPr>
              <a:t> </a:t>
            </a:r>
            <a:r>
              <a:rPr lang="uk-UA" sz="1200" b="1" dirty="0">
                <a:effectLst/>
              </a:rPr>
              <a:t>⇒</a:t>
            </a:r>
            <a:r>
              <a:rPr lang="en-US" sz="1800" b="1" dirty="0">
                <a:latin typeface="Arial" panose="020B0604020202020204" pitchFamily="34" charset="0"/>
                <a:ea typeface="Liberation Sans" panose="020B0604020202020204" pitchFamily="34" charset="0"/>
                <a:cs typeface="Arial" panose="020B0604020202020204" pitchFamily="34" charset="0"/>
              </a:rPr>
              <a:t> </a:t>
            </a:r>
            <a:r>
              <a:rPr lang="uk-UA" sz="1800" b="1" dirty="0">
                <a:latin typeface="Arial" panose="020B0604020202020204" pitchFamily="34" charset="0"/>
                <a:ea typeface="Liberation Sans" panose="020B0604020202020204" pitchFamily="34" charset="0"/>
                <a:cs typeface="Arial" panose="020B0604020202020204" pitchFamily="34" charset="0"/>
              </a:rPr>
              <a:t>Абзаци </a:t>
            </a:r>
            <a:r>
              <a:rPr lang="uk-UA" sz="1200" b="1" dirty="0">
                <a:effectLst/>
              </a:rPr>
              <a:t>⇒</a:t>
            </a:r>
            <a:r>
              <a:rPr lang="en-US" sz="1800" b="1" dirty="0">
                <a:latin typeface="Arial" panose="020B0604020202020204" pitchFamily="34" charset="0"/>
                <a:ea typeface="Liberation Sans" panose="020B0604020202020204" pitchFamily="34" charset="0"/>
                <a:cs typeface="Arial" panose="020B0604020202020204" pitchFamily="34" charset="0"/>
              </a:rPr>
              <a:t> </a:t>
            </a:r>
            <a:r>
              <a:rPr lang="uk-UA" sz="1800" b="1" dirty="0">
                <a:latin typeface="Arial" panose="020B0604020202020204" pitchFamily="34" charset="0"/>
                <a:ea typeface="Liberation Sans" panose="020B0604020202020204" pitchFamily="34" charset="0"/>
                <a:cs typeface="Arial" panose="020B0604020202020204" pitchFamily="34" charset="0"/>
              </a:rPr>
              <a:t>Сортування</a:t>
            </a:r>
            <a:r>
              <a:rPr lang="uk-UA" sz="1800" dirty="0">
                <a:latin typeface="Arial" panose="020B0604020202020204" pitchFamily="34" charset="0"/>
                <a:ea typeface="Liberation Sans" panose="020B0604020202020204" pitchFamily="34" charset="0"/>
                <a:cs typeface="Arial" panose="020B0604020202020204" pitchFamily="34" charset="0"/>
              </a:rPr>
              <a:t>. </a:t>
            </a:r>
          </a:p>
          <a:p>
            <a:pPr marL="457200" indent="-457200">
              <a:buAutoNum type="arabicPeriod"/>
            </a:pPr>
            <a:r>
              <a:rPr lang="uk-UA" sz="1800" dirty="0">
                <a:latin typeface="Arial" panose="020B0604020202020204" pitchFamily="34" charset="0"/>
                <a:ea typeface="Liberation Sans" panose="020B0604020202020204" pitchFamily="34" charset="0"/>
                <a:cs typeface="Arial" panose="020B0604020202020204" pitchFamily="34" charset="0"/>
              </a:rPr>
              <a:t>Установити в діалоговому вікні </a:t>
            </a:r>
            <a:r>
              <a:rPr lang="uk-UA" sz="1800" b="1" dirty="0">
                <a:latin typeface="Arial" panose="020B0604020202020204" pitchFamily="34" charset="0"/>
                <a:ea typeface="Liberation Sans" panose="020B0604020202020204" pitchFamily="34" charset="0"/>
                <a:cs typeface="Arial" panose="020B0604020202020204" pitchFamily="34" charset="0"/>
              </a:rPr>
              <a:t>Сортування тексту </a:t>
            </a:r>
            <a:r>
              <a:rPr lang="uk-UA" sz="1800" dirty="0">
                <a:latin typeface="Arial" panose="020B0604020202020204" pitchFamily="34" charset="0"/>
                <a:ea typeface="Liberation Sans" panose="020B0604020202020204" pitchFamily="34" charset="0"/>
                <a:cs typeface="Arial" panose="020B0604020202020204" pitchFamily="34" charset="0"/>
              </a:rPr>
              <a:t>такі значення: Сортувати за абзацами. Тип даних </a:t>
            </a:r>
            <a:r>
              <a:rPr lang="en-US" sz="1800" dirty="0">
                <a:latin typeface="Arial" panose="020B0604020202020204" pitchFamily="34" charset="0"/>
                <a:ea typeface="Liberation Sans" panose="020B0604020202020204" pitchFamily="34" charset="0"/>
                <a:cs typeface="Arial" panose="020B0604020202020204" pitchFamily="34" charset="0"/>
              </a:rPr>
              <a:t>- </a:t>
            </a:r>
            <a:r>
              <a:rPr lang="uk-UA" sz="1800" dirty="0">
                <a:latin typeface="Arial" panose="020B0604020202020204" pitchFamily="34" charset="0"/>
                <a:ea typeface="Liberation Sans" panose="020B0604020202020204" pitchFamily="34" charset="0"/>
                <a:cs typeface="Arial" panose="020B0604020202020204" pitchFamily="34" charset="0"/>
              </a:rPr>
              <a:t>текст, число або дата. Порядок сортування</a:t>
            </a:r>
            <a:r>
              <a:rPr lang="en-US" sz="1800" dirty="0">
                <a:latin typeface="Arial" panose="020B0604020202020204" pitchFamily="34" charset="0"/>
                <a:ea typeface="Liberation Sans" panose="020B0604020202020204" pitchFamily="34" charset="0"/>
                <a:cs typeface="Arial" panose="020B0604020202020204" pitchFamily="34" charset="0"/>
              </a:rPr>
              <a:t> -</a:t>
            </a:r>
            <a:r>
              <a:rPr lang="uk-UA" sz="1800" dirty="0">
                <a:latin typeface="Arial" panose="020B0604020202020204" pitchFamily="34" charset="0"/>
                <a:ea typeface="Liberation Sans" panose="020B0604020202020204" pitchFamily="34" charset="0"/>
                <a:cs typeface="Arial" panose="020B0604020202020204" pitchFamily="34" charset="0"/>
              </a:rPr>
              <a:t> за зростанням чи за спаданням</a:t>
            </a:r>
            <a:r>
              <a:rPr lang="en-US" sz="1800" dirty="0">
                <a:latin typeface="Arial" panose="020B0604020202020204" pitchFamily="34" charset="0"/>
                <a:ea typeface="Liberation Sans" panose="020B0604020202020204" pitchFamily="34" charset="0"/>
                <a:cs typeface="Arial" panose="020B0604020202020204" pitchFamily="34" charset="0"/>
              </a:rPr>
              <a:t>.</a:t>
            </a:r>
            <a:endParaRPr lang="uk-UA" sz="1800" dirty="0">
              <a:latin typeface="Arial" panose="020B0604020202020204" pitchFamily="34" charset="0"/>
              <a:ea typeface="Liberation Sans" panose="020B0604020202020204" pitchFamily="34" charset="0"/>
              <a:cs typeface="Arial" panose="020B0604020202020204" pitchFamily="34" charset="0"/>
            </a:endParaRPr>
          </a:p>
          <a:p>
            <a:pPr marL="457200" indent="-457200">
              <a:buAutoNum type="arabicPeriod"/>
            </a:pPr>
            <a:r>
              <a:rPr lang="uk-UA" sz="1800" dirty="0">
                <a:latin typeface="Arial" panose="020B0604020202020204" pitchFamily="34" charset="0"/>
                <a:ea typeface="Liberation Sans" panose="020B0604020202020204" pitchFamily="34" charset="0"/>
                <a:cs typeface="Arial" panose="020B0604020202020204" pitchFamily="34" charset="0"/>
              </a:rPr>
              <a:t>Вибрати кнопку ОК.</a:t>
            </a:r>
          </a:p>
        </p:txBody>
      </p:sp>
      <p:pic>
        <p:nvPicPr>
          <p:cNvPr id="6" name="Рисунок 5">
            <a:extLst>
              <a:ext uri="{FF2B5EF4-FFF2-40B4-BE49-F238E27FC236}">
                <a16:creationId xmlns:a16="http://schemas.microsoft.com/office/drawing/2014/main" id="{21A45B46-62BA-4437-871B-16E4D04761F1}"/>
              </a:ext>
            </a:extLst>
          </p:cNvPr>
          <p:cNvPicPr>
            <a:picLocks noChangeAspect="1"/>
          </p:cNvPicPr>
          <p:nvPr/>
        </p:nvPicPr>
        <p:blipFill rotWithShape="1">
          <a:blip r:embed="rId2"/>
          <a:srcRect l="35286" t="5969" r="56928" b="72731"/>
          <a:stretch/>
        </p:blipFill>
        <p:spPr>
          <a:xfrm>
            <a:off x="8046720" y="700349"/>
            <a:ext cx="1626326" cy="2502659"/>
          </a:xfrm>
          <a:prstGeom prst="rect">
            <a:avLst/>
          </a:prstGeom>
        </p:spPr>
      </p:pic>
      <p:pic>
        <p:nvPicPr>
          <p:cNvPr id="8" name="Рисунок 7">
            <a:extLst>
              <a:ext uri="{FF2B5EF4-FFF2-40B4-BE49-F238E27FC236}">
                <a16:creationId xmlns:a16="http://schemas.microsoft.com/office/drawing/2014/main" id="{94340F4D-32FD-42AE-8172-53D8816B115B}"/>
              </a:ext>
            </a:extLst>
          </p:cNvPr>
          <p:cNvPicPr>
            <a:picLocks noChangeAspect="1"/>
          </p:cNvPicPr>
          <p:nvPr/>
        </p:nvPicPr>
        <p:blipFill>
          <a:blip r:embed="rId3"/>
          <a:stretch>
            <a:fillRect/>
          </a:stretch>
        </p:blipFill>
        <p:spPr>
          <a:xfrm>
            <a:off x="8046720" y="3516614"/>
            <a:ext cx="3342261" cy="2502659"/>
          </a:xfrm>
          <a:prstGeom prst="rect">
            <a:avLst/>
          </a:prstGeom>
        </p:spPr>
      </p:pic>
      <p:pic>
        <p:nvPicPr>
          <p:cNvPr id="10" name="Рисунок 9">
            <a:extLst>
              <a:ext uri="{FF2B5EF4-FFF2-40B4-BE49-F238E27FC236}">
                <a16:creationId xmlns:a16="http://schemas.microsoft.com/office/drawing/2014/main" id="{6E6F1A67-8C65-436A-8385-BD2ED50F654C}"/>
              </a:ext>
            </a:extLst>
          </p:cNvPr>
          <p:cNvPicPr>
            <a:picLocks noChangeAspect="1"/>
          </p:cNvPicPr>
          <p:nvPr/>
        </p:nvPicPr>
        <p:blipFill>
          <a:blip r:embed="rId4"/>
          <a:stretch>
            <a:fillRect/>
          </a:stretch>
        </p:blipFill>
        <p:spPr>
          <a:xfrm>
            <a:off x="10177804" y="700349"/>
            <a:ext cx="1220236" cy="2754695"/>
          </a:xfrm>
          <a:prstGeom prst="rect">
            <a:avLst/>
          </a:prstGeom>
        </p:spPr>
      </p:pic>
      <p:sp>
        <p:nvSpPr>
          <p:cNvPr id="9" name="Прямокутник 8">
            <a:extLst>
              <a:ext uri="{FF2B5EF4-FFF2-40B4-BE49-F238E27FC236}">
                <a16:creationId xmlns:a16="http://schemas.microsoft.com/office/drawing/2014/main" id="{12302E03-4F61-433E-803B-CDFA4A61D994}"/>
              </a:ext>
            </a:extLst>
          </p:cNvPr>
          <p:cNvSpPr/>
          <p:nvPr/>
        </p:nvSpPr>
        <p:spPr>
          <a:xfrm>
            <a:off x="174171" y="187234"/>
            <a:ext cx="11869783" cy="6483532"/>
          </a:xfrm>
          <a:prstGeom prst="rect">
            <a:avLst/>
          </a:prstGeom>
          <a:noFill/>
          <a:ln w="38100">
            <a:solidFill>
              <a:srgbClr val="1756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1A5EE"/>
              </a:solidFill>
            </a:endParaRPr>
          </a:p>
        </p:txBody>
      </p:sp>
    </p:spTree>
    <p:extLst>
      <p:ext uri="{BB962C8B-B14F-4D97-AF65-F5344CB8AC3E}">
        <p14:creationId xmlns:p14="http://schemas.microsoft.com/office/powerpoint/2010/main" val="184077058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31 Створення та опрацювання списків у текстовому документі Завдання 1 6 клас Ривкінд_1080p">
            <a:hlinkClick r:id="" action="ppaction://media"/>
            <a:extLst>
              <a:ext uri="{FF2B5EF4-FFF2-40B4-BE49-F238E27FC236}">
                <a16:creationId xmlns:a16="http://schemas.microsoft.com/office/drawing/2014/main" id="{00269DA0-E0A4-4F4E-8658-0FFB7F107E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64093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1. Створення та опрацювання списків у текстовому документі. Завдання 2 _ 6 клас _ Ривкінд">
            <a:hlinkClick r:id="" action="ppaction://media"/>
            <a:extLst>
              <a:ext uri="{FF2B5EF4-FFF2-40B4-BE49-F238E27FC236}">
                <a16:creationId xmlns:a16="http://schemas.microsoft.com/office/drawing/2014/main" id="{94D31802-F400-42C2-B1F8-1D905A751B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709"/>
            <a:ext cx="12192000" cy="6858000"/>
          </a:xfrm>
          <a:prstGeom prst="rect">
            <a:avLst/>
          </a:prstGeom>
        </p:spPr>
      </p:pic>
    </p:spTree>
    <p:extLst>
      <p:ext uri="{BB962C8B-B14F-4D97-AF65-F5344CB8AC3E}">
        <p14:creationId xmlns:p14="http://schemas.microsoft.com/office/powerpoint/2010/main" val="15097268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9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004323" cy="1428206"/>
          </a:xfrm>
        </p:spPr>
        <p:txBody>
          <a:bodyPr>
            <a:normAutofit fontScale="90000"/>
          </a:bodyPr>
          <a:lstStyle/>
          <a:p>
            <a:r>
              <a:rPr lang="uk-UA" sz="5400" b="1" dirty="0">
                <a:solidFill>
                  <a:srgbClr val="1756B9"/>
                </a:solidFill>
                <a:latin typeface="Vinnytsia Sans" panose="00000500000000000000" pitchFamily="2" charset="0"/>
              </a:rPr>
              <a:t>Сьогодні на </a:t>
            </a:r>
            <a:r>
              <a:rPr lang="uk-UA" sz="5400" b="1" dirty="0" err="1">
                <a:solidFill>
                  <a:srgbClr val="1756B9"/>
                </a:solidFill>
                <a:latin typeface="Vinnytsia Sans" panose="00000500000000000000" pitchFamily="2" charset="0"/>
              </a:rPr>
              <a:t>уроці</a:t>
            </a:r>
            <a:r>
              <a:rPr lang="uk-UA" sz="5400" b="1" dirty="0">
                <a:solidFill>
                  <a:srgbClr val="1756B9"/>
                </a:solidFill>
                <a:latin typeface="Vinnytsia Sans" panose="00000500000000000000" pitchFamily="2" charset="0"/>
              </a:rPr>
              <a:t> ви дізнаєтесь про:</a:t>
            </a: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9" y="2124890"/>
            <a:ext cx="7352071" cy="4241075"/>
          </a:xfrm>
        </p:spPr>
        <p:txBody>
          <a:bodyPr anchor="ctr">
            <a:normAutofit/>
          </a:bodyPr>
          <a:lstStyle/>
          <a:p>
            <a:pPr marL="357188" indent="-357188"/>
            <a:r>
              <a:rPr lang="uk-UA" dirty="0">
                <a:latin typeface="Arial" panose="020B0604020202020204" pitchFamily="34" charset="0"/>
                <a:ea typeface="Liberation Sans" panose="020B0604020202020204" pitchFamily="34" charset="0"/>
                <a:cs typeface="Arial" panose="020B0604020202020204" pitchFamily="34" charset="0"/>
              </a:rPr>
              <a:t>види списків у текстовому документі</a:t>
            </a:r>
          </a:p>
          <a:p>
            <a:pPr marL="357188" indent="-357188"/>
            <a:r>
              <a:rPr lang="uk-UA" dirty="0">
                <a:latin typeface="Arial" panose="020B0604020202020204" pitchFamily="34" charset="0"/>
                <a:ea typeface="Liberation Sans" panose="020B0604020202020204" pitchFamily="34" charset="0"/>
                <a:cs typeface="Arial" panose="020B0604020202020204" pitchFamily="34" charset="0"/>
              </a:rPr>
              <a:t>створення </a:t>
            </a:r>
            <a:r>
              <a:rPr lang="uk-UA" dirty="0" err="1">
                <a:latin typeface="Arial" panose="020B0604020202020204" pitchFamily="34" charset="0"/>
                <a:ea typeface="Liberation Sans" panose="020B0604020202020204" pitchFamily="34" charset="0"/>
                <a:cs typeface="Arial" panose="020B0604020202020204" pitchFamily="34" charset="0"/>
              </a:rPr>
              <a:t>однорівневих</a:t>
            </a:r>
            <a:r>
              <a:rPr lang="uk-UA" dirty="0">
                <a:latin typeface="Arial" panose="020B0604020202020204" pitchFamily="34" charset="0"/>
                <a:ea typeface="Liberation Sans" panose="020B0604020202020204" pitchFamily="34" charset="0"/>
                <a:cs typeface="Arial" panose="020B0604020202020204" pitchFamily="34" charset="0"/>
              </a:rPr>
              <a:t> списків</a:t>
            </a:r>
          </a:p>
          <a:p>
            <a:pPr marL="357188" indent="-357188"/>
            <a:r>
              <a:rPr lang="uk-UA" dirty="0">
                <a:latin typeface="Arial" panose="020B0604020202020204" pitchFamily="34" charset="0"/>
                <a:ea typeface="Liberation Sans" panose="020B0604020202020204" pitchFamily="34" charset="0"/>
                <a:cs typeface="Arial" panose="020B0604020202020204" pitchFamily="34" charset="0"/>
              </a:rPr>
              <a:t>створення багаторівневих списків</a:t>
            </a:r>
          </a:p>
          <a:p>
            <a:pPr marL="357188" indent="-357188"/>
            <a:r>
              <a:rPr lang="uk-UA" dirty="0">
                <a:latin typeface="Arial" panose="020B0604020202020204" pitchFamily="34" charset="0"/>
                <a:ea typeface="Liberation Sans" panose="020B0604020202020204" pitchFamily="34" charset="0"/>
                <a:cs typeface="Arial" panose="020B0604020202020204" pitchFamily="34" charset="0"/>
              </a:rPr>
              <a:t>редагування та форматування списків</a:t>
            </a:r>
          </a:p>
        </p:txBody>
      </p:sp>
      <p:pic>
        <p:nvPicPr>
          <p:cNvPr id="7" name="Графіка 6">
            <a:extLst>
              <a:ext uri="{FF2B5EF4-FFF2-40B4-BE49-F238E27FC236}">
                <a16:creationId xmlns:a16="http://schemas.microsoft.com/office/drawing/2014/main" id="{9FD33820-8886-4314-97D0-A85B7ACB681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966" r="14059"/>
          <a:stretch/>
        </p:blipFill>
        <p:spPr>
          <a:xfrm>
            <a:off x="8555996" y="2037806"/>
            <a:ext cx="2725783" cy="3840481"/>
          </a:xfrm>
          <a:prstGeom prst="rect">
            <a:avLst/>
          </a:prstGeom>
        </p:spPr>
      </p:pic>
      <p:sp>
        <p:nvSpPr>
          <p:cNvPr id="6" name="Прямокутник 5">
            <a:extLst>
              <a:ext uri="{FF2B5EF4-FFF2-40B4-BE49-F238E27FC236}">
                <a16:creationId xmlns:a16="http://schemas.microsoft.com/office/drawing/2014/main" id="{1ECB3C3E-7AB1-46BD-AF37-D80CC74E0922}"/>
              </a:ext>
            </a:extLst>
          </p:cNvPr>
          <p:cNvSpPr/>
          <p:nvPr/>
        </p:nvSpPr>
        <p:spPr>
          <a:xfrm>
            <a:off x="174171" y="187234"/>
            <a:ext cx="11869783" cy="6483532"/>
          </a:xfrm>
          <a:prstGeom prst="rect">
            <a:avLst/>
          </a:prstGeom>
          <a:noFill/>
          <a:ln w="38100">
            <a:solidFill>
              <a:srgbClr val="1756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89054910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 Створення та опрацювання списків у текстовому документі. Завдання 3 _ 6 клас _ Ривкінд">
            <a:hlinkClick r:id="" action="ppaction://media"/>
            <a:extLst>
              <a:ext uri="{FF2B5EF4-FFF2-40B4-BE49-F238E27FC236}">
                <a16:creationId xmlns:a16="http://schemas.microsoft.com/office/drawing/2014/main" id="{6929F1BF-B1E1-448D-94F9-7D48CF48C6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470217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691950" cy="1151932"/>
          </a:xfrm>
        </p:spPr>
        <p:txBody>
          <a:bodyPr>
            <a:noAutofit/>
          </a:bodyPr>
          <a:lstStyle/>
          <a:p>
            <a:r>
              <a:rPr lang="uk-UA" sz="4800" b="1" dirty="0">
                <a:solidFill>
                  <a:srgbClr val="1756B9"/>
                </a:solidFill>
                <a:latin typeface="Vinnytsia Sans" panose="00000500000000000000" pitchFamily="2" charset="0"/>
              </a:rPr>
              <a:t>Запам’ятайте!</a:t>
            </a:r>
            <a:endParaRPr lang="uk-UA" sz="2800" b="1" dirty="0">
              <a:solidFill>
                <a:srgbClr val="1756B9"/>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0" y="1761533"/>
            <a:ext cx="7676369" cy="4589191"/>
          </a:xfrm>
        </p:spPr>
        <p:txBody>
          <a:bodyPr anchor="ctr">
            <a:normAutofit/>
          </a:bodyPr>
          <a:lstStyle/>
          <a:p>
            <a:pPr marL="0" indent="0">
              <a:buNone/>
            </a:pPr>
            <a:r>
              <a:rPr lang="uk-UA" dirty="0">
                <a:latin typeface="Arial" panose="020B0604020202020204" pitchFamily="34" charset="0"/>
                <a:ea typeface="Liberation Sans" panose="020B0604020202020204" pitchFamily="34" charset="0"/>
                <a:cs typeface="Arial" panose="020B0604020202020204" pitchFamily="34" charset="0"/>
              </a:rPr>
              <a:t>Абзаци тексту можна оформити у вигляді </a:t>
            </a:r>
            <a:r>
              <a:rPr lang="uk-UA" b="1" dirty="0">
                <a:solidFill>
                  <a:srgbClr val="1756B9"/>
                </a:solidFill>
                <a:latin typeface="Arial" panose="020B0604020202020204" pitchFamily="34" charset="0"/>
                <a:ea typeface="Liberation Sans" panose="020B0604020202020204" pitchFamily="34" charset="0"/>
                <a:cs typeface="Arial" panose="020B0604020202020204" pitchFamily="34" charset="0"/>
              </a:rPr>
              <a:t>маркованих</a:t>
            </a:r>
            <a:r>
              <a:rPr lang="uk-UA" dirty="0">
                <a:latin typeface="Arial" panose="020B0604020202020204" pitchFamily="34" charset="0"/>
                <a:ea typeface="Liberation Sans" panose="020B0604020202020204" pitchFamily="34" charset="0"/>
                <a:cs typeface="Arial" panose="020B0604020202020204" pitchFamily="34" charset="0"/>
              </a:rPr>
              <a:t>, </a:t>
            </a:r>
            <a:r>
              <a:rPr lang="uk-UA" b="1" dirty="0">
                <a:solidFill>
                  <a:srgbClr val="1756B9"/>
                </a:solidFill>
                <a:latin typeface="Arial" panose="020B0604020202020204" pitchFamily="34" charset="0"/>
                <a:ea typeface="Liberation Sans" panose="020B0604020202020204" pitchFamily="34" charset="0"/>
                <a:cs typeface="Arial" panose="020B0604020202020204" pitchFamily="34" charset="0"/>
              </a:rPr>
              <a:t>нумерованих</a:t>
            </a:r>
            <a:r>
              <a:rPr lang="uk-UA" dirty="0">
                <a:latin typeface="Arial" panose="020B0604020202020204" pitchFamily="34" charset="0"/>
                <a:ea typeface="Liberation Sans" panose="020B0604020202020204" pitchFamily="34" charset="0"/>
                <a:cs typeface="Arial" panose="020B0604020202020204" pitchFamily="34" charset="0"/>
              </a:rPr>
              <a:t> або </a:t>
            </a:r>
            <a:r>
              <a:rPr lang="uk-UA" b="1" dirty="0">
                <a:solidFill>
                  <a:srgbClr val="1756B9"/>
                </a:solidFill>
                <a:latin typeface="Arial" panose="020B0604020202020204" pitchFamily="34" charset="0"/>
                <a:ea typeface="Liberation Sans" panose="020B0604020202020204" pitchFamily="34" charset="0"/>
                <a:cs typeface="Arial" panose="020B0604020202020204" pitchFamily="34" charset="0"/>
              </a:rPr>
              <a:t>багаторівневих</a:t>
            </a:r>
            <a:r>
              <a:rPr lang="uk-UA" dirty="0">
                <a:latin typeface="Arial" panose="020B0604020202020204" pitchFamily="34" charset="0"/>
                <a:ea typeface="Liberation Sans" panose="020B0604020202020204" pitchFamily="34" charset="0"/>
                <a:cs typeface="Arial" panose="020B0604020202020204" pitchFamily="34" charset="0"/>
              </a:rPr>
              <a:t> списків, які використовуються для наочного та структурованого подання переліку об'єктів.</a:t>
            </a:r>
          </a:p>
          <a:p>
            <a:pPr marL="0" indent="0">
              <a:buNone/>
            </a:pPr>
            <a:r>
              <a:rPr lang="uk-UA" dirty="0">
                <a:latin typeface="Arial" panose="020B0604020202020204" pitchFamily="34" charset="0"/>
                <a:ea typeface="Liberation Sans" panose="020B0604020202020204" pitchFamily="34" charset="0"/>
                <a:cs typeface="Arial" panose="020B0604020202020204" pitchFamily="34" charset="0"/>
              </a:rPr>
              <a:t>Щоб створити однорівневі (марковані та нумеровані) списки, слід виділити фрагмент тексту з кількох абзаців і в меню кнопок</a:t>
            </a:r>
            <a:r>
              <a:rPr lang="en-US" dirty="0">
                <a:latin typeface="Arial" panose="020B0604020202020204" pitchFamily="34" charset="0"/>
                <a:ea typeface="Liberation Sans" panose="020B0604020202020204" pitchFamily="34" charset="0"/>
                <a:cs typeface="Arial" panose="020B0604020202020204" pitchFamily="34" charset="0"/>
              </a:rPr>
              <a:t> </a:t>
            </a:r>
            <a:r>
              <a:rPr lang="uk-UA" b="1" dirty="0">
                <a:latin typeface="Arial" panose="020B0604020202020204" pitchFamily="34" charset="0"/>
                <a:ea typeface="Liberation Sans" panose="020B0604020202020204" pitchFamily="34" charset="0"/>
                <a:cs typeface="Arial" panose="020B0604020202020204" pitchFamily="34" charset="0"/>
              </a:rPr>
              <a:t>Маркери</a:t>
            </a:r>
            <a:r>
              <a:rPr lang="en-US" dirty="0">
                <a:latin typeface="Arial" panose="020B0604020202020204" pitchFamily="34" charset="0"/>
                <a:ea typeface="Liberation Sans" panose="020B0604020202020204" pitchFamily="34" charset="0"/>
                <a:cs typeface="Arial" panose="020B0604020202020204" pitchFamily="34" charset="0"/>
              </a:rPr>
              <a:t> </a:t>
            </a:r>
            <a:r>
              <a:rPr lang="uk-UA" dirty="0">
                <a:latin typeface="Arial" panose="020B0604020202020204" pitchFamily="34" charset="0"/>
                <a:ea typeface="Liberation Sans" panose="020B0604020202020204" pitchFamily="34" charset="0"/>
                <a:cs typeface="Arial" panose="020B0604020202020204" pitchFamily="34" charset="0"/>
              </a:rPr>
              <a:t>чи </a:t>
            </a:r>
            <a:r>
              <a:rPr lang="uk-UA" b="1" dirty="0">
                <a:latin typeface="Arial" panose="020B0604020202020204" pitchFamily="34" charset="0"/>
                <a:ea typeface="Liberation Sans" panose="020B0604020202020204" pitchFamily="34" charset="0"/>
                <a:cs typeface="Arial" panose="020B0604020202020204" pitchFamily="34" charset="0"/>
              </a:rPr>
              <a:t>Нумерація</a:t>
            </a:r>
            <a:r>
              <a:rPr lang="en-US" dirty="0">
                <a:latin typeface="Arial" panose="020B0604020202020204" pitchFamily="34" charset="0"/>
                <a:ea typeface="Liberation Sans" panose="020B0604020202020204" pitchFamily="34" charset="0"/>
                <a:cs typeface="Arial" panose="020B0604020202020204" pitchFamily="34" charset="0"/>
              </a:rPr>
              <a:t> </a:t>
            </a:r>
            <a:r>
              <a:rPr lang="uk-UA" dirty="0">
                <a:latin typeface="Arial" panose="020B0604020202020204" pitchFamily="34" charset="0"/>
                <a:ea typeface="Liberation Sans" panose="020B0604020202020204" pitchFamily="34" charset="0"/>
                <a:cs typeface="Arial" panose="020B0604020202020204" pitchFamily="34" charset="0"/>
              </a:rPr>
              <a:t>на </a:t>
            </a:r>
            <a:r>
              <a:rPr lang="uk-UA" b="1" dirty="0">
                <a:latin typeface="Arial" panose="020B0604020202020204" pitchFamily="34" charset="0"/>
                <a:ea typeface="Liberation Sans" panose="020B0604020202020204" pitchFamily="34" charset="0"/>
                <a:cs typeface="Arial" panose="020B0604020202020204" pitchFamily="34" charset="0"/>
              </a:rPr>
              <a:t>Стрічці</a:t>
            </a:r>
            <a:r>
              <a:rPr lang="uk-UA" dirty="0">
                <a:latin typeface="Arial" panose="020B0604020202020204" pitchFamily="34" charset="0"/>
                <a:ea typeface="Liberation Sans" panose="020B0604020202020204" pitchFamily="34" charset="0"/>
                <a:cs typeface="Arial" panose="020B0604020202020204" pitchFamily="34" charset="0"/>
              </a:rPr>
              <a:t> у групі </a:t>
            </a:r>
            <a:r>
              <a:rPr lang="uk-UA" b="1" dirty="0">
                <a:latin typeface="Arial" panose="020B0604020202020204" pitchFamily="34" charset="0"/>
                <a:ea typeface="Liberation Sans" panose="020B0604020202020204" pitchFamily="34" charset="0"/>
                <a:cs typeface="Arial" panose="020B0604020202020204" pitchFamily="34" charset="0"/>
              </a:rPr>
              <a:t>Абзац</a:t>
            </a:r>
            <a:r>
              <a:rPr lang="uk-UA" dirty="0">
                <a:latin typeface="Arial" panose="020B0604020202020204" pitchFamily="34" charset="0"/>
                <a:ea typeface="Liberation Sans" panose="020B0604020202020204" pitchFamily="34" charset="0"/>
                <a:cs typeface="Arial" panose="020B0604020202020204" pitchFamily="34" charset="0"/>
              </a:rPr>
              <a:t> вкладки</a:t>
            </a:r>
            <a:r>
              <a:rPr lang="en-US" dirty="0">
                <a:latin typeface="Arial" panose="020B0604020202020204" pitchFamily="34" charset="0"/>
                <a:ea typeface="Liberation Sans" panose="020B0604020202020204" pitchFamily="34" charset="0"/>
                <a:cs typeface="Arial" panose="020B0604020202020204" pitchFamily="34" charset="0"/>
              </a:rPr>
              <a:t> </a:t>
            </a:r>
            <a:r>
              <a:rPr lang="uk-UA" b="1" dirty="0">
                <a:latin typeface="Arial" panose="020B0604020202020204" pitchFamily="34" charset="0"/>
                <a:ea typeface="Liberation Sans" panose="020B0604020202020204" pitchFamily="34" charset="0"/>
                <a:cs typeface="Arial" panose="020B0604020202020204" pitchFamily="34" charset="0"/>
              </a:rPr>
              <a:t>Основне</a:t>
            </a:r>
            <a:r>
              <a:rPr lang="en-US" dirty="0">
                <a:latin typeface="Arial" panose="020B0604020202020204" pitchFamily="34" charset="0"/>
                <a:ea typeface="Liberation Sans" panose="020B0604020202020204" pitchFamily="34" charset="0"/>
                <a:cs typeface="Arial" panose="020B0604020202020204" pitchFamily="34" charset="0"/>
              </a:rPr>
              <a:t> </a:t>
            </a:r>
            <a:r>
              <a:rPr lang="uk-UA" dirty="0">
                <a:latin typeface="Arial" panose="020B0604020202020204" pitchFamily="34" charset="0"/>
                <a:ea typeface="Liberation Sans" panose="020B0604020202020204" pitchFamily="34" charset="0"/>
                <a:cs typeface="Arial" panose="020B0604020202020204" pitchFamily="34" charset="0"/>
              </a:rPr>
              <a:t>та вибрати потрібний вид маркерів чи номерів.</a:t>
            </a:r>
            <a:endParaRPr lang="ru-RU" dirty="0">
              <a:latin typeface="Arial" panose="020B0604020202020204" pitchFamily="34" charset="0"/>
              <a:ea typeface="Liberation Sans" panose="020B0604020202020204" pitchFamily="34" charset="0"/>
              <a:cs typeface="Arial" panose="020B0604020202020204" pitchFamily="34" charset="0"/>
            </a:endParaRP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5" name="Рисунок 4">
            <a:extLst>
              <a:ext uri="{FF2B5EF4-FFF2-40B4-BE49-F238E27FC236}">
                <a16:creationId xmlns:a16="http://schemas.microsoft.com/office/drawing/2014/main" id="{6F99D743-804D-4A92-B4D1-03FBD3CF8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4570" y="1497873"/>
            <a:ext cx="3272482" cy="4852851"/>
          </a:xfrm>
          <a:prstGeom prst="rect">
            <a:avLst/>
          </a:prstGeom>
        </p:spPr>
      </p:pic>
    </p:spTree>
    <p:extLst>
      <p:ext uri="{BB962C8B-B14F-4D97-AF65-F5344CB8AC3E}">
        <p14:creationId xmlns:p14="http://schemas.microsoft.com/office/powerpoint/2010/main" val="228888752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691950" cy="1151932"/>
          </a:xfrm>
        </p:spPr>
        <p:txBody>
          <a:bodyPr>
            <a:noAutofit/>
          </a:bodyPr>
          <a:lstStyle/>
          <a:p>
            <a:r>
              <a:rPr lang="uk-UA" sz="4800" b="1" dirty="0">
                <a:solidFill>
                  <a:srgbClr val="1756B9"/>
                </a:solidFill>
                <a:latin typeface="Vinnytsia Sans" panose="00000500000000000000" pitchFamily="2" charset="0"/>
              </a:rPr>
              <a:t>Запам’ятайте!</a:t>
            </a:r>
            <a:endParaRPr lang="uk-UA" sz="2800" b="1" dirty="0">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0" y="1761533"/>
            <a:ext cx="7676369" cy="4589191"/>
          </a:xfrm>
        </p:spPr>
        <p:txBody>
          <a:bodyPr anchor="ctr">
            <a:normAutofit/>
          </a:bodyPr>
          <a:lstStyle/>
          <a:p>
            <a:pPr marL="0" indent="0">
              <a:buNone/>
            </a:pPr>
            <a:r>
              <a:rPr lang="uk-UA" dirty="0">
                <a:latin typeface="Arial" panose="020B0604020202020204" pitchFamily="34" charset="0"/>
                <a:ea typeface="Liberation Sans" panose="020B0604020202020204" pitchFamily="34" charset="0"/>
                <a:cs typeface="Arial" panose="020B0604020202020204" pitchFamily="34" charset="0"/>
              </a:rPr>
              <a:t>Під час редагування списків можна додати нові елементи списку, видалити зайві, упорядкувати за зростанням чи спаданням.</a:t>
            </a:r>
          </a:p>
          <a:p>
            <a:pPr marL="0" indent="0">
              <a:buNone/>
            </a:pPr>
            <a:r>
              <a:rPr lang="uk-UA" dirty="0">
                <a:latin typeface="Arial" panose="020B0604020202020204" pitchFamily="34" charset="0"/>
                <a:ea typeface="Liberation Sans" panose="020B0604020202020204" pitchFamily="34" charset="0"/>
                <a:cs typeface="Arial" panose="020B0604020202020204" pitchFamily="34" charset="0"/>
              </a:rPr>
              <a:t>За потреби користувач може відформатувати створений список, змінивши вид маркера, спосіб нумерації, спосіб вирівнювання списку, відступи тексту від маркерів і номерів тощо.</a:t>
            </a: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5" name="Рисунок 4">
            <a:extLst>
              <a:ext uri="{FF2B5EF4-FFF2-40B4-BE49-F238E27FC236}">
                <a16:creationId xmlns:a16="http://schemas.microsoft.com/office/drawing/2014/main" id="{6F99D743-804D-4A92-B4D1-03FBD3CF8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4570" y="1497873"/>
            <a:ext cx="3272482" cy="4852851"/>
          </a:xfrm>
          <a:prstGeom prst="rect">
            <a:avLst/>
          </a:prstGeom>
        </p:spPr>
      </p:pic>
    </p:spTree>
    <p:extLst>
      <p:ext uri="{BB962C8B-B14F-4D97-AF65-F5344CB8AC3E}">
        <p14:creationId xmlns:p14="http://schemas.microsoft.com/office/powerpoint/2010/main" val="287186422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691950" cy="1151932"/>
          </a:xfrm>
        </p:spPr>
        <p:txBody>
          <a:bodyPr>
            <a:noAutofit/>
          </a:bodyPr>
          <a:lstStyle/>
          <a:p>
            <a:r>
              <a:rPr lang="uk-UA" sz="4800" b="1" dirty="0">
                <a:solidFill>
                  <a:srgbClr val="1756B9"/>
                </a:solidFill>
                <a:latin typeface="Vinnytsia Sans" panose="00000500000000000000" pitchFamily="2" charset="0"/>
              </a:rPr>
              <a:t>Запам’ятайте!</a:t>
            </a:r>
            <a:endParaRPr lang="uk-UA" sz="2800" b="1" dirty="0">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0" y="1761533"/>
            <a:ext cx="7809411" cy="4589191"/>
          </a:xfrm>
        </p:spPr>
        <p:txBody>
          <a:bodyPr anchor="ctr">
            <a:normAutofit/>
          </a:bodyPr>
          <a:lstStyle/>
          <a:p>
            <a:pPr marL="0" indent="0">
              <a:buNone/>
            </a:pPr>
            <a:r>
              <a:rPr lang="uk-UA" dirty="0">
                <a:latin typeface="Arial" panose="020B0604020202020204" pitchFamily="34" charset="0"/>
                <a:ea typeface="Liberation Sans" panose="020B0604020202020204" pitchFamily="34" charset="0"/>
                <a:cs typeface="Arial" panose="020B0604020202020204" pitchFamily="34" charset="0"/>
              </a:rPr>
              <a:t>Інструменти для </a:t>
            </a:r>
            <a:r>
              <a:rPr lang="uk-UA" b="1" dirty="0">
                <a:latin typeface="Arial" panose="020B0604020202020204" pitchFamily="34" charset="0"/>
                <a:ea typeface="Liberation Sans" panose="020B0604020202020204" pitchFamily="34" charset="0"/>
                <a:cs typeface="Arial" panose="020B0604020202020204" pitchFamily="34" charset="0"/>
              </a:rPr>
              <a:t>редагування</a:t>
            </a:r>
            <a:r>
              <a:rPr lang="uk-UA" dirty="0">
                <a:latin typeface="Arial" panose="020B0604020202020204" pitchFamily="34" charset="0"/>
                <a:ea typeface="Liberation Sans" panose="020B0604020202020204" pitchFamily="34" charset="0"/>
                <a:cs typeface="Arial" panose="020B0604020202020204" pitchFamily="34" charset="0"/>
              </a:rPr>
              <a:t> та </a:t>
            </a:r>
            <a:r>
              <a:rPr lang="uk-UA" b="1" dirty="0">
                <a:latin typeface="Arial" panose="020B0604020202020204" pitchFamily="34" charset="0"/>
                <a:ea typeface="Liberation Sans" panose="020B0604020202020204" pitchFamily="34" charset="0"/>
                <a:cs typeface="Arial" panose="020B0604020202020204" pitchFamily="34" charset="0"/>
              </a:rPr>
              <a:t>форматування</a:t>
            </a:r>
            <a:r>
              <a:rPr lang="uk-UA" dirty="0">
                <a:latin typeface="Arial" panose="020B0604020202020204" pitchFamily="34" charset="0"/>
                <a:ea typeface="Liberation Sans" panose="020B0604020202020204" pitchFamily="34" charset="0"/>
                <a:cs typeface="Arial" panose="020B0604020202020204" pitchFamily="34" charset="0"/>
              </a:rPr>
              <a:t> списків містяться у групі </a:t>
            </a:r>
            <a:r>
              <a:rPr lang="uk-UA" b="1" dirty="0">
                <a:latin typeface="Arial" panose="020B0604020202020204" pitchFamily="34" charset="0"/>
                <a:ea typeface="Liberation Sans" panose="020B0604020202020204" pitchFamily="34" charset="0"/>
                <a:cs typeface="Arial" panose="020B0604020202020204" pitchFamily="34" charset="0"/>
              </a:rPr>
              <a:t>Абзац</a:t>
            </a:r>
            <a:r>
              <a:rPr lang="uk-UA" dirty="0">
                <a:latin typeface="Arial" panose="020B0604020202020204" pitchFamily="34" charset="0"/>
                <a:ea typeface="Liberation Sans" panose="020B0604020202020204" pitchFamily="34" charset="0"/>
                <a:cs typeface="Arial" panose="020B0604020202020204" pitchFamily="34" charset="0"/>
              </a:rPr>
              <a:t> вкладки </a:t>
            </a:r>
            <a:r>
              <a:rPr lang="uk-UA" b="1" dirty="0">
                <a:latin typeface="Arial" panose="020B0604020202020204" pitchFamily="34" charset="0"/>
                <a:ea typeface="Liberation Sans" panose="020B0604020202020204" pitchFamily="34" charset="0"/>
                <a:cs typeface="Arial" panose="020B0604020202020204" pitchFamily="34" charset="0"/>
              </a:rPr>
              <a:t>Основне</a:t>
            </a:r>
            <a:r>
              <a:rPr lang="uk-UA" dirty="0">
                <a:latin typeface="Arial" panose="020B0604020202020204" pitchFamily="34" charset="0"/>
                <a:ea typeface="Liberation Sans" panose="020B0604020202020204" pitchFamily="34" charset="0"/>
                <a:cs typeface="Arial" panose="020B0604020202020204" pitchFamily="34" charset="0"/>
              </a:rPr>
              <a:t>, на </a:t>
            </a:r>
            <a:r>
              <a:rPr lang="uk-UA" dirty="0" err="1">
                <a:latin typeface="Arial" panose="020B0604020202020204" pitchFamily="34" charset="0"/>
                <a:ea typeface="Liberation Sans" panose="020B0604020202020204" pitchFamily="34" charset="0"/>
                <a:cs typeface="Arial" panose="020B0604020202020204" pitchFamily="34" charset="0"/>
              </a:rPr>
              <a:t>мініпанелі</a:t>
            </a:r>
            <a:r>
              <a:rPr lang="uk-UA" dirty="0">
                <a:latin typeface="Arial" panose="020B0604020202020204" pitchFamily="34" charset="0"/>
                <a:ea typeface="Liberation Sans" panose="020B0604020202020204" pitchFamily="34" charset="0"/>
                <a:cs typeface="Arial" panose="020B0604020202020204" pitchFamily="34" charset="0"/>
              </a:rPr>
              <a:t> форматування та в контекстному меню списків. </a:t>
            </a:r>
          </a:p>
          <a:p>
            <a:pPr marL="0" indent="0">
              <a:buNone/>
            </a:pPr>
            <a:r>
              <a:rPr lang="uk-UA" dirty="0">
                <a:latin typeface="Arial" panose="020B0604020202020204" pitchFamily="34" charset="0"/>
                <a:ea typeface="Liberation Sans" panose="020B0604020202020204" pitchFamily="34" charset="0"/>
                <a:cs typeface="Arial" panose="020B0604020202020204" pitchFamily="34" charset="0"/>
              </a:rPr>
              <a:t>Для встановлення відступів елементів списку від полів і маркерів можна скористатися маркерами на горизонтальній лінійці. </a:t>
            </a:r>
          </a:p>
          <a:p>
            <a:pPr marL="0" indent="0">
              <a:buNone/>
            </a:pPr>
            <a:r>
              <a:rPr lang="uk-UA" dirty="0">
                <a:latin typeface="Arial" panose="020B0604020202020204" pitchFamily="34" charset="0"/>
                <a:ea typeface="Liberation Sans" panose="020B0604020202020204" pitchFamily="34" charset="0"/>
                <a:cs typeface="Arial" panose="020B0604020202020204" pitchFamily="34" charset="0"/>
              </a:rPr>
              <a:t>Установлення позначки табуляції на лінійці здійснюється клавішею </a:t>
            </a:r>
            <a:r>
              <a:rPr lang="en-US" b="1" dirty="0">
                <a:latin typeface="Arial" panose="020B0604020202020204" pitchFamily="34" charset="0"/>
                <a:ea typeface="Liberation Sans" panose="020B0604020202020204" pitchFamily="34" charset="0"/>
                <a:cs typeface="Arial" panose="020B0604020202020204" pitchFamily="34" charset="0"/>
              </a:rPr>
              <a:t>Tab</a:t>
            </a:r>
            <a:r>
              <a:rPr lang="en-US" dirty="0">
                <a:latin typeface="Arial" panose="020B0604020202020204" pitchFamily="34" charset="0"/>
                <a:ea typeface="Liberation Sans" panose="020B0604020202020204" pitchFamily="34" charset="0"/>
                <a:cs typeface="Arial" panose="020B0604020202020204" pitchFamily="34" charset="0"/>
              </a:rPr>
              <a:t>.</a:t>
            </a:r>
            <a:endParaRPr lang="ru-RU" dirty="0">
              <a:latin typeface="Arial" panose="020B0604020202020204" pitchFamily="34" charset="0"/>
              <a:ea typeface="Liberation Sans" panose="020B0604020202020204" pitchFamily="34" charset="0"/>
              <a:cs typeface="Arial" panose="020B0604020202020204" pitchFamily="34" charset="0"/>
            </a:endParaRP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5" name="Рисунок 4">
            <a:extLst>
              <a:ext uri="{FF2B5EF4-FFF2-40B4-BE49-F238E27FC236}">
                <a16:creationId xmlns:a16="http://schemas.microsoft.com/office/drawing/2014/main" id="{6F99D743-804D-4A92-B4D1-03FBD3CF8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4570" y="1497873"/>
            <a:ext cx="3272482" cy="4852851"/>
          </a:xfrm>
          <a:prstGeom prst="rect">
            <a:avLst/>
          </a:prstGeom>
        </p:spPr>
      </p:pic>
    </p:spTree>
    <p:extLst>
      <p:ext uri="{BB962C8B-B14F-4D97-AF65-F5344CB8AC3E}">
        <p14:creationId xmlns:p14="http://schemas.microsoft.com/office/powerpoint/2010/main" val="149356553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004323" cy="1406013"/>
          </a:xfrm>
        </p:spPr>
        <p:txBody>
          <a:bodyPr>
            <a:normAutofit fontScale="90000"/>
          </a:bodyPr>
          <a:lstStyle/>
          <a:p>
            <a:r>
              <a:rPr lang="uk-UA" sz="6000" b="1" dirty="0">
                <a:solidFill>
                  <a:srgbClr val="1756B9"/>
                </a:solidFill>
                <a:latin typeface="Vinnytsia Sans" panose="00000500000000000000" pitchFamily="2" charset="0"/>
              </a:rPr>
              <a:t>Запитання для перевірки знань</a:t>
            </a:r>
            <a:endParaRPr lang="uk-UA" b="1" dirty="0">
              <a:solidFill>
                <a:srgbClr val="1756B9"/>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8" y="2091577"/>
            <a:ext cx="6921139" cy="3994591"/>
          </a:xfrm>
        </p:spPr>
        <p:txBody>
          <a:bodyPr anchor="ctr">
            <a:normAutofit/>
          </a:bodyPr>
          <a:lstStyle/>
          <a:p>
            <a:pPr marL="457200" indent="-457200">
              <a:buFont typeface="+mj-lt"/>
              <a:buAutoNum type="arabicPeriod"/>
            </a:pPr>
            <a:r>
              <a:rPr lang="uk-UA" sz="2400" dirty="0">
                <a:latin typeface="Arial" panose="020B0604020202020204" pitchFamily="34" charset="0"/>
                <a:ea typeface="Liberation Sans" panose="020B0604020202020204" pitchFamily="34" charset="0"/>
                <a:cs typeface="Arial" panose="020B0604020202020204" pitchFamily="34" charset="0"/>
              </a:rPr>
              <a:t>Списки яких типів можна створити в текстовому документі Word?</a:t>
            </a:r>
          </a:p>
          <a:p>
            <a:pPr marL="457200" indent="-457200">
              <a:buFont typeface="+mj-lt"/>
              <a:buAutoNum type="arabicPeriod"/>
            </a:pPr>
            <a:r>
              <a:rPr lang="uk-UA" sz="2400" dirty="0">
                <a:latin typeface="Arial" panose="020B0604020202020204" pitchFamily="34" charset="0"/>
                <a:ea typeface="Liberation Sans" panose="020B0604020202020204" pitchFamily="34" charset="0"/>
                <a:cs typeface="Arial" panose="020B0604020202020204" pitchFamily="34" charset="0"/>
              </a:rPr>
              <a:t>Як створити маркований список? </a:t>
            </a:r>
          </a:p>
          <a:p>
            <a:pPr marL="457200" indent="-457200">
              <a:buFont typeface="+mj-lt"/>
              <a:buAutoNum type="arabicPeriod"/>
            </a:pPr>
            <a:r>
              <a:rPr lang="uk-UA" sz="2400" dirty="0">
                <a:latin typeface="Arial" panose="020B0604020202020204" pitchFamily="34" charset="0"/>
                <a:ea typeface="Liberation Sans" panose="020B0604020202020204" pitchFamily="34" charset="0"/>
                <a:cs typeface="Arial" panose="020B0604020202020204" pitchFamily="34" charset="0"/>
              </a:rPr>
              <a:t>Як створити нумерований список? </a:t>
            </a:r>
          </a:p>
          <a:p>
            <a:pPr marL="457200" indent="-457200">
              <a:buFont typeface="+mj-lt"/>
              <a:buAutoNum type="arabicPeriod"/>
            </a:pPr>
            <a:r>
              <a:rPr lang="uk-UA" sz="2400" dirty="0">
                <a:latin typeface="Arial" panose="020B0604020202020204" pitchFamily="34" charset="0"/>
                <a:ea typeface="Liberation Sans" panose="020B0604020202020204" pitchFamily="34" charset="0"/>
                <a:cs typeface="Arial" panose="020B0604020202020204" pitchFamily="34" charset="0"/>
              </a:rPr>
              <a:t>Як створити багаторівневий список?</a:t>
            </a:r>
          </a:p>
          <a:p>
            <a:pPr marL="457200" indent="-457200">
              <a:buFont typeface="+mj-lt"/>
              <a:buAutoNum type="arabicPeriod"/>
            </a:pPr>
            <a:r>
              <a:rPr lang="uk-UA" sz="2400" dirty="0">
                <a:latin typeface="Arial" panose="020B0604020202020204" pitchFamily="34" charset="0"/>
                <a:ea typeface="Liberation Sans" panose="020B0604020202020204" pitchFamily="34" charset="0"/>
                <a:cs typeface="Arial" panose="020B0604020202020204" pitchFamily="34" charset="0"/>
              </a:rPr>
              <a:t>Які операції редагування можна виконувати зі списками? Як це зробити?</a:t>
            </a:r>
          </a:p>
        </p:txBody>
      </p:sp>
      <p:pic>
        <p:nvPicPr>
          <p:cNvPr id="7" name="Рисунок 6">
            <a:extLst>
              <a:ext uri="{FF2B5EF4-FFF2-40B4-BE49-F238E27FC236}">
                <a16:creationId xmlns:a16="http://schemas.microsoft.com/office/drawing/2014/main" id="{205F2F7F-AE9D-4145-A07C-34688072F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0236" y="2556597"/>
            <a:ext cx="3064550" cy="3064550"/>
          </a:xfrm>
          <a:prstGeom prst="rect">
            <a:avLst/>
          </a:prstGeom>
        </p:spPr>
      </p:pic>
      <p:sp>
        <p:nvSpPr>
          <p:cNvPr id="6" name="Прямокутник 5">
            <a:extLst>
              <a:ext uri="{FF2B5EF4-FFF2-40B4-BE49-F238E27FC236}">
                <a16:creationId xmlns:a16="http://schemas.microsoft.com/office/drawing/2014/main" id="{6BFB692E-B3BD-475C-825F-60D36CC3B3FA}"/>
              </a:ext>
            </a:extLst>
          </p:cNvPr>
          <p:cNvSpPr/>
          <p:nvPr/>
        </p:nvSpPr>
        <p:spPr>
          <a:xfrm>
            <a:off x="174171" y="187234"/>
            <a:ext cx="11869783" cy="6483532"/>
          </a:xfrm>
          <a:prstGeom prst="rect">
            <a:avLst/>
          </a:prstGeom>
          <a:noFill/>
          <a:ln w="38100">
            <a:solidFill>
              <a:srgbClr val="1756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1A5EE"/>
              </a:solidFill>
            </a:endParaRPr>
          </a:p>
        </p:txBody>
      </p:sp>
    </p:spTree>
    <p:extLst>
      <p:ext uri="{BB962C8B-B14F-4D97-AF65-F5344CB8AC3E}">
        <p14:creationId xmlns:p14="http://schemas.microsoft.com/office/powerpoint/2010/main" val="232416221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D9C37A-38D0-445E-BA12-04CE262D02DB}"/>
              </a:ext>
            </a:extLst>
          </p:cNvPr>
          <p:cNvSpPr>
            <a:spLocks noGrp="1"/>
          </p:cNvSpPr>
          <p:nvPr>
            <p:ph type="ctrTitle"/>
          </p:nvPr>
        </p:nvSpPr>
        <p:spPr>
          <a:xfrm>
            <a:off x="370113" y="1187269"/>
            <a:ext cx="11477897" cy="4483462"/>
          </a:xfrm>
        </p:spPr>
        <p:txBody>
          <a:bodyPr anchor="ctr">
            <a:normAutofit/>
          </a:bodyPr>
          <a:lstStyle/>
          <a:p>
            <a:r>
              <a:rPr lang="uk-UA" sz="7200" b="1" dirty="0">
                <a:solidFill>
                  <a:srgbClr val="1756B9"/>
                </a:solidFill>
                <a:latin typeface="Vinnytsia Sans" panose="00000500000000000000" pitchFamily="2" charset="0"/>
              </a:rPr>
              <a:t>Дякую за увагу!</a:t>
            </a:r>
          </a:p>
        </p:txBody>
      </p:sp>
      <p:sp>
        <p:nvSpPr>
          <p:cNvPr id="5" name="Прямокутник 4">
            <a:extLst>
              <a:ext uri="{FF2B5EF4-FFF2-40B4-BE49-F238E27FC236}">
                <a16:creationId xmlns:a16="http://schemas.microsoft.com/office/drawing/2014/main" id="{2BE8F97F-57B8-4C98-87EB-845CFCD485AF}"/>
              </a:ext>
            </a:extLst>
          </p:cNvPr>
          <p:cNvSpPr/>
          <p:nvPr/>
        </p:nvSpPr>
        <p:spPr>
          <a:xfrm>
            <a:off x="174171" y="187234"/>
            <a:ext cx="11869783" cy="6483532"/>
          </a:xfrm>
          <a:prstGeom prst="rect">
            <a:avLst/>
          </a:prstGeom>
          <a:noFill/>
          <a:ln w="38100">
            <a:solidFill>
              <a:srgbClr val="1756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1A5EE"/>
              </a:solidFill>
            </a:endParaRPr>
          </a:p>
        </p:txBody>
      </p:sp>
    </p:spTree>
    <p:extLst>
      <p:ext uri="{BB962C8B-B14F-4D97-AF65-F5344CB8AC3E}">
        <p14:creationId xmlns:p14="http://schemas.microsoft.com/office/powerpoint/2010/main" val="86854321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004323" cy="1059611"/>
          </a:xfrm>
        </p:spPr>
        <p:txBody>
          <a:bodyPr>
            <a:noAutofit/>
          </a:bodyPr>
          <a:lstStyle/>
          <a:p>
            <a:r>
              <a:rPr lang="uk-UA" sz="4800" b="1" dirty="0">
                <a:solidFill>
                  <a:srgbClr val="1756B9"/>
                </a:solidFill>
                <a:latin typeface="Vinnytsia Sans" panose="00000500000000000000" pitchFamily="2" charset="0"/>
              </a:rPr>
              <a:t>Однорівневі списки</a:t>
            </a:r>
            <a:endParaRPr lang="uk-UA" sz="3600" b="1" dirty="0">
              <a:solidFill>
                <a:srgbClr val="1756B9"/>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9" y="2091577"/>
            <a:ext cx="6276703" cy="4014255"/>
          </a:xfrm>
        </p:spPr>
        <p:txBody>
          <a:bodyPr anchor="ctr">
            <a:normAutofit lnSpcReduction="10000"/>
          </a:bodyPr>
          <a:lstStyle/>
          <a:p>
            <a:pPr marL="0" indent="0">
              <a:buNone/>
            </a:pPr>
            <a:r>
              <a:rPr lang="uk-UA" b="1" dirty="0">
                <a:solidFill>
                  <a:srgbClr val="1756B9"/>
                </a:solidFill>
                <a:latin typeface="Arial" panose="020B0604020202020204" pitchFamily="34" charset="0"/>
                <a:ea typeface="Liberation Sans" panose="020B0604020202020204" pitchFamily="34" charset="0"/>
                <a:cs typeface="Arial" panose="020B0604020202020204" pitchFamily="34" charset="0"/>
              </a:rPr>
              <a:t>Список</a:t>
            </a:r>
            <a:r>
              <a:rPr lang="uk-UA" dirty="0">
                <a:latin typeface="Arial" panose="020B0604020202020204" pitchFamily="34" charset="0"/>
                <a:ea typeface="Liberation Sans" panose="020B0604020202020204" pitchFamily="34" charset="0"/>
                <a:cs typeface="Arial" panose="020B0604020202020204" pitchFamily="34" charset="0"/>
              </a:rPr>
              <a:t> — це кілька абзаців тексту, які пов'язані єдиною нумерацією чи маркуванням і мають особливе форматування. </a:t>
            </a:r>
          </a:p>
          <a:p>
            <a:pPr marL="0" indent="0">
              <a:buNone/>
            </a:pPr>
            <a:r>
              <a:rPr lang="uk-UA" dirty="0">
                <a:latin typeface="Arial" panose="020B0604020202020204" pitchFamily="34" charset="0"/>
                <a:ea typeface="Liberation Sans" panose="020B0604020202020204" pitchFamily="34" charset="0"/>
                <a:cs typeface="Arial" panose="020B0604020202020204" pitchFamily="34" charset="0"/>
              </a:rPr>
              <a:t>Списками можуть подаватися переліки об'єктів, описи порядку дій, хронологія подій тощо. Наприклад, список прізвищ учнів і учениць класу, інструкція щодо користування приладом, тощо.</a:t>
            </a:r>
            <a:endParaRPr lang="uk-UA" b="1" dirty="0">
              <a:latin typeface="Arial" panose="020B0604020202020204" pitchFamily="34" charset="0"/>
              <a:ea typeface="Liberation Sans" panose="020B0604020202020204" pitchFamily="34" charset="0"/>
              <a:cs typeface="Arial" panose="020B0604020202020204" pitchFamily="34" charset="0"/>
            </a:endParaRPr>
          </a:p>
        </p:txBody>
      </p:sp>
      <p:pic>
        <p:nvPicPr>
          <p:cNvPr id="1026" name="Picture 2" descr="undefined">
            <a:extLst>
              <a:ext uri="{FF2B5EF4-FFF2-40B4-BE49-F238E27FC236}">
                <a16:creationId xmlns:a16="http://schemas.microsoft.com/office/drawing/2014/main" id="{2FDC533D-6B20-4EC4-BC2B-0B067D84F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8174" y="1139405"/>
            <a:ext cx="3180486" cy="45241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B6F7106-7FBB-4345-86B3-E97A83267885}"/>
              </a:ext>
            </a:extLst>
          </p:cNvPr>
          <p:cNvSpPr txBox="1"/>
          <p:nvPr/>
        </p:nvSpPr>
        <p:spPr>
          <a:xfrm>
            <a:off x="8282653" y="5695406"/>
            <a:ext cx="3431528" cy="646331"/>
          </a:xfrm>
          <a:prstGeom prst="rect">
            <a:avLst/>
          </a:prstGeom>
          <a:noFill/>
        </p:spPr>
        <p:txBody>
          <a:bodyPr wrap="square" rtlCol="0">
            <a:spAutoFit/>
          </a:bodyPr>
          <a:lstStyle/>
          <a:p>
            <a:pPr algn="ctr"/>
            <a:r>
              <a:rPr lang="uk-UA" dirty="0"/>
              <a:t>Список покупок Мікеланджело для його прислужника</a:t>
            </a:r>
          </a:p>
        </p:txBody>
      </p:sp>
      <p:sp>
        <p:nvSpPr>
          <p:cNvPr id="8" name="Прямокутник 7">
            <a:extLst>
              <a:ext uri="{FF2B5EF4-FFF2-40B4-BE49-F238E27FC236}">
                <a16:creationId xmlns:a16="http://schemas.microsoft.com/office/drawing/2014/main" id="{A8F2C109-0068-4526-B246-78DB140DA240}"/>
              </a:ext>
            </a:extLst>
          </p:cNvPr>
          <p:cNvSpPr/>
          <p:nvPr/>
        </p:nvSpPr>
        <p:spPr>
          <a:xfrm>
            <a:off x="174171" y="187234"/>
            <a:ext cx="11869783" cy="6483532"/>
          </a:xfrm>
          <a:prstGeom prst="rect">
            <a:avLst/>
          </a:prstGeom>
          <a:noFill/>
          <a:ln w="38100">
            <a:solidFill>
              <a:srgbClr val="1756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1A5EE"/>
              </a:solidFill>
            </a:endParaRPr>
          </a:p>
        </p:txBody>
      </p:sp>
    </p:spTree>
    <p:extLst>
      <p:ext uri="{BB962C8B-B14F-4D97-AF65-F5344CB8AC3E}">
        <p14:creationId xmlns:p14="http://schemas.microsoft.com/office/powerpoint/2010/main" val="284400281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004323" cy="1059611"/>
          </a:xfrm>
        </p:spPr>
        <p:txBody>
          <a:bodyPr>
            <a:noAutofit/>
          </a:bodyPr>
          <a:lstStyle/>
          <a:p>
            <a:r>
              <a:rPr lang="uk-UA" sz="4800" b="1" dirty="0">
                <a:solidFill>
                  <a:srgbClr val="1756B9"/>
                </a:solidFill>
                <a:latin typeface="Vinnytsia Sans" panose="00000500000000000000" pitchFamily="2" charset="0"/>
              </a:rPr>
              <a:t>Однорівневі списки</a:t>
            </a:r>
            <a:endParaRPr lang="uk-UA" sz="3600" b="1" dirty="0">
              <a:solidFill>
                <a:srgbClr val="1756B9"/>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9" y="2091577"/>
            <a:ext cx="6276703" cy="4014255"/>
          </a:xfrm>
        </p:spPr>
        <p:txBody>
          <a:bodyPr anchor="ctr">
            <a:normAutofit fontScale="92500"/>
          </a:bodyPr>
          <a:lstStyle/>
          <a:p>
            <a:pPr marL="0" indent="0">
              <a:buNone/>
            </a:pPr>
            <a:r>
              <a:rPr lang="uk-UA" sz="2400" dirty="0">
                <a:latin typeface="Arial" panose="020B0604020202020204" pitchFamily="34" charset="0"/>
                <a:ea typeface="Liberation Sans" panose="020B0604020202020204" pitchFamily="34" charset="0"/>
                <a:cs typeface="Arial" panose="020B0604020202020204" pitchFamily="34" charset="0"/>
              </a:rPr>
              <a:t>Використання списків дає змогу краще структурувати текст, відокремити фрагменти тексту для більш наочного сприйняття.</a:t>
            </a:r>
          </a:p>
          <a:p>
            <a:pPr marL="0" indent="0">
              <a:buNone/>
            </a:pPr>
            <a:r>
              <a:rPr lang="uk-UA" sz="2400" dirty="0">
                <a:latin typeface="Arial" panose="020B0604020202020204" pitchFamily="34" charset="0"/>
                <a:ea typeface="Liberation Sans" panose="020B0604020202020204" pitchFamily="34" charset="0"/>
                <a:cs typeface="Arial" panose="020B0604020202020204" pitchFamily="34" charset="0"/>
              </a:rPr>
              <a:t>Елементи списку розміщуються в окремих абзацах, у яких текст може містити від одного слова до кількох рядків. На початку кожного абзацу перед елементами списку розміщується певний символ для візуального відокремлення елементів списку один від одного та від усього іншого тексту. Усередині одного списку такі символи можуть бути тільки одного типу.</a:t>
            </a:r>
          </a:p>
        </p:txBody>
      </p:sp>
      <p:pic>
        <p:nvPicPr>
          <p:cNvPr id="6" name="Рисунок 5">
            <a:extLst>
              <a:ext uri="{FF2B5EF4-FFF2-40B4-BE49-F238E27FC236}">
                <a16:creationId xmlns:a16="http://schemas.microsoft.com/office/drawing/2014/main" id="{2206404F-5415-4EA2-915D-63CB8F6898AF}"/>
              </a:ext>
            </a:extLst>
          </p:cNvPr>
          <p:cNvPicPr>
            <a:picLocks noChangeAspect="1"/>
          </p:cNvPicPr>
          <p:nvPr/>
        </p:nvPicPr>
        <p:blipFill>
          <a:blip r:embed="rId2"/>
          <a:stretch>
            <a:fillRect/>
          </a:stretch>
        </p:blipFill>
        <p:spPr>
          <a:xfrm>
            <a:off x="7380166" y="2353540"/>
            <a:ext cx="1781424" cy="3143689"/>
          </a:xfrm>
          <a:prstGeom prst="rect">
            <a:avLst/>
          </a:prstGeom>
        </p:spPr>
      </p:pic>
      <p:pic>
        <p:nvPicPr>
          <p:cNvPr id="8" name="Рисунок 7">
            <a:extLst>
              <a:ext uri="{FF2B5EF4-FFF2-40B4-BE49-F238E27FC236}">
                <a16:creationId xmlns:a16="http://schemas.microsoft.com/office/drawing/2014/main" id="{41D5CB6B-DB90-4D12-A917-DF20EDBBD7B3}"/>
              </a:ext>
            </a:extLst>
          </p:cNvPr>
          <p:cNvPicPr>
            <a:picLocks noChangeAspect="1"/>
          </p:cNvPicPr>
          <p:nvPr/>
        </p:nvPicPr>
        <p:blipFill>
          <a:blip r:embed="rId3"/>
          <a:stretch>
            <a:fillRect/>
          </a:stretch>
        </p:blipFill>
        <p:spPr>
          <a:xfrm>
            <a:off x="9426854" y="2605989"/>
            <a:ext cx="2229161" cy="2638793"/>
          </a:xfrm>
          <a:prstGeom prst="rect">
            <a:avLst/>
          </a:prstGeom>
        </p:spPr>
      </p:pic>
      <p:sp>
        <p:nvSpPr>
          <p:cNvPr id="9" name="Стрілка: вправо 8">
            <a:extLst>
              <a:ext uri="{FF2B5EF4-FFF2-40B4-BE49-F238E27FC236}">
                <a16:creationId xmlns:a16="http://schemas.microsoft.com/office/drawing/2014/main" id="{ECCC00E6-E033-4D8D-8AEF-6F33B28B5F73}"/>
              </a:ext>
            </a:extLst>
          </p:cNvPr>
          <p:cNvSpPr/>
          <p:nvPr/>
        </p:nvSpPr>
        <p:spPr>
          <a:xfrm>
            <a:off x="9100455" y="3959367"/>
            <a:ext cx="531223" cy="278674"/>
          </a:xfrm>
          <a:prstGeom prst="rightArrow">
            <a:avLst/>
          </a:prstGeom>
          <a:solidFill>
            <a:srgbClr val="175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1756B9"/>
              </a:solidFill>
            </a:endParaRPr>
          </a:p>
        </p:txBody>
      </p:sp>
      <p:sp>
        <p:nvSpPr>
          <p:cNvPr id="12" name="Прямокутник 11">
            <a:extLst>
              <a:ext uri="{FF2B5EF4-FFF2-40B4-BE49-F238E27FC236}">
                <a16:creationId xmlns:a16="http://schemas.microsoft.com/office/drawing/2014/main" id="{CE34ECF0-8EA5-4D21-AD8C-CE5C28784076}"/>
              </a:ext>
            </a:extLst>
          </p:cNvPr>
          <p:cNvSpPr/>
          <p:nvPr/>
        </p:nvSpPr>
        <p:spPr>
          <a:xfrm>
            <a:off x="174171" y="187234"/>
            <a:ext cx="11869783" cy="6483532"/>
          </a:xfrm>
          <a:prstGeom prst="rect">
            <a:avLst/>
          </a:prstGeom>
          <a:noFill/>
          <a:ln w="38100">
            <a:solidFill>
              <a:srgbClr val="1756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1A5EE"/>
              </a:solidFill>
            </a:endParaRPr>
          </a:p>
        </p:txBody>
      </p:sp>
    </p:spTree>
    <p:extLst>
      <p:ext uri="{BB962C8B-B14F-4D97-AF65-F5344CB8AC3E}">
        <p14:creationId xmlns:p14="http://schemas.microsoft.com/office/powerpoint/2010/main" val="82832513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5B13BE1A-4667-413B-91B9-0481C003AB7B}"/>
              </a:ext>
            </a:extLst>
          </p:cNvPr>
          <p:cNvPicPr>
            <a:picLocks noChangeAspect="1"/>
          </p:cNvPicPr>
          <p:nvPr/>
        </p:nvPicPr>
        <p:blipFill>
          <a:blip r:embed="rId2"/>
          <a:stretch>
            <a:fillRect/>
          </a:stretch>
        </p:blipFill>
        <p:spPr>
          <a:xfrm>
            <a:off x="9400143" y="2850592"/>
            <a:ext cx="2229161" cy="2638793"/>
          </a:xfrm>
          <a:prstGeom prst="rect">
            <a:avLst/>
          </a:prstGeom>
        </p:spPr>
      </p:pic>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004323" cy="1059611"/>
          </a:xfrm>
        </p:spPr>
        <p:txBody>
          <a:bodyPr>
            <a:noAutofit/>
          </a:bodyPr>
          <a:lstStyle/>
          <a:p>
            <a:r>
              <a:rPr lang="uk-UA" sz="4800" b="1" dirty="0">
                <a:solidFill>
                  <a:srgbClr val="1756B9"/>
                </a:solidFill>
                <a:latin typeface="Vinnytsia Sans" panose="00000500000000000000" pitchFamily="2" charset="0"/>
              </a:rPr>
              <a:t>Однорівневі списки</a:t>
            </a:r>
            <a:endParaRPr lang="uk-UA" sz="3600" b="1" dirty="0">
              <a:solidFill>
                <a:srgbClr val="1756B9"/>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9" y="2091577"/>
            <a:ext cx="6276703" cy="4014255"/>
          </a:xfrm>
        </p:spPr>
        <p:txBody>
          <a:bodyPr anchor="ctr">
            <a:normAutofit/>
          </a:bodyPr>
          <a:lstStyle/>
          <a:p>
            <a:pPr marL="0" indent="0">
              <a:buNone/>
            </a:pPr>
            <a:r>
              <a:rPr lang="uk-UA" sz="2400" dirty="0">
                <a:latin typeface="Arial" panose="020B0604020202020204" pitchFamily="34" charset="0"/>
                <a:ea typeface="Liberation Sans" panose="020B0604020202020204" pitchFamily="34" charset="0"/>
                <a:cs typeface="Arial" panose="020B0604020202020204" pitchFamily="34" charset="0"/>
              </a:rPr>
              <a:t>У текстовому процесорі Word можна створювати </a:t>
            </a:r>
            <a:r>
              <a:rPr lang="uk-UA" sz="2400" b="1" dirty="0">
                <a:solidFill>
                  <a:srgbClr val="1756B9"/>
                </a:solidFill>
                <a:latin typeface="Arial" panose="020B0604020202020204" pitchFamily="34" charset="0"/>
                <a:ea typeface="Liberation Sans" panose="020B0604020202020204" pitchFamily="34" charset="0"/>
                <a:cs typeface="Arial" panose="020B0604020202020204" pitchFamily="34" charset="0"/>
              </a:rPr>
              <a:t>марковані</a:t>
            </a:r>
            <a:r>
              <a:rPr lang="uk-UA" sz="2400" dirty="0">
                <a:latin typeface="Arial" panose="020B0604020202020204" pitchFamily="34" charset="0"/>
                <a:ea typeface="Liberation Sans" panose="020B0604020202020204" pitchFamily="34" charset="0"/>
                <a:cs typeface="Arial" panose="020B0604020202020204" pitchFamily="34" charset="0"/>
              </a:rPr>
              <a:t> та </a:t>
            </a:r>
            <a:r>
              <a:rPr lang="uk-UA" sz="2400" b="1" dirty="0">
                <a:solidFill>
                  <a:srgbClr val="1756B9"/>
                </a:solidFill>
                <a:latin typeface="Arial" panose="020B0604020202020204" pitchFamily="34" charset="0"/>
                <a:ea typeface="Liberation Sans" panose="020B0604020202020204" pitchFamily="34" charset="0"/>
                <a:cs typeface="Arial" panose="020B0604020202020204" pitchFamily="34" charset="0"/>
              </a:rPr>
              <a:t>нумеровані</a:t>
            </a:r>
            <a:r>
              <a:rPr lang="uk-UA" sz="2400" dirty="0">
                <a:latin typeface="Arial" panose="020B0604020202020204" pitchFamily="34" charset="0"/>
                <a:ea typeface="Liberation Sans" panose="020B0604020202020204" pitchFamily="34" charset="0"/>
                <a:cs typeface="Arial" panose="020B0604020202020204" pitchFamily="34" charset="0"/>
              </a:rPr>
              <a:t> списки.</a:t>
            </a:r>
          </a:p>
          <a:p>
            <a:pPr marL="0" indent="0">
              <a:buNone/>
            </a:pPr>
            <a:r>
              <a:rPr lang="uk-UA" sz="2400" dirty="0">
                <a:latin typeface="Arial" panose="020B0604020202020204" pitchFamily="34" charset="0"/>
                <a:ea typeface="Liberation Sans" panose="020B0604020202020204" pitchFamily="34" charset="0"/>
                <a:cs typeface="Arial" panose="020B0604020202020204" pitchFamily="34" charset="0"/>
              </a:rPr>
              <a:t>Марковані та нумеровані списки належать до так званих </a:t>
            </a:r>
            <a:r>
              <a:rPr lang="uk-UA" sz="2400" b="1" dirty="0">
                <a:solidFill>
                  <a:srgbClr val="1756B9"/>
                </a:solidFill>
                <a:latin typeface="Arial" panose="020B0604020202020204" pitchFamily="34" charset="0"/>
                <a:ea typeface="Liberation Sans" panose="020B0604020202020204" pitchFamily="34" charset="0"/>
                <a:cs typeface="Arial" panose="020B0604020202020204" pitchFamily="34" charset="0"/>
              </a:rPr>
              <a:t>однорівневих</a:t>
            </a:r>
            <a:r>
              <a:rPr lang="uk-UA" sz="2400" dirty="0">
                <a:latin typeface="Arial" panose="020B0604020202020204" pitchFamily="34" charset="0"/>
                <a:ea typeface="Liberation Sans" panose="020B0604020202020204" pitchFamily="34" charset="0"/>
                <a:cs typeface="Arial" panose="020B0604020202020204" pitchFamily="34" charset="0"/>
              </a:rPr>
              <a:t> списків. Це тому, що всі елементи цих списків рівнозначні. </a:t>
            </a:r>
          </a:p>
          <a:p>
            <a:pPr marL="0" indent="0">
              <a:buNone/>
            </a:pPr>
            <a:r>
              <a:rPr lang="uk-UA" sz="2400" dirty="0">
                <a:latin typeface="Arial" panose="020B0604020202020204" pitchFamily="34" charset="0"/>
                <a:ea typeface="Liberation Sans" panose="020B0604020202020204" pitchFamily="34" charset="0"/>
                <a:cs typeface="Arial" panose="020B0604020202020204" pitchFamily="34" charset="0"/>
              </a:rPr>
              <a:t>Але якщо в маркованих списках послідовність елементів зазвичай неважлива, то в нумерованих порядок елементів досить часто має певний зміст.</a:t>
            </a:r>
          </a:p>
        </p:txBody>
      </p:sp>
      <p:pic>
        <p:nvPicPr>
          <p:cNvPr id="6" name="Рисунок 5">
            <a:extLst>
              <a:ext uri="{FF2B5EF4-FFF2-40B4-BE49-F238E27FC236}">
                <a16:creationId xmlns:a16="http://schemas.microsoft.com/office/drawing/2014/main" id="{1BC4E70B-378C-4D42-BCA6-DB6146B4D604}"/>
              </a:ext>
            </a:extLst>
          </p:cNvPr>
          <p:cNvPicPr>
            <a:picLocks noChangeAspect="1"/>
          </p:cNvPicPr>
          <p:nvPr/>
        </p:nvPicPr>
        <p:blipFill>
          <a:blip r:embed="rId3"/>
          <a:stretch>
            <a:fillRect/>
          </a:stretch>
        </p:blipFill>
        <p:spPr>
          <a:xfrm>
            <a:off x="7190035" y="2941093"/>
            <a:ext cx="2210108" cy="2457793"/>
          </a:xfrm>
          <a:prstGeom prst="rect">
            <a:avLst/>
          </a:prstGeom>
        </p:spPr>
      </p:pic>
      <p:sp>
        <p:nvSpPr>
          <p:cNvPr id="9" name="Прямокутник 8">
            <a:extLst>
              <a:ext uri="{FF2B5EF4-FFF2-40B4-BE49-F238E27FC236}">
                <a16:creationId xmlns:a16="http://schemas.microsoft.com/office/drawing/2014/main" id="{B13A493C-C98D-4760-AABD-1F6546BD7626}"/>
              </a:ext>
            </a:extLst>
          </p:cNvPr>
          <p:cNvSpPr/>
          <p:nvPr/>
        </p:nvSpPr>
        <p:spPr>
          <a:xfrm>
            <a:off x="174171" y="187234"/>
            <a:ext cx="11869783" cy="6483532"/>
          </a:xfrm>
          <a:prstGeom prst="rect">
            <a:avLst/>
          </a:prstGeom>
          <a:noFill/>
          <a:ln w="38100">
            <a:solidFill>
              <a:srgbClr val="1756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1A5EE"/>
              </a:solidFill>
            </a:endParaRPr>
          </a:p>
        </p:txBody>
      </p:sp>
    </p:spTree>
    <p:extLst>
      <p:ext uri="{BB962C8B-B14F-4D97-AF65-F5344CB8AC3E}">
        <p14:creationId xmlns:p14="http://schemas.microsoft.com/office/powerpoint/2010/main" val="219007457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004323" cy="1059611"/>
          </a:xfrm>
        </p:spPr>
        <p:txBody>
          <a:bodyPr>
            <a:noAutofit/>
          </a:bodyPr>
          <a:lstStyle/>
          <a:p>
            <a:r>
              <a:rPr lang="uk-UA" sz="4800" b="1" dirty="0">
                <a:solidFill>
                  <a:srgbClr val="1756B9"/>
                </a:solidFill>
                <a:latin typeface="Vinnytsia Sans" panose="00000500000000000000" pitchFamily="2" charset="0"/>
              </a:rPr>
              <a:t>Однорівневі списки</a:t>
            </a:r>
            <a:endParaRPr lang="uk-UA" sz="3600" b="1" dirty="0">
              <a:solidFill>
                <a:srgbClr val="1756B9"/>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0" y="2091577"/>
            <a:ext cx="5849984" cy="4014255"/>
          </a:xfrm>
        </p:spPr>
        <p:txBody>
          <a:bodyPr anchor="ctr">
            <a:normAutofit/>
          </a:bodyPr>
          <a:lstStyle/>
          <a:p>
            <a:pPr marL="0" indent="0">
              <a:buNone/>
            </a:pPr>
            <a:r>
              <a:rPr lang="uk-UA" b="1" dirty="0">
                <a:solidFill>
                  <a:srgbClr val="1756B9"/>
                </a:solidFill>
                <a:latin typeface="Arial" panose="020B0604020202020204" pitchFamily="34" charset="0"/>
                <a:ea typeface="Liberation Sans" panose="020B0604020202020204" pitchFamily="34" charset="0"/>
                <a:cs typeface="Arial" panose="020B0604020202020204" pitchFamily="34" charset="0"/>
              </a:rPr>
              <a:t>Маркований список </a:t>
            </a:r>
            <a:r>
              <a:rPr lang="uk-UA" dirty="0">
                <a:latin typeface="Arial" panose="020B0604020202020204" pitchFamily="34" charset="0"/>
                <a:ea typeface="Liberation Sans" panose="020B0604020202020204" pitchFamily="34" charset="0"/>
                <a:cs typeface="Arial" panose="020B0604020202020204" pitchFamily="34" charset="0"/>
              </a:rPr>
              <a:t>— це список, у якому кожний елемент списку на початку рядка позначається деяким маркером. Маркери можуть мати різний вигляд.</a:t>
            </a:r>
          </a:p>
        </p:txBody>
      </p:sp>
      <p:pic>
        <p:nvPicPr>
          <p:cNvPr id="6" name="Рисунок 5">
            <a:extLst>
              <a:ext uri="{FF2B5EF4-FFF2-40B4-BE49-F238E27FC236}">
                <a16:creationId xmlns:a16="http://schemas.microsoft.com/office/drawing/2014/main" id="{2531D953-CE03-4A63-92DE-88A4C00E49A3}"/>
              </a:ext>
            </a:extLst>
          </p:cNvPr>
          <p:cNvPicPr>
            <a:picLocks noChangeAspect="1"/>
          </p:cNvPicPr>
          <p:nvPr/>
        </p:nvPicPr>
        <p:blipFill>
          <a:blip r:embed="rId2"/>
          <a:stretch>
            <a:fillRect/>
          </a:stretch>
        </p:blipFill>
        <p:spPr>
          <a:xfrm>
            <a:off x="7646124" y="2370406"/>
            <a:ext cx="3055631" cy="3456595"/>
          </a:xfrm>
          <a:prstGeom prst="rect">
            <a:avLst/>
          </a:prstGeom>
        </p:spPr>
      </p:pic>
      <p:sp>
        <p:nvSpPr>
          <p:cNvPr id="7" name="Прямокутник 6">
            <a:extLst>
              <a:ext uri="{FF2B5EF4-FFF2-40B4-BE49-F238E27FC236}">
                <a16:creationId xmlns:a16="http://schemas.microsoft.com/office/drawing/2014/main" id="{9327B955-4409-42EB-BFD7-0CCAEFBCAA36}"/>
              </a:ext>
            </a:extLst>
          </p:cNvPr>
          <p:cNvSpPr/>
          <p:nvPr/>
        </p:nvSpPr>
        <p:spPr>
          <a:xfrm>
            <a:off x="174171" y="187234"/>
            <a:ext cx="11869783" cy="6483532"/>
          </a:xfrm>
          <a:prstGeom prst="rect">
            <a:avLst/>
          </a:prstGeom>
          <a:noFill/>
          <a:ln w="38100">
            <a:solidFill>
              <a:srgbClr val="1756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1A5EE"/>
              </a:solidFill>
            </a:endParaRPr>
          </a:p>
        </p:txBody>
      </p:sp>
    </p:spTree>
    <p:extLst>
      <p:ext uri="{BB962C8B-B14F-4D97-AF65-F5344CB8AC3E}">
        <p14:creationId xmlns:p14="http://schemas.microsoft.com/office/powerpoint/2010/main" val="410462582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004323" cy="1059611"/>
          </a:xfrm>
        </p:spPr>
        <p:txBody>
          <a:bodyPr>
            <a:noAutofit/>
          </a:bodyPr>
          <a:lstStyle/>
          <a:p>
            <a:r>
              <a:rPr lang="uk-UA" sz="4800" b="1" dirty="0">
                <a:solidFill>
                  <a:srgbClr val="1756B9"/>
                </a:solidFill>
                <a:latin typeface="Vinnytsia Sans" panose="00000500000000000000" pitchFamily="2" charset="0"/>
              </a:rPr>
              <a:t>Однорівневі списки</a:t>
            </a:r>
            <a:endParaRPr lang="uk-UA" sz="3600" b="1" dirty="0">
              <a:solidFill>
                <a:srgbClr val="1756B9"/>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9" y="2091577"/>
            <a:ext cx="6276703" cy="4014255"/>
          </a:xfrm>
        </p:spPr>
        <p:txBody>
          <a:bodyPr anchor="ctr">
            <a:normAutofit/>
          </a:bodyPr>
          <a:lstStyle/>
          <a:p>
            <a:pPr marL="0" indent="0">
              <a:buNone/>
            </a:pPr>
            <a:r>
              <a:rPr lang="ru-RU" b="1" dirty="0">
                <a:solidFill>
                  <a:srgbClr val="1756B9"/>
                </a:solidFill>
                <a:latin typeface="Arial" panose="020B0604020202020204" pitchFamily="34" charset="0"/>
                <a:ea typeface="Liberation Sans" panose="020B0604020202020204" pitchFamily="34" charset="0"/>
                <a:cs typeface="Arial" panose="020B0604020202020204" pitchFamily="34" charset="0"/>
              </a:rPr>
              <a:t>Нумерований</a:t>
            </a:r>
            <a:r>
              <a:rPr lang="en-US" b="1" dirty="0">
                <a:solidFill>
                  <a:srgbClr val="1756B9"/>
                </a:solidFill>
                <a:latin typeface="Arial" panose="020B0604020202020204" pitchFamily="34" charset="0"/>
                <a:ea typeface="Liberation Sans" panose="020B0604020202020204" pitchFamily="34" charset="0"/>
                <a:cs typeface="Arial" panose="020B0604020202020204" pitchFamily="34" charset="0"/>
              </a:rPr>
              <a:t> </a:t>
            </a:r>
            <a:r>
              <a:rPr lang="uk-UA" b="1" dirty="0">
                <a:solidFill>
                  <a:srgbClr val="1756B9"/>
                </a:solidFill>
                <a:latin typeface="Arial" panose="020B0604020202020204" pitchFamily="34" charset="0"/>
                <a:ea typeface="Liberation Sans" panose="020B0604020202020204" pitchFamily="34" charset="0"/>
                <a:cs typeface="Arial" panose="020B0604020202020204" pitchFamily="34" charset="0"/>
              </a:rPr>
              <a:t>список</a:t>
            </a:r>
            <a:r>
              <a:rPr lang="ru-RU" b="1" dirty="0">
                <a:solidFill>
                  <a:srgbClr val="1756B9"/>
                </a:solidFill>
                <a:latin typeface="Arial" panose="020B0604020202020204" pitchFamily="34" charset="0"/>
                <a:ea typeface="Liberation Sans" panose="020B0604020202020204" pitchFamily="34" charset="0"/>
                <a:cs typeface="Arial" panose="020B0604020202020204" pitchFamily="34" charset="0"/>
              </a:rPr>
              <a:t> </a:t>
            </a:r>
            <a:r>
              <a:rPr lang="ru-RU" dirty="0">
                <a:latin typeface="Arial" panose="020B0604020202020204" pitchFamily="34" charset="0"/>
                <a:ea typeface="Liberation Sans" panose="020B0604020202020204" pitchFamily="34" charset="0"/>
                <a:cs typeface="Arial" panose="020B0604020202020204" pitchFamily="34" charset="0"/>
              </a:rPr>
              <a:t>– </a:t>
            </a:r>
            <a:r>
              <a:rPr lang="uk-UA" dirty="0">
                <a:latin typeface="Arial" panose="020B0604020202020204" pitchFamily="34" charset="0"/>
                <a:ea typeface="Liberation Sans" panose="020B0604020202020204" pitchFamily="34" charset="0"/>
                <a:cs typeface="Arial" panose="020B0604020202020204" pitchFamily="34" charset="0"/>
              </a:rPr>
              <a:t>це список, у якому кожний елемент списку позначається його порядковим номером у цьому списку. </a:t>
            </a:r>
          </a:p>
          <a:p>
            <a:pPr marL="0" indent="0">
              <a:buNone/>
            </a:pPr>
            <a:r>
              <a:rPr lang="uk-UA" dirty="0">
                <a:latin typeface="Arial" panose="020B0604020202020204" pitchFamily="34" charset="0"/>
                <a:ea typeface="Liberation Sans" panose="020B0604020202020204" pitchFamily="34" charset="0"/>
                <a:cs typeface="Arial" panose="020B0604020202020204" pitchFamily="34" charset="0"/>
              </a:rPr>
              <a:t>Порядковий номер у списку може задаватися числом, літерою, числівником тощо.</a:t>
            </a:r>
          </a:p>
        </p:txBody>
      </p:sp>
      <p:pic>
        <p:nvPicPr>
          <p:cNvPr id="6" name="Рисунок 5">
            <a:extLst>
              <a:ext uri="{FF2B5EF4-FFF2-40B4-BE49-F238E27FC236}">
                <a16:creationId xmlns:a16="http://schemas.microsoft.com/office/drawing/2014/main" id="{08B6DCA2-2F4A-4499-B957-5FFB65CEDC2E}"/>
              </a:ext>
            </a:extLst>
          </p:cNvPr>
          <p:cNvPicPr>
            <a:picLocks noChangeAspect="1"/>
          </p:cNvPicPr>
          <p:nvPr/>
        </p:nvPicPr>
        <p:blipFill>
          <a:blip r:embed="rId2"/>
          <a:stretch>
            <a:fillRect/>
          </a:stretch>
        </p:blipFill>
        <p:spPr>
          <a:xfrm>
            <a:off x="8045771" y="2507294"/>
            <a:ext cx="3067313" cy="3182819"/>
          </a:xfrm>
          <a:prstGeom prst="rect">
            <a:avLst/>
          </a:prstGeom>
        </p:spPr>
      </p:pic>
      <p:sp>
        <p:nvSpPr>
          <p:cNvPr id="7" name="Прямокутник 6">
            <a:extLst>
              <a:ext uri="{FF2B5EF4-FFF2-40B4-BE49-F238E27FC236}">
                <a16:creationId xmlns:a16="http://schemas.microsoft.com/office/drawing/2014/main" id="{337FEB55-3B0F-4C06-80A6-16F53735F1A5}"/>
              </a:ext>
            </a:extLst>
          </p:cNvPr>
          <p:cNvSpPr/>
          <p:nvPr/>
        </p:nvSpPr>
        <p:spPr>
          <a:xfrm>
            <a:off x="174171" y="187234"/>
            <a:ext cx="11869783" cy="6483532"/>
          </a:xfrm>
          <a:prstGeom prst="rect">
            <a:avLst/>
          </a:prstGeom>
          <a:noFill/>
          <a:ln w="38100">
            <a:solidFill>
              <a:srgbClr val="1756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1A5EE"/>
              </a:solidFill>
            </a:endParaRPr>
          </a:p>
        </p:txBody>
      </p:sp>
    </p:spTree>
    <p:extLst>
      <p:ext uri="{BB962C8B-B14F-4D97-AF65-F5344CB8AC3E}">
        <p14:creationId xmlns:p14="http://schemas.microsoft.com/office/powerpoint/2010/main" val="99039288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004323" cy="1059611"/>
          </a:xfrm>
        </p:spPr>
        <p:txBody>
          <a:bodyPr>
            <a:noAutofit/>
          </a:bodyPr>
          <a:lstStyle/>
          <a:p>
            <a:r>
              <a:rPr lang="uk-UA" sz="4800" b="1" dirty="0">
                <a:solidFill>
                  <a:srgbClr val="1756B9"/>
                </a:solidFill>
                <a:latin typeface="Vinnytsia Sans" panose="00000500000000000000" pitchFamily="2" charset="0"/>
              </a:rPr>
              <a:t>Однорівневі списки</a:t>
            </a:r>
            <a:endParaRPr lang="uk-UA" sz="3600" b="1" dirty="0">
              <a:solidFill>
                <a:srgbClr val="1756B9"/>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9" y="2091577"/>
            <a:ext cx="6276703" cy="4014255"/>
          </a:xfrm>
        </p:spPr>
        <p:txBody>
          <a:bodyPr anchor="ctr">
            <a:normAutofit/>
          </a:bodyPr>
          <a:lstStyle/>
          <a:p>
            <a:pPr marL="0" indent="0">
              <a:buNone/>
            </a:pPr>
            <a:r>
              <a:rPr lang="uk-UA" sz="2400" dirty="0">
                <a:latin typeface="Arial" panose="020B0604020202020204" pitchFamily="34" charset="0"/>
                <a:ea typeface="Liberation Sans" panose="020B0604020202020204" pitchFamily="34" charset="0"/>
                <a:cs typeface="Arial" panose="020B0604020202020204" pitchFamily="34" charset="0"/>
              </a:rPr>
              <a:t>Існує кілька способів оформлення деякого фрагмента тексту у вигляді списку. </a:t>
            </a:r>
          </a:p>
          <a:p>
            <a:pPr marL="0" indent="0">
              <a:buNone/>
            </a:pPr>
            <a:r>
              <a:rPr lang="uk-UA" sz="2400" b="1" dirty="0">
                <a:solidFill>
                  <a:srgbClr val="1756B9"/>
                </a:solidFill>
                <a:latin typeface="Arial" panose="020B0604020202020204" pitchFamily="34" charset="0"/>
                <a:ea typeface="Liberation Sans" panose="020B0604020202020204" pitchFamily="34" charset="0"/>
                <a:cs typeface="Arial" panose="020B0604020202020204" pitchFamily="34" charset="0"/>
              </a:rPr>
              <a:t>І спосіб</a:t>
            </a:r>
            <a:r>
              <a:rPr lang="uk-UA" sz="2400" b="1" dirty="0">
                <a:latin typeface="Arial" panose="020B0604020202020204" pitchFamily="34" charset="0"/>
                <a:ea typeface="Liberation Sans" panose="020B0604020202020204" pitchFamily="34" charset="0"/>
                <a:cs typeface="Arial" panose="020B0604020202020204" pitchFamily="34" charset="0"/>
              </a:rPr>
              <a:t>. </a:t>
            </a:r>
            <a:r>
              <a:rPr lang="uk-UA" sz="2400" dirty="0">
                <a:latin typeface="Arial" panose="020B0604020202020204" pitchFamily="34" charset="0"/>
                <a:ea typeface="Liberation Sans" panose="020B0604020202020204" pitchFamily="34" charset="0"/>
                <a:cs typeface="Arial" panose="020B0604020202020204" pitchFamily="34" charset="0"/>
              </a:rPr>
              <a:t>Перед початком уведення елементів списку курсор слід розмістити в потрібному місці документа і виконати </a:t>
            </a:r>
            <a:r>
              <a:rPr lang="uk-UA" sz="2400" b="1" dirty="0">
                <a:latin typeface="Arial" panose="020B0604020202020204" pitchFamily="34" charset="0"/>
                <a:ea typeface="Liberation Sans" panose="020B0604020202020204" pitchFamily="34" charset="0"/>
                <a:cs typeface="Arial" panose="020B0604020202020204" pitchFamily="34" charset="0"/>
              </a:rPr>
              <a:t>Основне</a:t>
            </a:r>
            <a:r>
              <a:rPr lang="uk-UA" sz="2400" dirty="0">
                <a:latin typeface="Arial" panose="020B0604020202020204" pitchFamily="34" charset="0"/>
                <a:ea typeface="Liberation Sans" panose="020B0604020202020204" pitchFamily="34" charset="0"/>
                <a:cs typeface="Arial" panose="020B0604020202020204" pitchFamily="34" charset="0"/>
              </a:rPr>
              <a:t> </a:t>
            </a:r>
            <a:r>
              <a:rPr lang="uk-UA" sz="1600" b="1" dirty="0">
                <a:effectLst/>
              </a:rPr>
              <a:t>⇒</a:t>
            </a:r>
            <a:r>
              <a:rPr lang="uk-UA" sz="2400" b="1" dirty="0">
                <a:latin typeface="Arial" panose="020B0604020202020204" pitchFamily="34" charset="0"/>
                <a:ea typeface="Liberation Sans" panose="020B0604020202020204" pitchFamily="34" charset="0"/>
                <a:cs typeface="Arial" panose="020B0604020202020204" pitchFamily="34" charset="0"/>
              </a:rPr>
              <a:t> Абзац </a:t>
            </a:r>
            <a:r>
              <a:rPr lang="uk-UA" sz="1600" b="1" dirty="0">
                <a:effectLst/>
              </a:rPr>
              <a:t>⇒</a:t>
            </a:r>
            <a:r>
              <a:rPr lang="uk-UA" sz="2400" b="1" dirty="0">
                <a:latin typeface="Arial" panose="020B0604020202020204" pitchFamily="34" charset="0"/>
                <a:ea typeface="Liberation Sans" panose="020B0604020202020204" pitchFamily="34" charset="0"/>
                <a:cs typeface="Arial" panose="020B0604020202020204" pitchFamily="34" charset="0"/>
              </a:rPr>
              <a:t> Маркери</a:t>
            </a:r>
            <a:r>
              <a:rPr lang="en-US" sz="2400" dirty="0">
                <a:latin typeface="Arial" panose="020B0604020202020204" pitchFamily="34" charset="0"/>
                <a:ea typeface="Liberation Sans" panose="020B0604020202020204" pitchFamily="34" charset="0"/>
                <a:cs typeface="Arial" panose="020B0604020202020204" pitchFamily="34" charset="0"/>
              </a:rPr>
              <a:t> </a:t>
            </a:r>
            <a:r>
              <a:rPr lang="uk-UA" sz="2400" dirty="0">
                <a:latin typeface="Arial" panose="020B0604020202020204" pitchFamily="34" charset="0"/>
                <a:ea typeface="Liberation Sans" panose="020B0604020202020204" pitchFamily="34" charset="0"/>
                <a:cs typeface="Arial" panose="020B0604020202020204" pitchFamily="34" charset="0"/>
              </a:rPr>
              <a:t>або </a:t>
            </a:r>
            <a:r>
              <a:rPr lang="uk-UA" sz="2400" b="1" dirty="0">
                <a:latin typeface="Arial" panose="020B0604020202020204" pitchFamily="34" charset="0"/>
                <a:ea typeface="Liberation Sans" panose="020B0604020202020204" pitchFamily="34" charset="0"/>
                <a:cs typeface="Arial" panose="020B0604020202020204" pitchFamily="34" charset="0"/>
              </a:rPr>
              <a:t>Нумерація</a:t>
            </a:r>
            <a:r>
              <a:rPr lang="en-US" sz="2400" dirty="0">
                <a:latin typeface="Arial" panose="020B0604020202020204" pitchFamily="34" charset="0"/>
                <a:ea typeface="Liberation Sans" panose="020B0604020202020204" pitchFamily="34" charset="0"/>
                <a:cs typeface="Arial" panose="020B0604020202020204" pitchFamily="34" charset="0"/>
              </a:rPr>
              <a:t>.</a:t>
            </a:r>
          </a:p>
          <a:p>
            <a:pPr marL="0" indent="0">
              <a:buNone/>
            </a:pPr>
            <a:r>
              <a:rPr lang="uk-UA" sz="2400" dirty="0">
                <a:latin typeface="Arial" panose="020B0604020202020204" pitchFamily="34" charset="0"/>
                <a:ea typeface="Liberation Sans" panose="020B0604020202020204" pitchFamily="34" charset="0"/>
                <a:cs typeface="Arial" panose="020B0604020202020204" pitchFamily="34" charset="0"/>
              </a:rPr>
              <a:t>У поточному місці документа з'явиться маркер або номер першого елемента списку.</a:t>
            </a:r>
          </a:p>
          <a:p>
            <a:pPr marL="0" indent="0">
              <a:buNone/>
            </a:pPr>
            <a:endParaRPr lang="uk-UA" sz="2000" dirty="0">
              <a:latin typeface="Arial" panose="020B0604020202020204" pitchFamily="34" charset="0"/>
              <a:ea typeface="Liberation Sans" panose="020B0604020202020204" pitchFamily="34" charset="0"/>
              <a:cs typeface="Arial" panose="020B0604020202020204" pitchFamily="34" charset="0"/>
            </a:endParaRPr>
          </a:p>
        </p:txBody>
      </p:sp>
      <p:pic>
        <p:nvPicPr>
          <p:cNvPr id="9" name="Рисунок 8">
            <a:extLst>
              <a:ext uri="{FF2B5EF4-FFF2-40B4-BE49-F238E27FC236}">
                <a16:creationId xmlns:a16="http://schemas.microsoft.com/office/drawing/2014/main" id="{3FED7743-857F-4BD8-8045-4FB0197F2498}"/>
              </a:ext>
            </a:extLst>
          </p:cNvPr>
          <p:cNvPicPr>
            <a:picLocks noChangeAspect="1"/>
          </p:cNvPicPr>
          <p:nvPr/>
        </p:nvPicPr>
        <p:blipFill>
          <a:blip r:embed="rId2"/>
          <a:stretch>
            <a:fillRect/>
          </a:stretch>
        </p:blipFill>
        <p:spPr>
          <a:xfrm>
            <a:off x="8090087" y="1904343"/>
            <a:ext cx="2978681" cy="3892595"/>
          </a:xfrm>
          <a:prstGeom prst="rect">
            <a:avLst/>
          </a:prstGeom>
        </p:spPr>
      </p:pic>
      <p:sp>
        <p:nvSpPr>
          <p:cNvPr id="10" name="Прямокутник 9">
            <a:extLst>
              <a:ext uri="{FF2B5EF4-FFF2-40B4-BE49-F238E27FC236}">
                <a16:creationId xmlns:a16="http://schemas.microsoft.com/office/drawing/2014/main" id="{C1652E0D-F0EF-48B6-95D1-09DBAAF40C5A}"/>
              </a:ext>
            </a:extLst>
          </p:cNvPr>
          <p:cNvSpPr/>
          <p:nvPr/>
        </p:nvSpPr>
        <p:spPr>
          <a:xfrm>
            <a:off x="9683931" y="2057400"/>
            <a:ext cx="931681" cy="36195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Прямокутник 6">
            <a:extLst>
              <a:ext uri="{FF2B5EF4-FFF2-40B4-BE49-F238E27FC236}">
                <a16:creationId xmlns:a16="http://schemas.microsoft.com/office/drawing/2014/main" id="{15AE6348-F663-4C46-9649-C111398EDFC6}"/>
              </a:ext>
            </a:extLst>
          </p:cNvPr>
          <p:cNvSpPr/>
          <p:nvPr/>
        </p:nvSpPr>
        <p:spPr>
          <a:xfrm>
            <a:off x="174171" y="187234"/>
            <a:ext cx="11869783" cy="6483532"/>
          </a:xfrm>
          <a:prstGeom prst="rect">
            <a:avLst/>
          </a:prstGeom>
          <a:noFill/>
          <a:ln w="38100">
            <a:solidFill>
              <a:srgbClr val="1756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1A5EE"/>
              </a:solidFill>
            </a:endParaRPr>
          </a:p>
        </p:txBody>
      </p:sp>
    </p:spTree>
    <p:extLst>
      <p:ext uri="{BB962C8B-B14F-4D97-AF65-F5344CB8AC3E}">
        <p14:creationId xmlns:p14="http://schemas.microsoft.com/office/powerpoint/2010/main" val="208518901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004323" cy="1059611"/>
          </a:xfrm>
        </p:spPr>
        <p:txBody>
          <a:bodyPr>
            <a:noAutofit/>
          </a:bodyPr>
          <a:lstStyle/>
          <a:p>
            <a:r>
              <a:rPr lang="uk-UA" sz="4800" b="1" dirty="0">
                <a:solidFill>
                  <a:srgbClr val="1756B9"/>
                </a:solidFill>
                <a:latin typeface="Vinnytsia Sans" panose="00000500000000000000" pitchFamily="2" charset="0"/>
              </a:rPr>
              <a:t>Однорівневі списки</a:t>
            </a:r>
            <a:endParaRPr lang="uk-UA" sz="3600" b="1" dirty="0">
              <a:solidFill>
                <a:srgbClr val="1756B9"/>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9" y="2091577"/>
            <a:ext cx="6355081" cy="4014255"/>
          </a:xfrm>
        </p:spPr>
        <p:txBody>
          <a:bodyPr anchor="ctr">
            <a:normAutofit/>
          </a:bodyPr>
          <a:lstStyle/>
          <a:p>
            <a:pPr marL="0" indent="0">
              <a:buNone/>
            </a:pPr>
            <a:r>
              <a:rPr lang="uk-UA" dirty="0">
                <a:latin typeface="Arial" panose="020B0604020202020204" pitchFamily="34" charset="0"/>
                <a:ea typeface="Liberation Sans" panose="020B0604020202020204" pitchFamily="34" charset="0"/>
                <a:cs typeface="Arial" panose="020B0604020202020204" pitchFamily="34" charset="0"/>
              </a:rPr>
              <a:t>Для вибору іншого маркера чи виду нумерації слід вибрати кнопку, яка розміщена біля кнопки потрібного типу списку, й у відкритому переліку </a:t>
            </a:r>
            <a:r>
              <a:rPr lang="uk-UA" b="1" dirty="0">
                <a:latin typeface="Arial" panose="020B0604020202020204" pitchFamily="34" charset="0"/>
                <a:ea typeface="Liberation Sans" panose="020B0604020202020204" pitchFamily="34" charset="0"/>
                <a:cs typeface="Arial" panose="020B0604020202020204" pitchFamily="34" charset="0"/>
              </a:rPr>
              <a:t>Бібліотека маркерів</a:t>
            </a:r>
            <a:r>
              <a:rPr lang="uk-UA" dirty="0">
                <a:latin typeface="Arial" panose="020B0604020202020204" pitchFamily="34" charset="0"/>
                <a:ea typeface="Liberation Sans" panose="020B0604020202020204" pitchFamily="34" charset="0"/>
                <a:cs typeface="Arial" panose="020B0604020202020204" pitchFamily="34" charset="0"/>
              </a:rPr>
              <a:t> або </a:t>
            </a:r>
            <a:r>
              <a:rPr lang="uk-UA" b="1" dirty="0">
                <a:latin typeface="Arial" panose="020B0604020202020204" pitchFamily="34" charset="0"/>
                <a:ea typeface="Liberation Sans" panose="020B0604020202020204" pitchFamily="34" charset="0"/>
                <a:cs typeface="Arial" panose="020B0604020202020204" pitchFamily="34" charset="0"/>
              </a:rPr>
              <a:t>Бібліотека нумерованих списків</a:t>
            </a:r>
            <a:r>
              <a:rPr lang="uk-UA" dirty="0">
                <a:latin typeface="Arial" panose="020B0604020202020204" pitchFamily="34" charset="0"/>
                <a:ea typeface="Liberation Sans" panose="020B0604020202020204" pitchFamily="34" charset="0"/>
                <a:cs typeface="Arial" panose="020B0604020202020204" pitchFamily="34" charset="0"/>
              </a:rPr>
              <a:t> вибрати необхідний варіант оформлення. Після цього можна вводити перший елемент списку.</a:t>
            </a:r>
          </a:p>
        </p:txBody>
      </p:sp>
      <p:pic>
        <p:nvPicPr>
          <p:cNvPr id="6" name="Рисунок 5">
            <a:extLst>
              <a:ext uri="{FF2B5EF4-FFF2-40B4-BE49-F238E27FC236}">
                <a16:creationId xmlns:a16="http://schemas.microsoft.com/office/drawing/2014/main" id="{E2B423E0-A213-4CA4-AB0F-92EB18F440E2}"/>
              </a:ext>
            </a:extLst>
          </p:cNvPr>
          <p:cNvPicPr>
            <a:picLocks noChangeAspect="1"/>
          </p:cNvPicPr>
          <p:nvPr/>
        </p:nvPicPr>
        <p:blipFill>
          <a:blip r:embed="rId2"/>
          <a:stretch>
            <a:fillRect/>
          </a:stretch>
        </p:blipFill>
        <p:spPr>
          <a:xfrm>
            <a:off x="9674820" y="2734993"/>
            <a:ext cx="1875272" cy="2431994"/>
          </a:xfrm>
          <a:prstGeom prst="rect">
            <a:avLst/>
          </a:prstGeom>
        </p:spPr>
      </p:pic>
      <p:pic>
        <p:nvPicPr>
          <p:cNvPr id="8" name="Рисунок 7">
            <a:extLst>
              <a:ext uri="{FF2B5EF4-FFF2-40B4-BE49-F238E27FC236}">
                <a16:creationId xmlns:a16="http://schemas.microsoft.com/office/drawing/2014/main" id="{44C6190F-7FF8-4A74-B2C6-62BDB5C7E8E1}"/>
              </a:ext>
            </a:extLst>
          </p:cNvPr>
          <p:cNvPicPr>
            <a:picLocks noChangeAspect="1"/>
          </p:cNvPicPr>
          <p:nvPr/>
        </p:nvPicPr>
        <p:blipFill>
          <a:blip r:embed="rId3"/>
          <a:stretch>
            <a:fillRect/>
          </a:stretch>
        </p:blipFill>
        <p:spPr>
          <a:xfrm>
            <a:off x="7351298" y="1943863"/>
            <a:ext cx="2133122" cy="4014255"/>
          </a:xfrm>
          <a:prstGeom prst="rect">
            <a:avLst/>
          </a:prstGeom>
        </p:spPr>
      </p:pic>
      <p:sp>
        <p:nvSpPr>
          <p:cNvPr id="7" name="Прямокутник 6">
            <a:extLst>
              <a:ext uri="{FF2B5EF4-FFF2-40B4-BE49-F238E27FC236}">
                <a16:creationId xmlns:a16="http://schemas.microsoft.com/office/drawing/2014/main" id="{BCECB313-A27B-4903-9596-F10502990DB4}"/>
              </a:ext>
            </a:extLst>
          </p:cNvPr>
          <p:cNvSpPr/>
          <p:nvPr/>
        </p:nvSpPr>
        <p:spPr>
          <a:xfrm>
            <a:off x="174171" y="187234"/>
            <a:ext cx="11869783" cy="6483532"/>
          </a:xfrm>
          <a:prstGeom prst="rect">
            <a:avLst/>
          </a:prstGeom>
          <a:noFill/>
          <a:ln w="38100">
            <a:solidFill>
              <a:srgbClr val="1756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1A5EE"/>
              </a:solidFill>
            </a:endParaRPr>
          </a:p>
        </p:txBody>
      </p:sp>
    </p:spTree>
    <p:extLst>
      <p:ext uri="{BB962C8B-B14F-4D97-AF65-F5344CB8AC3E}">
        <p14:creationId xmlns:p14="http://schemas.microsoft.com/office/powerpoint/2010/main" val="2508142900"/>
      </p:ext>
    </p:extLst>
  </p:cSld>
  <p:clrMapOvr>
    <a:masterClrMapping/>
  </p:clrMapOvr>
  <p:transition spd="slow">
    <p:push dir="u"/>
  </p:transition>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1806</TotalTime>
  <Words>1162</Words>
  <Application>Microsoft Office PowerPoint</Application>
  <PresentationFormat>Широкий екран</PresentationFormat>
  <Paragraphs>79</Paragraphs>
  <Slides>25</Slides>
  <Notes>0</Notes>
  <HiddenSlides>0</HiddenSlides>
  <MMClips>3</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25</vt:i4>
      </vt:variant>
    </vt:vector>
  </HeadingPairs>
  <TitlesOfParts>
    <vt:vector size="30" baseType="lpstr">
      <vt:lpstr>Arial</vt:lpstr>
      <vt:lpstr>Calibri</vt:lpstr>
      <vt:lpstr>Calibri Light</vt:lpstr>
      <vt:lpstr>Vinnytsia Sans</vt:lpstr>
      <vt:lpstr>Тема Office</vt:lpstr>
      <vt:lpstr>Створення й опрацювання списків у текстовому документі</vt:lpstr>
      <vt:lpstr>Сьогодні на уроці ви дізнаєтесь про:</vt:lpstr>
      <vt:lpstr>Однорівневі списки</vt:lpstr>
      <vt:lpstr>Однорівневі списки</vt:lpstr>
      <vt:lpstr>Однорівневі списки</vt:lpstr>
      <vt:lpstr>Однорівневі списки</vt:lpstr>
      <vt:lpstr>Однорівневі списки</vt:lpstr>
      <vt:lpstr>Однорівневі списки</vt:lpstr>
      <vt:lpstr>Однорівневі списки</vt:lpstr>
      <vt:lpstr>Однорівневі списки</vt:lpstr>
      <vt:lpstr>Багаторівневі списки</vt:lpstr>
      <vt:lpstr>Багаторівневі списки</vt:lpstr>
      <vt:lpstr>Багаторівневі списки</vt:lpstr>
      <vt:lpstr>Багаторівневі списки</vt:lpstr>
      <vt:lpstr>Редагування списків</vt:lpstr>
      <vt:lpstr>Редагування списків</vt:lpstr>
      <vt:lpstr>Редагування списків</vt:lpstr>
      <vt:lpstr>Презентація PowerPoint</vt:lpstr>
      <vt:lpstr>Презентація PowerPoint</vt:lpstr>
      <vt:lpstr>Презентація PowerPoint</vt:lpstr>
      <vt:lpstr>Запам’ятайте!</vt:lpstr>
      <vt:lpstr>Запам’ятайте!</vt:lpstr>
      <vt:lpstr>Запам’ятайте!</vt:lpstr>
      <vt:lpstr>Запитання для перевірки знань</vt:lpstr>
      <vt:lpstr>Дякую за увагу!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Об'єкти та їх властивості</dc:title>
  <dc:creator>Victoria Skokan</dc:creator>
  <cp:lastModifiedBy>Vadym Parkhomchuk</cp:lastModifiedBy>
  <cp:revision>38</cp:revision>
  <dcterms:created xsi:type="dcterms:W3CDTF">2024-08-14T11:57:21Z</dcterms:created>
  <dcterms:modified xsi:type="dcterms:W3CDTF">2025-08-19T17:51:11Z</dcterms:modified>
</cp:coreProperties>
</file>