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3"/>
  </p:notesMasterIdLst>
  <p:sldIdLst>
    <p:sldId id="256" r:id="rId2"/>
    <p:sldId id="257" r:id="rId3"/>
    <p:sldId id="303" r:id="rId4"/>
    <p:sldId id="259" r:id="rId5"/>
    <p:sldId id="299" r:id="rId6"/>
    <p:sldId id="261" r:id="rId7"/>
    <p:sldId id="262" r:id="rId8"/>
    <p:sldId id="300" r:id="rId9"/>
    <p:sldId id="296" r:id="rId10"/>
    <p:sldId id="302" r:id="rId11"/>
    <p:sldId id="283" r:id="rId12"/>
  </p:sldIdLst>
  <p:sldSz cx="6858000" cy="9144000" type="screen4x3"/>
  <p:notesSz cx="6888163" cy="100203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62" autoAdjust="0"/>
    <p:restoredTop sz="94660"/>
  </p:normalViewPr>
  <p:slideViewPr>
    <p:cSldViewPr>
      <p:cViewPr varScale="1">
        <p:scale>
          <a:sx n="82" d="100"/>
          <a:sy n="82" d="100"/>
        </p:scale>
        <p:origin x="3066" y="108"/>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84871" cy="500616"/>
          </a:xfrm>
          <a:prstGeom prst="rect">
            <a:avLst/>
          </a:prstGeom>
        </p:spPr>
        <p:txBody>
          <a:bodyPr vert="horz" lIns="92007" tIns="46003" rIns="92007" bIns="46003" rtlCol="0"/>
          <a:lstStyle>
            <a:lvl1pPr algn="l">
              <a:defRPr sz="1200"/>
            </a:lvl1pPr>
          </a:lstStyle>
          <a:p>
            <a:endParaRPr lang="ru-RU"/>
          </a:p>
        </p:txBody>
      </p:sp>
      <p:sp>
        <p:nvSpPr>
          <p:cNvPr id="3" name="Дата 2"/>
          <p:cNvSpPr>
            <a:spLocks noGrp="1"/>
          </p:cNvSpPr>
          <p:nvPr>
            <p:ph type="dt" idx="1"/>
          </p:nvPr>
        </p:nvSpPr>
        <p:spPr>
          <a:xfrm>
            <a:off x="3901698" y="0"/>
            <a:ext cx="2984871" cy="500616"/>
          </a:xfrm>
          <a:prstGeom prst="rect">
            <a:avLst/>
          </a:prstGeom>
        </p:spPr>
        <p:txBody>
          <a:bodyPr vert="horz" lIns="92007" tIns="46003" rIns="92007" bIns="46003" rtlCol="0"/>
          <a:lstStyle>
            <a:lvl1pPr algn="r">
              <a:defRPr sz="1200"/>
            </a:lvl1pPr>
          </a:lstStyle>
          <a:p>
            <a:fld id="{134707F9-DA51-4C1E-BE20-E922AB262422}" type="datetimeFigureOut">
              <a:rPr lang="ru-RU" smtClean="0"/>
              <a:pPr/>
              <a:t>15.10.2025</a:t>
            </a:fld>
            <a:endParaRPr lang="ru-RU"/>
          </a:p>
        </p:txBody>
      </p:sp>
      <p:sp>
        <p:nvSpPr>
          <p:cNvPr id="4" name="Образ слайда 3"/>
          <p:cNvSpPr>
            <a:spLocks noGrp="1" noRot="1" noChangeAspect="1"/>
          </p:cNvSpPr>
          <p:nvPr>
            <p:ph type="sldImg" idx="2"/>
          </p:nvPr>
        </p:nvSpPr>
        <p:spPr>
          <a:xfrm>
            <a:off x="2036763" y="752475"/>
            <a:ext cx="2814637" cy="3756025"/>
          </a:xfrm>
          <a:prstGeom prst="rect">
            <a:avLst/>
          </a:prstGeom>
          <a:noFill/>
          <a:ln w="12700">
            <a:solidFill>
              <a:prstClr val="black"/>
            </a:solidFill>
          </a:ln>
        </p:spPr>
        <p:txBody>
          <a:bodyPr vert="horz" lIns="92007" tIns="46003" rIns="92007" bIns="46003" rtlCol="0" anchor="ctr"/>
          <a:lstStyle/>
          <a:p>
            <a:endParaRPr lang="ru-RU"/>
          </a:p>
        </p:txBody>
      </p:sp>
      <p:sp>
        <p:nvSpPr>
          <p:cNvPr id="5" name="Заметки 4"/>
          <p:cNvSpPr>
            <a:spLocks noGrp="1"/>
          </p:cNvSpPr>
          <p:nvPr>
            <p:ph type="body" sz="quarter" idx="3"/>
          </p:nvPr>
        </p:nvSpPr>
        <p:spPr>
          <a:xfrm>
            <a:off x="688817" y="4759843"/>
            <a:ext cx="5510530" cy="4508735"/>
          </a:xfrm>
          <a:prstGeom prst="rect">
            <a:avLst/>
          </a:prstGeom>
        </p:spPr>
        <p:txBody>
          <a:bodyPr vert="horz" lIns="92007" tIns="46003" rIns="92007" bIns="46003"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518086"/>
            <a:ext cx="2984871" cy="500615"/>
          </a:xfrm>
          <a:prstGeom prst="rect">
            <a:avLst/>
          </a:prstGeom>
        </p:spPr>
        <p:txBody>
          <a:bodyPr vert="horz" lIns="92007" tIns="46003" rIns="92007" bIns="46003" rtlCol="0" anchor="b"/>
          <a:lstStyle>
            <a:lvl1pPr algn="l">
              <a:defRPr sz="1200"/>
            </a:lvl1pPr>
          </a:lstStyle>
          <a:p>
            <a:endParaRPr lang="ru-RU"/>
          </a:p>
        </p:txBody>
      </p:sp>
      <p:sp>
        <p:nvSpPr>
          <p:cNvPr id="7" name="Номер слайда 6"/>
          <p:cNvSpPr>
            <a:spLocks noGrp="1"/>
          </p:cNvSpPr>
          <p:nvPr>
            <p:ph type="sldNum" sz="quarter" idx="5"/>
          </p:nvPr>
        </p:nvSpPr>
        <p:spPr>
          <a:xfrm>
            <a:off x="3901698" y="9518086"/>
            <a:ext cx="2984871" cy="500615"/>
          </a:xfrm>
          <a:prstGeom prst="rect">
            <a:avLst/>
          </a:prstGeom>
        </p:spPr>
        <p:txBody>
          <a:bodyPr vert="horz" lIns="92007" tIns="46003" rIns="92007" bIns="46003" rtlCol="0" anchor="b"/>
          <a:lstStyle>
            <a:lvl1pPr algn="r">
              <a:defRPr sz="1200"/>
            </a:lvl1pPr>
          </a:lstStyle>
          <a:p>
            <a:fld id="{B8414169-804C-4E04-9A04-49FFBF2CE4C9}" type="slidenum">
              <a:rPr lang="ru-RU" smtClean="0"/>
              <a:pPr/>
              <a:t>‹#›</a:t>
            </a:fld>
            <a:endParaRPr lang="ru-RU"/>
          </a:p>
        </p:txBody>
      </p:sp>
    </p:spTree>
    <p:extLst>
      <p:ext uri="{BB962C8B-B14F-4D97-AF65-F5344CB8AC3E}">
        <p14:creationId xmlns:p14="http://schemas.microsoft.com/office/powerpoint/2010/main" val="912827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a:p>
        </p:txBody>
      </p:sp>
      <p:sp>
        <p:nvSpPr>
          <p:cNvPr id="4" name="Номер слайда 3"/>
          <p:cNvSpPr>
            <a:spLocks noGrp="1"/>
          </p:cNvSpPr>
          <p:nvPr>
            <p:ph type="sldNum" sz="quarter" idx="10"/>
          </p:nvPr>
        </p:nvSpPr>
        <p:spPr/>
        <p:txBody>
          <a:bodyPr/>
          <a:lstStyle/>
          <a:p>
            <a:fld id="{B8414169-804C-4E04-9A04-49FFBF2CE4C9}" type="slidenum">
              <a:rPr lang="ru-RU" smtClean="0"/>
              <a:pPr/>
              <a:t>1</a:t>
            </a:fld>
            <a:endParaRPr lang="ru-RU"/>
          </a:p>
        </p:txBody>
      </p:sp>
    </p:spTree>
    <p:extLst>
      <p:ext uri="{BB962C8B-B14F-4D97-AF65-F5344CB8AC3E}">
        <p14:creationId xmlns:p14="http://schemas.microsoft.com/office/powerpoint/2010/main" val="886322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B8414169-804C-4E04-9A04-49FFBF2CE4C9}" type="slidenum">
              <a:rPr lang="ru-RU" smtClean="0"/>
              <a:pPr/>
              <a:t>6</a:t>
            </a:fld>
            <a:endParaRPr lang="ru-RU"/>
          </a:p>
        </p:txBody>
      </p:sp>
    </p:spTree>
    <p:extLst>
      <p:ext uri="{BB962C8B-B14F-4D97-AF65-F5344CB8AC3E}">
        <p14:creationId xmlns:p14="http://schemas.microsoft.com/office/powerpoint/2010/main" val="1539971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456813" y="3352802"/>
            <a:ext cx="4950338" cy="3017041"/>
          </a:xfrm>
        </p:spPr>
        <p:txBody>
          <a:bodyPr anchor="b">
            <a:normAutofit/>
          </a:bodyPr>
          <a:lstStyle>
            <a:lvl1pPr>
              <a:defRPr sz="4050"/>
            </a:lvl1pPr>
          </a:lstStyle>
          <a:p>
            <a:r>
              <a:rPr lang="ru-RU" smtClean="0"/>
              <a:t>Образец заголовка</a:t>
            </a:r>
            <a:endParaRPr lang="en-US" dirty="0"/>
          </a:p>
        </p:txBody>
      </p:sp>
      <p:sp>
        <p:nvSpPr>
          <p:cNvPr id="3" name="Subtitle 2"/>
          <p:cNvSpPr>
            <a:spLocks noGrp="1"/>
          </p:cNvSpPr>
          <p:nvPr>
            <p:ph type="subTitle" idx="1"/>
          </p:nvPr>
        </p:nvSpPr>
        <p:spPr>
          <a:xfrm>
            <a:off x="1456813" y="6369841"/>
            <a:ext cx="4950338" cy="1501711"/>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61110FE-D572-44C4-91C4-A28CA3FBFF24}" type="datetime1">
              <a:rPr lang="ru-RU" smtClean="0"/>
              <a:t>15.10.2025</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8"/>
          <p:cNvSpPr/>
          <p:nvPr/>
        </p:nvSpPr>
        <p:spPr bwMode="auto">
          <a:xfrm>
            <a:off x="-23789" y="5761545"/>
            <a:ext cx="1046605" cy="1042375"/>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317500" y="6039389"/>
            <a:ext cx="438734" cy="486833"/>
          </a:xfrm>
        </p:spPr>
        <p:txBody>
          <a:bodyPr/>
          <a:lstStyle/>
          <a:p>
            <a:fld id="{9C4CABDF-37D4-4922-89AB-FD09C133A293}" type="slidenum">
              <a:rPr lang="ru-RU" smtClean="0"/>
              <a:pPr/>
              <a:t>‹#›</a:t>
            </a:fld>
            <a:endParaRPr lang="ru-RU"/>
          </a:p>
        </p:txBody>
      </p:sp>
    </p:spTree>
    <p:extLst>
      <p:ext uri="{BB962C8B-B14F-4D97-AF65-F5344CB8AC3E}">
        <p14:creationId xmlns:p14="http://schemas.microsoft.com/office/powerpoint/2010/main" val="3378954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456812" y="812800"/>
            <a:ext cx="4943989" cy="4156053"/>
          </a:xfrm>
        </p:spPr>
        <p:txBody>
          <a:bodyPr anchor="ctr">
            <a:normAutofit/>
          </a:bodyPr>
          <a:lstStyle>
            <a:lvl1pPr algn="l">
              <a:defRPr sz="36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456812" y="5805395"/>
            <a:ext cx="4943989" cy="2074485"/>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CABB721-4557-4074-8514-A1A9FE138E2A}" type="datetime1">
              <a:rPr lang="ru-RU" smtClean="0"/>
              <a:t>15.10.2025</a:t>
            </a:fld>
            <a:endParaRPr lang="ru-RU"/>
          </a:p>
        </p:txBody>
      </p:sp>
      <p:sp>
        <p:nvSpPr>
          <p:cNvPr id="5" name="Footer Placeholder 4"/>
          <p:cNvSpPr>
            <a:spLocks noGrp="1"/>
          </p:cNvSpPr>
          <p:nvPr>
            <p:ph type="ftr" sz="quarter" idx="11"/>
          </p:nvPr>
        </p:nvSpPr>
        <p:spPr/>
        <p:txBody>
          <a:bodyPr/>
          <a:lstStyle/>
          <a:p>
            <a:endParaRPr lang="ru-RU"/>
          </a:p>
        </p:txBody>
      </p:sp>
      <p:sp>
        <p:nvSpPr>
          <p:cNvPr id="10" name="Freeform 11"/>
          <p:cNvSpPr/>
          <p:nvPr/>
        </p:nvSpPr>
        <p:spPr bwMode="auto">
          <a:xfrm flipV="1">
            <a:off x="44" y="4222037"/>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383421" y="4325521"/>
            <a:ext cx="438734" cy="486833"/>
          </a:xfrm>
        </p:spPr>
        <p:txBody>
          <a:bodyPr/>
          <a:lstStyle/>
          <a:p>
            <a:fld id="{9C4CABDF-37D4-4922-89AB-FD09C133A293}" type="slidenum">
              <a:rPr lang="ru-RU" smtClean="0"/>
              <a:pPr/>
              <a:t>‹#›</a:t>
            </a:fld>
            <a:endParaRPr lang="ru-RU"/>
          </a:p>
        </p:txBody>
      </p:sp>
    </p:spTree>
    <p:extLst>
      <p:ext uri="{BB962C8B-B14F-4D97-AF65-F5344CB8AC3E}">
        <p14:creationId xmlns:p14="http://schemas.microsoft.com/office/powerpoint/2010/main" val="88691418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41093" y="812800"/>
            <a:ext cx="4582190" cy="3860800"/>
          </a:xfrm>
        </p:spPr>
        <p:txBody>
          <a:bodyPr anchor="ctr">
            <a:normAutofit/>
          </a:bodyPr>
          <a:lstStyle>
            <a:lvl1pPr algn="l">
              <a:defRPr sz="36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1811979" y="4673600"/>
            <a:ext cx="4240416" cy="508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456812" y="5805395"/>
            <a:ext cx="4943989" cy="2074485"/>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CABB721-4557-4074-8514-A1A9FE138E2A}" type="datetime1">
              <a:rPr lang="ru-RU" smtClean="0"/>
              <a:t>15.10.2025</a:t>
            </a:fld>
            <a:endParaRPr lang="ru-RU"/>
          </a:p>
        </p:txBody>
      </p:sp>
      <p:sp>
        <p:nvSpPr>
          <p:cNvPr id="5" name="Footer Placeholder 4"/>
          <p:cNvSpPr>
            <a:spLocks noGrp="1"/>
          </p:cNvSpPr>
          <p:nvPr>
            <p:ph type="ftr" sz="quarter" idx="11"/>
          </p:nvPr>
        </p:nvSpPr>
        <p:spPr/>
        <p:txBody>
          <a:bodyPr/>
          <a:lstStyle/>
          <a:p>
            <a:endParaRPr lang="ru-RU"/>
          </a:p>
        </p:txBody>
      </p:sp>
      <p:sp>
        <p:nvSpPr>
          <p:cNvPr id="19" name="Freeform 11"/>
          <p:cNvSpPr/>
          <p:nvPr/>
        </p:nvSpPr>
        <p:spPr bwMode="auto">
          <a:xfrm flipV="1">
            <a:off x="44" y="4222037"/>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383421" y="4325521"/>
            <a:ext cx="438734" cy="486833"/>
          </a:xfrm>
        </p:spPr>
        <p:txBody>
          <a:bodyPr/>
          <a:lstStyle/>
          <a:p>
            <a:fld id="{9C4CABDF-37D4-4922-89AB-FD09C133A293}" type="slidenum">
              <a:rPr lang="ru-RU" smtClean="0"/>
              <a:pPr/>
              <a:t>‹#›</a:t>
            </a:fld>
            <a:endParaRPr lang="ru-RU"/>
          </a:p>
        </p:txBody>
      </p:sp>
      <p:sp>
        <p:nvSpPr>
          <p:cNvPr id="14" name="TextBox 13"/>
          <p:cNvSpPr txBox="1"/>
          <p:nvPr/>
        </p:nvSpPr>
        <p:spPr>
          <a:xfrm>
            <a:off x="1356238" y="864007"/>
            <a:ext cx="342989" cy="779701"/>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5" name="TextBox 14"/>
          <p:cNvSpPr txBox="1"/>
          <p:nvPr/>
        </p:nvSpPr>
        <p:spPr>
          <a:xfrm>
            <a:off x="6127150" y="3873742"/>
            <a:ext cx="342989" cy="779701"/>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1447293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56812" y="3251202"/>
            <a:ext cx="4943989" cy="3633127"/>
          </a:xfrm>
        </p:spPr>
        <p:txBody>
          <a:bodyPr anchor="b">
            <a:normAutofit/>
          </a:bodyPr>
          <a:lstStyle>
            <a:lvl1pPr algn="l">
              <a:defRPr sz="36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1456812" y="6908800"/>
            <a:ext cx="4943989" cy="972829"/>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CCABB721-4557-4074-8514-A1A9FE138E2A}" type="datetime1">
              <a:rPr lang="ru-RU" smtClean="0"/>
              <a:t>15.10.2025</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4" y="6547547"/>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383421" y="6644118"/>
            <a:ext cx="438734" cy="486833"/>
          </a:xfrm>
        </p:spPr>
        <p:txBody>
          <a:bodyPr/>
          <a:lstStyle/>
          <a:p>
            <a:fld id="{9C4CABDF-37D4-4922-89AB-FD09C133A293}" type="slidenum">
              <a:rPr lang="ru-RU" smtClean="0"/>
              <a:pPr/>
              <a:t>‹#›</a:t>
            </a:fld>
            <a:endParaRPr lang="ru-RU"/>
          </a:p>
        </p:txBody>
      </p:sp>
    </p:spTree>
    <p:extLst>
      <p:ext uri="{BB962C8B-B14F-4D97-AF65-F5344CB8AC3E}">
        <p14:creationId xmlns:p14="http://schemas.microsoft.com/office/powerpoint/2010/main" val="102381806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3" name="Title 1"/>
          <p:cNvSpPr>
            <a:spLocks noGrp="1"/>
          </p:cNvSpPr>
          <p:nvPr>
            <p:ph type="title"/>
          </p:nvPr>
        </p:nvSpPr>
        <p:spPr>
          <a:xfrm>
            <a:off x="1641093" y="812800"/>
            <a:ext cx="4582190" cy="3860800"/>
          </a:xfrm>
        </p:spPr>
        <p:txBody>
          <a:bodyPr anchor="ctr">
            <a:normAutofit/>
          </a:bodyPr>
          <a:lstStyle>
            <a:lvl1pPr algn="l">
              <a:defRPr sz="36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456811" y="5791200"/>
            <a:ext cx="5016219" cy="11176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456811" y="6908800"/>
            <a:ext cx="5016219" cy="972829"/>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CCABB721-4557-4074-8514-A1A9FE138E2A}" type="datetime1">
              <a:rPr lang="ru-RU" smtClean="0"/>
              <a:t>15.10.2025</a:t>
            </a:fld>
            <a:endParaRPr lang="ru-RU"/>
          </a:p>
        </p:txBody>
      </p:sp>
      <p:sp>
        <p:nvSpPr>
          <p:cNvPr id="6" name="Footer Placeholder 5"/>
          <p:cNvSpPr>
            <a:spLocks noGrp="1"/>
          </p:cNvSpPr>
          <p:nvPr>
            <p:ph type="ftr" sz="quarter" idx="11"/>
          </p:nvPr>
        </p:nvSpPr>
        <p:spPr/>
        <p:txBody>
          <a:bodyPr/>
          <a:lstStyle/>
          <a:p>
            <a:endParaRPr lang="ru-RU"/>
          </a:p>
        </p:txBody>
      </p:sp>
      <p:sp>
        <p:nvSpPr>
          <p:cNvPr id="20" name="Freeform 11"/>
          <p:cNvSpPr/>
          <p:nvPr/>
        </p:nvSpPr>
        <p:spPr bwMode="auto">
          <a:xfrm flipV="1">
            <a:off x="44" y="6547547"/>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383421" y="6644118"/>
            <a:ext cx="438734" cy="486833"/>
          </a:xfrm>
        </p:spPr>
        <p:txBody>
          <a:bodyPr/>
          <a:lstStyle/>
          <a:p>
            <a:fld id="{9C4CABDF-37D4-4922-89AB-FD09C133A293}" type="slidenum">
              <a:rPr lang="ru-RU" smtClean="0"/>
              <a:pPr/>
              <a:t>‹#›</a:t>
            </a:fld>
            <a:endParaRPr lang="ru-RU"/>
          </a:p>
        </p:txBody>
      </p:sp>
      <p:sp>
        <p:nvSpPr>
          <p:cNvPr id="11" name="TextBox 10"/>
          <p:cNvSpPr txBox="1"/>
          <p:nvPr/>
        </p:nvSpPr>
        <p:spPr>
          <a:xfrm>
            <a:off x="1356238" y="864007"/>
            <a:ext cx="342989" cy="779701"/>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2" name="TextBox 11"/>
          <p:cNvSpPr txBox="1"/>
          <p:nvPr/>
        </p:nvSpPr>
        <p:spPr>
          <a:xfrm>
            <a:off x="6127150" y="3873742"/>
            <a:ext cx="342989" cy="779701"/>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4140728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456812" y="836543"/>
            <a:ext cx="4943988" cy="3840027"/>
          </a:xfrm>
        </p:spPr>
        <p:txBody>
          <a:bodyPr anchor="ctr">
            <a:normAutofit/>
          </a:bodyPr>
          <a:lstStyle>
            <a:lvl1pPr algn="l">
              <a:defRPr sz="36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456812" y="5791200"/>
            <a:ext cx="4943989" cy="11176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456812" y="6908800"/>
            <a:ext cx="4943989" cy="972829"/>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CCABB721-4557-4074-8514-A1A9FE138E2A}" type="datetime1">
              <a:rPr lang="ru-RU" smtClean="0"/>
              <a:t>15.10.2025</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4" y="6547547"/>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383421" y="6644118"/>
            <a:ext cx="438734" cy="486833"/>
          </a:xfrm>
        </p:spPr>
        <p:txBody>
          <a:bodyPr/>
          <a:lstStyle/>
          <a:p>
            <a:fld id="{9C4CABDF-37D4-4922-89AB-FD09C133A293}" type="slidenum">
              <a:rPr lang="ru-RU" smtClean="0"/>
              <a:pPr/>
              <a:t>‹#›</a:t>
            </a:fld>
            <a:endParaRPr lang="ru-RU"/>
          </a:p>
        </p:txBody>
      </p:sp>
    </p:spTree>
    <p:extLst>
      <p:ext uri="{BB962C8B-B14F-4D97-AF65-F5344CB8AC3E}">
        <p14:creationId xmlns:p14="http://schemas.microsoft.com/office/powerpoint/2010/main" val="123659910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FFDC00F-6DEC-4FCB-83B8-F22956528CA7}" type="datetime1">
              <a:rPr lang="ru-RU" smtClean="0"/>
              <a:t>15.10.2025</a:t>
            </a:fld>
            <a:endParaRPr lang="ru-RU"/>
          </a:p>
        </p:txBody>
      </p:sp>
      <p:sp>
        <p:nvSpPr>
          <p:cNvPr id="5" name="Footer Placeholder 4"/>
          <p:cNvSpPr>
            <a:spLocks noGrp="1"/>
          </p:cNvSpPr>
          <p:nvPr>
            <p:ph type="ftr" sz="quarter" idx="11"/>
          </p:nvPr>
        </p:nvSpPr>
        <p:spPr/>
        <p:txBody>
          <a:bodyPr/>
          <a:lstStyle/>
          <a:p>
            <a:endParaRPr lang="ru-RU"/>
          </a:p>
        </p:txBody>
      </p:sp>
      <p:sp>
        <p:nvSpPr>
          <p:cNvPr id="10" name="Freeform 11"/>
          <p:cNvSpPr/>
          <p:nvPr/>
        </p:nvSpPr>
        <p:spPr bwMode="auto">
          <a:xfrm flipV="1">
            <a:off x="44" y="948259"/>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C4CABDF-37D4-4922-89AB-FD09C133A293}" type="slidenum">
              <a:rPr lang="ru-RU" smtClean="0"/>
              <a:pPr/>
              <a:t>‹#›</a:t>
            </a:fld>
            <a:endParaRPr lang="ru-RU"/>
          </a:p>
        </p:txBody>
      </p:sp>
    </p:spTree>
    <p:extLst>
      <p:ext uri="{BB962C8B-B14F-4D97-AF65-F5344CB8AC3E}">
        <p14:creationId xmlns:p14="http://schemas.microsoft.com/office/powerpoint/2010/main" val="4179990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158901" y="836542"/>
            <a:ext cx="1242099" cy="7045089"/>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456812" y="836542"/>
            <a:ext cx="3537261" cy="704508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E367CD6-A5E7-4090-A835-C9991A656FF2}" type="datetime1">
              <a:rPr lang="ru-RU" smtClean="0"/>
              <a:t>15.10.2025</a:t>
            </a:fld>
            <a:endParaRPr lang="ru-RU"/>
          </a:p>
        </p:txBody>
      </p:sp>
      <p:sp>
        <p:nvSpPr>
          <p:cNvPr id="5" name="Footer Placeholder 4"/>
          <p:cNvSpPr>
            <a:spLocks noGrp="1"/>
          </p:cNvSpPr>
          <p:nvPr>
            <p:ph type="ftr" sz="quarter" idx="11"/>
          </p:nvPr>
        </p:nvSpPr>
        <p:spPr/>
        <p:txBody>
          <a:bodyPr/>
          <a:lstStyle/>
          <a:p>
            <a:endParaRPr lang="ru-RU"/>
          </a:p>
        </p:txBody>
      </p:sp>
      <p:sp>
        <p:nvSpPr>
          <p:cNvPr id="10" name="Freeform 11"/>
          <p:cNvSpPr/>
          <p:nvPr/>
        </p:nvSpPr>
        <p:spPr bwMode="auto">
          <a:xfrm flipV="1">
            <a:off x="44" y="948259"/>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C4CABDF-37D4-4922-89AB-FD09C133A293}" type="slidenum">
              <a:rPr lang="ru-RU" smtClean="0"/>
              <a:pPr/>
              <a:t>‹#›</a:t>
            </a:fld>
            <a:endParaRPr lang="ru-RU"/>
          </a:p>
        </p:txBody>
      </p:sp>
    </p:spTree>
    <p:extLst>
      <p:ext uri="{BB962C8B-B14F-4D97-AF65-F5344CB8AC3E}">
        <p14:creationId xmlns:p14="http://schemas.microsoft.com/office/powerpoint/2010/main" val="2496542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458901" y="832147"/>
            <a:ext cx="4941899" cy="1707853"/>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1456812" y="2844800"/>
            <a:ext cx="4943989" cy="50368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71DF732-FF03-4074-822A-89EA5739226E}" type="datetime1">
              <a:rPr lang="ru-RU" smtClean="0"/>
              <a:t>15.10.2025</a:t>
            </a:fld>
            <a:endParaRPr lang="ru-RU"/>
          </a:p>
        </p:txBody>
      </p:sp>
      <p:sp>
        <p:nvSpPr>
          <p:cNvPr id="5" name="Footer Placeholder 4"/>
          <p:cNvSpPr>
            <a:spLocks noGrp="1"/>
          </p:cNvSpPr>
          <p:nvPr>
            <p:ph type="ftr" sz="quarter" idx="11"/>
          </p:nvPr>
        </p:nvSpPr>
        <p:spPr/>
        <p:txBody>
          <a:bodyPr/>
          <a:lstStyle/>
          <a:p>
            <a:endParaRPr lang="ru-RU"/>
          </a:p>
        </p:txBody>
      </p:sp>
      <p:sp>
        <p:nvSpPr>
          <p:cNvPr id="10" name="Freeform 11"/>
          <p:cNvSpPr/>
          <p:nvPr/>
        </p:nvSpPr>
        <p:spPr bwMode="auto">
          <a:xfrm flipV="1">
            <a:off x="44" y="948259"/>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C4CABDF-37D4-4922-89AB-FD09C133A293}" type="slidenum">
              <a:rPr lang="ru-RU" smtClean="0"/>
              <a:pPr/>
              <a:t>‹#›</a:t>
            </a:fld>
            <a:endParaRPr lang="ru-RU"/>
          </a:p>
        </p:txBody>
      </p:sp>
    </p:spTree>
    <p:extLst>
      <p:ext uri="{BB962C8B-B14F-4D97-AF65-F5344CB8AC3E}">
        <p14:creationId xmlns:p14="http://schemas.microsoft.com/office/powerpoint/2010/main" val="40111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456812" y="2766083"/>
            <a:ext cx="4943989" cy="1958400"/>
          </a:xfrm>
        </p:spPr>
        <p:txBody>
          <a:bodyPr anchor="b"/>
          <a:lstStyle>
            <a:lvl1pPr algn="l">
              <a:defRPr sz="3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456812" y="4775200"/>
            <a:ext cx="4943989" cy="11472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E7CA50D-5926-4B32-BEAC-8799C2479958}" type="datetime1">
              <a:rPr lang="ru-RU" smtClean="0"/>
              <a:t>15.10.2025</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4" y="4222037"/>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383421" y="4325521"/>
            <a:ext cx="438734" cy="486833"/>
          </a:xfrm>
        </p:spPr>
        <p:txBody>
          <a:bodyPr/>
          <a:lstStyle/>
          <a:p>
            <a:fld id="{9C4CABDF-37D4-4922-89AB-FD09C133A293}" type="slidenum">
              <a:rPr lang="ru-RU" smtClean="0"/>
              <a:pPr/>
              <a:t>‹#›</a:t>
            </a:fld>
            <a:endParaRPr lang="ru-RU"/>
          </a:p>
        </p:txBody>
      </p:sp>
    </p:spTree>
    <p:extLst>
      <p:ext uri="{BB962C8B-B14F-4D97-AF65-F5344CB8AC3E}">
        <p14:creationId xmlns:p14="http://schemas.microsoft.com/office/powerpoint/2010/main" val="2293564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456813" y="2848942"/>
            <a:ext cx="2398148" cy="5023196"/>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002981" y="2848942"/>
            <a:ext cx="2397820" cy="5023196"/>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7CE97EE-ACA5-4A01-8958-BB81AA165BB3}" type="datetime1">
              <a:rPr lang="ru-RU" smtClean="0"/>
              <a:t>15.10.2025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4" y="948259"/>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383421" y="1050378"/>
            <a:ext cx="438734" cy="486833"/>
          </a:xfrm>
        </p:spPr>
        <p:txBody>
          <a:bodyPr/>
          <a:lstStyle/>
          <a:p>
            <a:fld id="{9C4CABDF-37D4-4922-89AB-FD09C133A293}" type="slidenum">
              <a:rPr lang="ru-RU" smtClean="0"/>
              <a:pPr/>
              <a:t>‹#›</a:t>
            </a:fld>
            <a:endParaRPr lang="ru-RU"/>
          </a:p>
        </p:txBody>
      </p:sp>
    </p:spTree>
    <p:extLst>
      <p:ext uri="{BB962C8B-B14F-4D97-AF65-F5344CB8AC3E}">
        <p14:creationId xmlns:p14="http://schemas.microsoft.com/office/powerpoint/2010/main" val="1085807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699014" y="2968835"/>
            <a:ext cx="2155947" cy="768349"/>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Content Placeholder 3"/>
          <p:cNvSpPr>
            <a:spLocks noGrp="1"/>
          </p:cNvSpPr>
          <p:nvPr>
            <p:ph sz="half" idx="2"/>
          </p:nvPr>
        </p:nvSpPr>
        <p:spPr>
          <a:xfrm>
            <a:off x="1456811" y="3737185"/>
            <a:ext cx="2398149" cy="41409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242116" y="2964531"/>
            <a:ext cx="2154929" cy="768349"/>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Content Placeholder 5"/>
          <p:cNvSpPr>
            <a:spLocks noGrp="1"/>
          </p:cNvSpPr>
          <p:nvPr>
            <p:ph sz="quarter" idx="4"/>
          </p:nvPr>
        </p:nvSpPr>
        <p:spPr>
          <a:xfrm>
            <a:off x="4000286" y="3732881"/>
            <a:ext cx="2396760" cy="41409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D2B1D61F-7897-4795-877A-0633332FA675}" type="datetime1">
              <a:rPr lang="ru-RU" smtClean="0"/>
              <a:t>15.10.2025</a:t>
            </a:fld>
            <a:endParaRPr lang="ru-RU"/>
          </a:p>
        </p:txBody>
      </p:sp>
      <p:sp>
        <p:nvSpPr>
          <p:cNvPr id="8" name="Footer Placeholder 7"/>
          <p:cNvSpPr>
            <a:spLocks noGrp="1"/>
          </p:cNvSpPr>
          <p:nvPr>
            <p:ph type="ftr" sz="quarter" idx="11"/>
          </p:nvPr>
        </p:nvSpPr>
        <p:spPr/>
        <p:txBody>
          <a:bodyPr/>
          <a:lstStyle/>
          <a:p>
            <a:endParaRPr lang="ru-RU"/>
          </a:p>
        </p:txBody>
      </p:sp>
      <p:sp>
        <p:nvSpPr>
          <p:cNvPr id="11" name="Freeform 11"/>
          <p:cNvSpPr/>
          <p:nvPr/>
        </p:nvSpPr>
        <p:spPr bwMode="auto">
          <a:xfrm flipV="1">
            <a:off x="44" y="948259"/>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383421" y="1050378"/>
            <a:ext cx="438734" cy="486833"/>
          </a:xfrm>
        </p:spPr>
        <p:txBody>
          <a:bodyPr/>
          <a:lstStyle/>
          <a:p>
            <a:fld id="{9C4CABDF-37D4-4922-89AB-FD09C133A293}" type="slidenum">
              <a:rPr lang="ru-RU" smtClean="0"/>
              <a:pPr/>
              <a:t>‹#›</a:t>
            </a:fld>
            <a:endParaRPr lang="ru-RU"/>
          </a:p>
        </p:txBody>
      </p:sp>
    </p:spTree>
    <p:extLst>
      <p:ext uri="{BB962C8B-B14F-4D97-AF65-F5344CB8AC3E}">
        <p14:creationId xmlns:p14="http://schemas.microsoft.com/office/powerpoint/2010/main" val="1073645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1458900" y="832147"/>
            <a:ext cx="4941900" cy="1707853"/>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C8490E4-7250-4510-9C13-47A5490B3C6B}" type="datetime1">
              <a:rPr lang="ru-RU" smtClean="0"/>
              <a:t>15.10.2025</a:t>
            </a:fld>
            <a:endParaRPr lang="ru-RU"/>
          </a:p>
        </p:txBody>
      </p:sp>
      <p:sp>
        <p:nvSpPr>
          <p:cNvPr id="4" name="Footer Placeholder 3"/>
          <p:cNvSpPr>
            <a:spLocks noGrp="1"/>
          </p:cNvSpPr>
          <p:nvPr>
            <p:ph type="ftr" sz="quarter" idx="11"/>
          </p:nvPr>
        </p:nvSpPr>
        <p:spPr/>
        <p:txBody>
          <a:bodyPr/>
          <a:lstStyle/>
          <a:p>
            <a:endParaRPr lang="ru-RU"/>
          </a:p>
        </p:txBody>
      </p:sp>
      <p:sp>
        <p:nvSpPr>
          <p:cNvPr id="8" name="Freeform 11"/>
          <p:cNvSpPr/>
          <p:nvPr/>
        </p:nvSpPr>
        <p:spPr bwMode="auto">
          <a:xfrm flipV="1">
            <a:off x="44" y="948259"/>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C4CABDF-37D4-4922-89AB-FD09C133A293}" type="slidenum">
              <a:rPr lang="ru-RU" smtClean="0"/>
              <a:pPr/>
              <a:t>‹#›</a:t>
            </a:fld>
            <a:endParaRPr lang="ru-RU"/>
          </a:p>
        </p:txBody>
      </p:sp>
    </p:spTree>
    <p:extLst>
      <p:ext uri="{BB962C8B-B14F-4D97-AF65-F5344CB8AC3E}">
        <p14:creationId xmlns:p14="http://schemas.microsoft.com/office/powerpoint/2010/main" val="2998718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94121-12C9-4E43-8891-3081FB3B21AD}" type="datetime1">
              <a:rPr lang="ru-RU" smtClean="0"/>
              <a:t>15.10.2025</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4" y="948259"/>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C4CABDF-37D4-4922-89AB-FD09C133A293}" type="slidenum">
              <a:rPr lang="ru-RU" smtClean="0"/>
              <a:pPr/>
              <a:t>‹#›</a:t>
            </a:fld>
            <a:endParaRPr lang="ru-RU"/>
          </a:p>
        </p:txBody>
      </p:sp>
    </p:spTree>
    <p:extLst>
      <p:ext uri="{BB962C8B-B14F-4D97-AF65-F5344CB8AC3E}">
        <p14:creationId xmlns:p14="http://schemas.microsoft.com/office/powerpoint/2010/main" val="1933215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56811" y="594784"/>
            <a:ext cx="1972188" cy="1301749"/>
          </a:xfrm>
        </p:spPr>
        <p:txBody>
          <a:bodyPr anchor="b"/>
          <a:lstStyle>
            <a:lvl1pPr algn="l">
              <a:defRPr sz="1500" b="0"/>
            </a:lvl1pPr>
          </a:lstStyle>
          <a:p>
            <a:r>
              <a:rPr lang="ru-RU" smtClean="0"/>
              <a:t>Образец заголовка</a:t>
            </a:r>
            <a:endParaRPr lang="en-US" dirty="0"/>
          </a:p>
        </p:txBody>
      </p:sp>
      <p:sp>
        <p:nvSpPr>
          <p:cNvPr id="3" name="Content Placeholder 2"/>
          <p:cNvSpPr>
            <a:spLocks noGrp="1"/>
          </p:cNvSpPr>
          <p:nvPr>
            <p:ph idx="1"/>
          </p:nvPr>
        </p:nvSpPr>
        <p:spPr>
          <a:xfrm>
            <a:off x="3557620" y="594786"/>
            <a:ext cx="2843180" cy="7219951"/>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456811" y="2131484"/>
            <a:ext cx="1972188" cy="568324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Date Placeholder 4"/>
          <p:cNvSpPr>
            <a:spLocks noGrp="1"/>
          </p:cNvSpPr>
          <p:nvPr>
            <p:ph type="dt" sz="half" idx="10"/>
          </p:nvPr>
        </p:nvSpPr>
        <p:spPr/>
        <p:txBody>
          <a:bodyPr/>
          <a:lstStyle/>
          <a:p>
            <a:fld id="{D5FBD12B-18AD-41B9-8409-EB622590DFE7}" type="datetime1">
              <a:rPr lang="ru-RU" smtClean="0"/>
              <a:t>15.10.2025</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4" y="948259"/>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C4CABDF-37D4-4922-89AB-FD09C133A293}" type="slidenum">
              <a:rPr lang="ru-RU" smtClean="0"/>
              <a:pPr/>
              <a:t>‹#›</a:t>
            </a:fld>
            <a:endParaRPr lang="ru-RU"/>
          </a:p>
        </p:txBody>
      </p:sp>
    </p:spTree>
    <p:extLst>
      <p:ext uri="{BB962C8B-B14F-4D97-AF65-F5344CB8AC3E}">
        <p14:creationId xmlns:p14="http://schemas.microsoft.com/office/powerpoint/2010/main" val="531432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56812" y="6400800"/>
            <a:ext cx="4943989" cy="755651"/>
          </a:xfrm>
        </p:spPr>
        <p:txBody>
          <a:bodyPr anchor="b">
            <a:normAutofit/>
          </a:bodyPr>
          <a:lstStyle>
            <a:lvl1pPr algn="l">
              <a:defRPr sz="18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456812" y="846620"/>
            <a:ext cx="4943989" cy="5139960"/>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smtClean="0"/>
              <a:t>Вставка рисунка</a:t>
            </a:r>
            <a:endParaRPr lang="en-US" dirty="0"/>
          </a:p>
        </p:txBody>
      </p:sp>
      <p:sp>
        <p:nvSpPr>
          <p:cNvPr id="4" name="Text Placeholder 3"/>
          <p:cNvSpPr>
            <a:spLocks noGrp="1"/>
          </p:cNvSpPr>
          <p:nvPr>
            <p:ph type="body" sz="half" idx="2"/>
          </p:nvPr>
        </p:nvSpPr>
        <p:spPr>
          <a:xfrm>
            <a:off x="1456812" y="7156451"/>
            <a:ext cx="4943989" cy="658283"/>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Date Placeholder 4"/>
          <p:cNvSpPr>
            <a:spLocks noGrp="1"/>
          </p:cNvSpPr>
          <p:nvPr>
            <p:ph type="dt" sz="half" idx="10"/>
          </p:nvPr>
        </p:nvSpPr>
        <p:spPr/>
        <p:txBody>
          <a:bodyPr/>
          <a:lstStyle/>
          <a:p>
            <a:fld id="{E6332A54-B687-4EE5-90DD-4AB56CB6DE51}" type="datetime1">
              <a:rPr lang="ru-RU" smtClean="0"/>
              <a:t>15.10.2025</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4" y="6547547"/>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383421" y="6644118"/>
            <a:ext cx="438734" cy="486833"/>
          </a:xfrm>
        </p:spPr>
        <p:txBody>
          <a:bodyPr/>
          <a:lstStyle/>
          <a:p>
            <a:fld id="{9C4CABDF-37D4-4922-89AB-FD09C133A293}" type="slidenum">
              <a:rPr lang="ru-RU" smtClean="0"/>
              <a:pPr/>
              <a:t>‹#›</a:t>
            </a:fld>
            <a:endParaRPr lang="ru-RU"/>
          </a:p>
        </p:txBody>
      </p:sp>
    </p:spTree>
    <p:extLst>
      <p:ext uri="{BB962C8B-B14F-4D97-AF65-F5344CB8AC3E}">
        <p14:creationId xmlns:p14="http://schemas.microsoft.com/office/powerpoint/2010/main" val="2563705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304800"/>
            <a:ext cx="1485900" cy="8851504"/>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15316" y="380"/>
            <a:ext cx="1464204" cy="9137291"/>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37160" cy="9144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458900" y="832147"/>
            <a:ext cx="4941900" cy="1707853"/>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456812" y="2844800"/>
            <a:ext cx="4943989" cy="51816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829300" y="8180120"/>
            <a:ext cx="574785" cy="493561"/>
          </a:xfrm>
          <a:prstGeom prst="rect">
            <a:avLst/>
          </a:prstGeom>
        </p:spPr>
        <p:txBody>
          <a:bodyPr vert="horz" lIns="91440" tIns="45720" rIns="91440" bIns="45720" rtlCol="0" anchor="ctr"/>
          <a:lstStyle>
            <a:lvl1pPr algn="r">
              <a:defRPr sz="675">
                <a:solidFill>
                  <a:schemeClr val="tx1">
                    <a:tint val="75000"/>
                  </a:schemeClr>
                </a:solidFill>
              </a:defRPr>
            </a:lvl1pPr>
          </a:lstStyle>
          <a:p>
            <a:fld id="{CCABB721-4557-4074-8514-A1A9FE138E2A}" type="datetime1">
              <a:rPr lang="ru-RU" smtClean="0"/>
              <a:t>15.10.2025</a:t>
            </a:fld>
            <a:endParaRPr lang="ru-RU"/>
          </a:p>
        </p:txBody>
      </p:sp>
      <p:sp>
        <p:nvSpPr>
          <p:cNvPr id="5" name="Footer Placeholder 4"/>
          <p:cNvSpPr>
            <a:spLocks noGrp="1"/>
          </p:cNvSpPr>
          <p:nvPr>
            <p:ph type="ftr" sz="quarter" idx="3"/>
          </p:nvPr>
        </p:nvSpPr>
        <p:spPr>
          <a:xfrm>
            <a:off x="1456811" y="8181080"/>
            <a:ext cx="4287366" cy="486833"/>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383421" y="1050378"/>
            <a:ext cx="438734" cy="486833"/>
          </a:xfrm>
          <a:prstGeom prst="rect">
            <a:avLst/>
          </a:prstGeom>
        </p:spPr>
        <p:txBody>
          <a:bodyPr vert="horz" lIns="91440" tIns="45720" rIns="91440" bIns="45720" rtlCol="0" anchor="ctr"/>
          <a:lstStyle>
            <a:lvl1pPr algn="r">
              <a:defRPr sz="1500">
                <a:solidFill>
                  <a:srgbClr val="FEFFFF"/>
                </a:solidFill>
              </a:defRPr>
            </a:lvl1pPr>
          </a:lstStyle>
          <a:p>
            <a:fld id="{9C4CABDF-37D4-4922-89AB-FD09C133A293}" type="slidenum">
              <a:rPr lang="ru-RU" smtClean="0"/>
              <a:pPr/>
              <a:t>‹#›</a:t>
            </a:fld>
            <a:endParaRPr lang="ru-RU"/>
          </a:p>
        </p:txBody>
      </p:sp>
    </p:spTree>
    <p:extLst>
      <p:ext uri="{BB962C8B-B14F-4D97-AF65-F5344CB8AC3E}">
        <p14:creationId xmlns:p14="http://schemas.microsoft.com/office/powerpoint/2010/main" val="36921327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Lst>
  <p:hf hdr="0" ftr="0" dt="0"/>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vseosvita.ua/blogs/indyvidualna-osvitnia-traiektoriia-profesiinoho-rozvytku-104475.html" TargetMode="External"/><Relationship Id="rId2" Type="http://schemas.openxmlformats.org/officeDocument/2006/relationships/hyperlink" Target="https://vseosvita.ua/user/id557272" TargetMode="External"/><Relationship Id="rId1" Type="http://schemas.openxmlformats.org/officeDocument/2006/relationships/slideLayout" Target="../slideLayouts/slideLayout2.xml"/><Relationship Id="rId5" Type="http://schemas.openxmlformats.org/officeDocument/2006/relationships/hyperlink" Target="https://vseosvita.ua/blogs/vysnovky-anketuvannia-vlasnoi-profesiinoi-diialnosti-pedahohichnoho-pratsivnyka-za-profesiinym-standartom-vykhovatel-zakladu-doshkilnoi-osvity-104472.html" TargetMode="External"/><Relationship Id="rId4" Type="http://schemas.openxmlformats.org/officeDocument/2006/relationships/hyperlink" Target="https://vseosvita.ua/blogs/pidsumkova-samootsinka-vlasnoi-profesiinoi-diialnosti-pedahohichnoho-pratsivnyka-104476.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mon.gov.ua/ua/npa/shodo-metodichnih-rekomendacij-do-onovlenogo-bazovogo-komponenta-doshkilnoyi-osviti" TargetMode="External"/><Relationship Id="rId2" Type="http://schemas.openxmlformats.org/officeDocument/2006/relationships/hyperlink" Target="https://mon.gov.ua/storage/app/media/rizne/2021/12.01/Pro_novu_redaktsiyu%20Bazovoho%20komponenta%20doshkilnoyi%20osvity.pdf" TargetMode="External"/><Relationship Id="rId1" Type="http://schemas.openxmlformats.org/officeDocument/2006/relationships/slideLayout" Target="../slideLayouts/slideLayout2.xml"/><Relationship Id="rId6" Type="http://schemas.openxmlformats.org/officeDocument/2006/relationships/hyperlink" Target="https://zakon.rada.gov.ua/laws/show/3788-20#Text" TargetMode="External"/><Relationship Id="rId5" Type="http://schemas.openxmlformats.org/officeDocument/2006/relationships/hyperlink" Target="https://mon.gov.ua/npa/pro-zatverdzhennya-profesijnogo-standartu-vihovatel-zakladu-doshkilnoyi-osviti" TargetMode="External"/><Relationship Id="rId4" Type="http://schemas.openxmlformats.org/officeDocument/2006/relationships/hyperlink" Target="https://zakon.rada.gov.ua/laws/show/z1649-22"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8387882afe82ae0bca4d57b2c0649dd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79" y="8900"/>
            <a:ext cx="6887179"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1083804" y="8316416"/>
            <a:ext cx="4536504" cy="2205652"/>
          </a:xfrm>
        </p:spPr>
        <p:txBody>
          <a:bodyPr>
            <a:normAutofit fontScale="90000"/>
          </a:bodyPr>
          <a:lstStyle/>
          <a:p>
            <a:pPr marL="182880" algn="ctr"/>
            <a:r>
              <a:rPr lang="uk-UA" sz="1400" b="1" i="1" dirty="0" smtClean="0">
                <a:latin typeface="Times New Roman" pitchFamily="18" charset="0"/>
                <a:cs typeface="Times New Roman" pitchFamily="18" charset="0"/>
              </a:rPr>
              <a:t/>
            </a:r>
            <a:br>
              <a:rPr lang="uk-UA" sz="1400" b="1" i="1" dirty="0" smtClean="0">
                <a:latin typeface="Times New Roman" pitchFamily="18" charset="0"/>
                <a:cs typeface="Times New Roman" pitchFamily="18" charset="0"/>
              </a:rPr>
            </a:br>
            <a:r>
              <a:rPr lang="uk-UA" sz="1400" b="1" i="1" dirty="0">
                <a:latin typeface="Times New Roman" pitchFamily="18" charset="0"/>
                <a:cs typeface="Times New Roman" pitchFamily="18" charset="0"/>
              </a:rPr>
              <a:t/>
            </a:r>
            <a:br>
              <a:rPr lang="uk-UA" sz="1400" b="1" i="1" dirty="0">
                <a:latin typeface="Times New Roman" pitchFamily="18" charset="0"/>
                <a:cs typeface="Times New Roman" pitchFamily="18" charset="0"/>
              </a:rPr>
            </a:br>
            <a:r>
              <a:rPr lang="uk-UA" sz="1400" b="1" i="1" dirty="0" smtClean="0">
                <a:latin typeface="Times New Roman" pitchFamily="18" charset="0"/>
                <a:cs typeface="Times New Roman" pitchFamily="18" charset="0"/>
              </a:rPr>
              <a:t/>
            </a:r>
            <a:br>
              <a:rPr lang="uk-UA" sz="1400" b="1" i="1" dirty="0" smtClean="0">
                <a:latin typeface="Times New Roman" pitchFamily="18" charset="0"/>
                <a:cs typeface="Times New Roman" pitchFamily="18" charset="0"/>
              </a:rPr>
            </a:br>
            <a:r>
              <a:rPr lang="uk-UA" sz="1400" b="1" i="1" dirty="0">
                <a:latin typeface="Times New Roman" pitchFamily="18" charset="0"/>
                <a:cs typeface="Times New Roman" pitchFamily="18" charset="0"/>
              </a:rPr>
              <a:t/>
            </a:r>
            <a:br>
              <a:rPr lang="uk-UA" sz="1400" b="1" i="1" dirty="0">
                <a:latin typeface="Times New Roman" pitchFamily="18" charset="0"/>
                <a:cs typeface="Times New Roman" pitchFamily="18" charset="0"/>
              </a:rPr>
            </a:br>
            <a:r>
              <a:rPr lang="uk-UA" sz="1400" b="1" i="1" dirty="0" smtClean="0">
                <a:latin typeface="Times New Roman" pitchFamily="18" charset="0"/>
                <a:cs typeface="Times New Roman" pitchFamily="18" charset="0"/>
              </a:rPr>
              <a:t/>
            </a:r>
            <a:br>
              <a:rPr lang="uk-UA" sz="1400" b="1" i="1" dirty="0" smtClean="0">
                <a:latin typeface="Times New Roman" pitchFamily="18" charset="0"/>
                <a:cs typeface="Times New Roman" pitchFamily="18" charset="0"/>
              </a:rPr>
            </a:br>
            <a:r>
              <a:rPr lang="uk-UA" sz="1400" b="1" i="1" dirty="0">
                <a:latin typeface="Times New Roman" pitchFamily="18" charset="0"/>
                <a:cs typeface="Times New Roman" pitchFamily="18" charset="0"/>
              </a:rPr>
              <a:t/>
            </a:r>
            <a:br>
              <a:rPr lang="uk-UA" sz="1400" b="1" i="1" dirty="0">
                <a:latin typeface="Times New Roman" pitchFamily="18" charset="0"/>
                <a:cs typeface="Times New Roman" pitchFamily="18" charset="0"/>
              </a:rPr>
            </a:br>
            <a:r>
              <a:rPr lang="uk-UA" sz="1400" b="1" i="1" dirty="0" smtClean="0">
                <a:latin typeface="Times New Roman" pitchFamily="18" charset="0"/>
                <a:cs typeface="Times New Roman" pitchFamily="18" charset="0"/>
              </a:rPr>
              <a:t/>
            </a:r>
            <a:br>
              <a:rPr lang="uk-UA" sz="1400" b="1" i="1" dirty="0" smtClean="0">
                <a:latin typeface="Times New Roman" pitchFamily="18" charset="0"/>
                <a:cs typeface="Times New Roman" pitchFamily="18" charset="0"/>
              </a:rPr>
            </a:br>
            <a:r>
              <a:rPr lang="uk-UA" sz="1400" b="1" i="1" dirty="0">
                <a:latin typeface="Times New Roman" pitchFamily="18" charset="0"/>
                <a:cs typeface="Times New Roman" pitchFamily="18" charset="0"/>
              </a:rPr>
              <a:t/>
            </a:r>
            <a:br>
              <a:rPr lang="uk-UA" sz="1400" b="1" i="1" dirty="0">
                <a:latin typeface="Times New Roman" pitchFamily="18" charset="0"/>
                <a:cs typeface="Times New Roman" pitchFamily="18" charset="0"/>
              </a:rPr>
            </a:br>
            <a:r>
              <a:rPr lang="uk-UA" sz="1400" b="1" i="1" dirty="0" smtClean="0">
                <a:latin typeface="Times New Roman" pitchFamily="18" charset="0"/>
                <a:cs typeface="Times New Roman" pitchFamily="18" charset="0"/>
              </a:rPr>
              <a:t/>
            </a:r>
            <a:br>
              <a:rPr lang="uk-UA" sz="1400" b="1" i="1" dirty="0" smtClean="0">
                <a:latin typeface="Times New Roman" pitchFamily="18" charset="0"/>
                <a:cs typeface="Times New Roman" pitchFamily="18" charset="0"/>
              </a:rPr>
            </a:br>
            <a:r>
              <a:rPr lang="uk-UA" sz="1400" b="1" i="1" dirty="0">
                <a:latin typeface="Times New Roman" pitchFamily="18" charset="0"/>
                <a:cs typeface="Times New Roman" pitchFamily="18" charset="0"/>
              </a:rPr>
              <a:t/>
            </a:r>
            <a:br>
              <a:rPr lang="uk-UA" sz="1400" b="1" i="1" dirty="0">
                <a:latin typeface="Times New Roman" pitchFamily="18" charset="0"/>
                <a:cs typeface="Times New Roman" pitchFamily="18" charset="0"/>
              </a:rPr>
            </a:br>
            <a:r>
              <a:rPr lang="uk-UA" sz="1600" b="1" i="1" dirty="0">
                <a:latin typeface="Times New Roman" pitchFamily="18" charset="0"/>
                <a:cs typeface="Times New Roman" pitchFamily="18" charset="0"/>
              </a:rPr>
              <a:t/>
            </a:r>
            <a:br>
              <a:rPr lang="uk-UA" sz="1600" b="1" i="1" dirty="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i="1" dirty="0">
                <a:latin typeface="Times New Roman" pitchFamily="18" charset="0"/>
                <a:cs typeface="Times New Roman" pitchFamily="18" charset="0"/>
              </a:rPr>
              <a:t/>
            </a:r>
            <a:br>
              <a:rPr lang="uk-UA" sz="1600" b="1" i="1" dirty="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i="1" dirty="0">
                <a:latin typeface="Times New Roman" pitchFamily="18" charset="0"/>
                <a:cs typeface="Times New Roman" pitchFamily="18" charset="0"/>
              </a:rPr>
              <a:t/>
            </a:r>
            <a:br>
              <a:rPr lang="uk-UA" sz="1600" b="1" i="1" dirty="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i="1" dirty="0">
                <a:latin typeface="Times New Roman" pitchFamily="18" charset="0"/>
                <a:cs typeface="Times New Roman" pitchFamily="18" charset="0"/>
              </a:rPr>
              <a:t/>
            </a:r>
            <a:br>
              <a:rPr lang="uk-UA" sz="1600" b="1" i="1" dirty="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i="1" dirty="0">
                <a:latin typeface="Times New Roman" pitchFamily="18" charset="0"/>
                <a:cs typeface="Times New Roman" pitchFamily="18" charset="0"/>
              </a:rPr>
              <a:t/>
            </a:r>
            <a:br>
              <a:rPr lang="uk-UA" sz="1600" b="1" i="1" dirty="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i="1" dirty="0">
                <a:latin typeface="Times New Roman" pitchFamily="18" charset="0"/>
                <a:cs typeface="Times New Roman" pitchFamily="18" charset="0"/>
              </a:rPr>
              <a:t/>
            </a:r>
            <a:br>
              <a:rPr lang="uk-UA" sz="1600" b="1" i="1" dirty="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i="1" dirty="0">
                <a:latin typeface="Times New Roman" pitchFamily="18" charset="0"/>
                <a:cs typeface="Times New Roman" pitchFamily="18" charset="0"/>
              </a:rPr>
              <a:t/>
            </a:r>
            <a:br>
              <a:rPr lang="uk-UA" sz="1600" b="1" i="1" dirty="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i="1" dirty="0">
                <a:latin typeface="Times New Roman" pitchFamily="18" charset="0"/>
                <a:cs typeface="Times New Roman" pitchFamily="18" charset="0"/>
              </a:rPr>
              <a:t/>
            </a:r>
            <a:br>
              <a:rPr lang="uk-UA" sz="1600" b="1" i="1" dirty="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i="1" dirty="0">
                <a:latin typeface="Times New Roman" pitchFamily="18" charset="0"/>
                <a:cs typeface="Times New Roman" pitchFamily="18" charset="0"/>
              </a:rPr>
              <a:t/>
            </a:r>
            <a:br>
              <a:rPr lang="uk-UA" sz="1600" b="1" i="1" dirty="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i="1" dirty="0">
                <a:latin typeface="Times New Roman" pitchFamily="18" charset="0"/>
                <a:cs typeface="Times New Roman" pitchFamily="18" charset="0"/>
              </a:rPr>
              <a:t/>
            </a:r>
            <a:br>
              <a:rPr lang="uk-UA" sz="1600" b="1" i="1" dirty="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i="1" dirty="0">
                <a:latin typeface="Times New Roman" pitchFamily="18" charset="0"/>
                <a:cs typeface="Times New Roman" pitchFamily="18" charset="0"/>
              </a:rPr>
              <a:t/>
            </a:r>
            <a:br>
              <a:rPr lang="uk-UA" sz="1600" b="1" i="1" dirty="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i="1" dirty="0">
                <a:latin typeface="Times New Roman" pitchFamily="18" charset="0"/>
                <a:cs typeface="Times New Roman" pitchFamily="18" charset="0"/>
              </a:rPr>
              <a:t/>
            </a:r>
            <a:br>
              <a:rPr lang="uk-UA" sz="1600" b="1" i="1" dirty="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dirty="0">
                <a:latin typeface="Times New Roman" pitchFamily="18" charset="0"/>
                <a:cs typeface="Times New Roman" pitchFamily="18" charset="0"/>
              </a:rPr>
              <a:t/>
            </a:r>
            <a:br>
              <a:rPr lang="uk-UA" sz="1600" b="1" dirty="0">
                <a:latin typeface="Times New Roman" pitchFamily="18" charset="0"/>
                <a:cs typeface="Times New Roman" pitchFamily="18" charset="0"/>
              </a:rPr>
            </a:br>
            <a:r>
              <a:rPr lang="uk-UA" sz="1600" b="1" dirty="0" smtClean="0">
                <a:latin typeface="Times New Roman" pitchFamily="18" charset="0"/>
                <a:cs typeface="Times New Roman" pitchFamily="18" charset="0"/>
              </a:rPr>
              <a:t/>
            </a:r>
            <a:br>
              <a:rPr lang="uk-UA" sz="1600" b="1" dirty="0" smtClean="0">
                <a:latin typeface="Times New Roman" pitchFamily="18" charset="0"/>
                <a:cs typeface="Times New Roman" pitchFamily="18" charset="0"/>
              </a:rPr>
            </a:br>
            <a:r>
              <a:rPr lang="uk-UA" sz="1600" b="1" dirty="0">
                <a:latin typeface="Times New Roman" pitchFamily="18" charset="0"/>
                <a:cs typeface="Times New Roman" pitchFamily="18" charset="0"/>
              </a:rPr>
              <a:t/>
            </a:r>
            <a:br>
              <a:rPr lang="uk-UA" sz="1600" b="1" dirty="0">
                <a:latin typeface="Times New Roman" pitchFamily="18" charset="0"/>
                <a:cs typeface="Times New Roman" pitchFamily="18" charset="0"/>
              </a:rPr>
            </a:br>
            <a:r>
              <a:rPr lang="uk-UA" sz="1600" b="1" dirty="0" smtClean="0">
                <a:latin typeface="Times New Roman" pitchFamily="18" charset="0"/>
                <a:cs typeface="Times New Roman" pitchFamily="18" charset="0"/>
              </a:rPr>
              <a:t/>
            </a:r>
            <a:br>
              <a:rPr lang="uk-UA" sz="1600" b="1" dirty="0" smtClean="0">
                <a:latin typeface="Times New Roman" pitchFamily="18" charset="0"/>
                <a:cs typeface="Times New Roman" pitchFamily="18" charset="0"/>
              </a:rPr>
            </a:br>
            <a:r>
              <a:rPr lang="uk-UA" sz="1600" b="1" dirty="0">
                <a:latin typeface="Times New Roman" pitchFamily="18" charset="0"/>
                <a:cs typeface="Times New Roman" pitchFamily="18" charset="0"/>
              </a:rPr>
              <a:t/>
            </a:r>
            <a:br>
              <a:rPr lang="uk-UA" sz="1600" b="1" dirty="0">
                <a:latin typeface="Times New Roman" pitchFamily="18" charset="0"/>
                <a:cs typeface="Times New Roman" pitchFamily="18" charset="0"/>
              </a:rPr>
            </a:br>
            <a:r>
              <a:rPr lang="uk-UA" sz="1600" b="1" dirty="0" smtClean="0">
                <a:latin typeface="Times New Roman" pitchFamily="18" charset="0"/>
                <a:cs typeface="Times New Roman" pitchFamily="18" charset="0"/>
              </a:rPr>
              <a:t/>
            </a:r>
            <a:br>
              <a:rPr lang="uk-UA" sz="1600" b="1" dirty="0" smtClean="0">
                <a:latin typeface="Times New Roman" pitchFamily="18" charset="0"/>
                <a:cs typeface="Times New Roman" pitchFamily="18" charset="0"/>
              </a:rPr>
            </a:br>
            <a:r>
              <a:rPr lang="uk-UA" sz="1600" b="1" dirty="0">
                <a:latin typeface="Times New Roman" pitchFamily="18" charset="0"/>
                <a:cs typeface="Times New Roman" pitchFamily="18" charset="0"/>
              </a:rPr>
              <a:t/>
            </a:r>
            <a:br>
              <a:rPr lang="uk-UA" sz="1600" b="1" dirty="0">
                <a:latin typeface="Times New Roman" pitchFamily="18" charset="0"/>
                <a:cs typeface="Times New Roman" pitchFamily="18" charset="0"/>
              </a:rPr>
            </a:br>
            <a:r>
              <a:rPr lang="uk-UA" sz="1600" b="1" dirty="0" smtClean="0">
                <a:latin typeface="Times New Roman" pitchFamily="18" charset="0"/>
                <a:cs typeface="Times New Roman" pitchFamily="18" charset="0"/>
              </a:rPr>
              <a:t>    </a:t>
            </a:r>
            <a:br>
              <a:rPr lang="uk-UA" sz="1600" b="1" dirty="0" smtClean="0">
                <a:latin typeface="Times New Roman" pitchFamily="18" charset="0"/>
                <a:cs typeface="Times New Roman" pitchFamily="18" charset="0"/>
              </a:rPr>
            </a:br>
            <a:r>
              <a:rPr lang="uk-UA" sz="1600" b="1" dirty="0">
                <a:latin typeface="Times New Roman" pitchFamily="18" charset="0"/>
                <a:cs typeface="Times New Roman" pitchFamily="18" charset="0"/>
              </a:rPr>
              <a:t/>
            </a:r>
            <a:br>
              <a:rPr lang="uk-UA" sz="1600" b="1" dirty="0">
                <a:latin typeface="Times New Roman" pitchFamily="18" charset="0"/>
                <a:cs typeface="Times New Roman" pitchFamily="18" charset="0"/>
              </a:rPr>
            </a:br>
            <a:r>
              <a:rPr lang="uk-UA" sz="1600" b="1" dirty="0" smtClean="0">
                <a:latin typeface="Times New Roman" pitchFamily="18" charset="0"/>
                <a:cs typeface="Times New Roman" pitchFamily="18" charset="0"/>
              </a:rPr>
              <a:t/>
            </a:r>
            <a:br>
              <a:rPr lang="uk-UA" sz="1600" b="1" dirty="0" smtClean="0">
                <a:latin typeface="Times New Roman" pitchFamily="18" charset="0"/>
                <a:cs typeface="Times New Roman" pitchFamily="18" charset="0"/>
              </a:rPr>
            </a:br>
            <a:r>
              <a:rPr lang="uk-UA" sz="1100" b="1" dirty="0">
                <a:latin typeface="Times New Roman" pitchFamily="18" charset="0"/>
                <a:cs typeface="Times New Roman" pitchFamily="18" charset="0"/>
              </a:rPr>
              <a:t/>
            </a:r>
            <a:br>
              <a:rPr lang="uk-UA" sz="1100" b="1" dirty="0">
                <a:latin typeface="Times New Roman" pitchFamily="18" charset="0"/>
                <a:cs typeface="Times New Roman" pitchFamily="18" charset="0"/>
              </a:rPr>
            </a:br>
            <a:r>
              <a:rPr lang="uk-UA" sz="1600" b="1" dirty="0">
                <a:latin typeface="Times New Roman" pitchFamily="18" charset="0"/>
                <a:cs typeface="Times New Roman" pitchFamily="18" charset="0"/>
              </a:rPr>
              <a:t>Прилуцький заклад дошкільної освіти</a:t>
            </a:r>
            <a:br>
              <a:rPr lang="uk-UA" sz="1600" b="1" dirty="0">
                <a:latin typeface="Times New Roman" pitchFamily="18" charset="0"/>
                <a:cs typeface="Times New Roman" pitchFamily="18" charset="0"/>
              </a:rPr>
            </a:br>
            <a:r>
              <a:rPr lang="uk-UA" sz="1600" b="1" dirty="0">
                <a:latin typeface="Times New Roman" pitchFamily="18" charset="0"/>
                <a:cs typeface="Times New Roman" pitchFamily="18" charset="0"/>
              </a:rPr>
              <a:t>(ясла-садок)</a:t>
            </a:r>
            <a:br>
              <a:rPr lang="uk-UA" sz="1600" b="1" dirty="0">
                <a:latin typeface="Times New Roman" pitchFamily="18" charset="0"/>
                <a:cs typeface="Times New Roman" pitchFamily="18" charset="0"/>
              </a:rPr>
            </a:br>
            <a:r>
              <a:rPr lang="uk-UA" sz="1600" b="1" dirty="0">
                <a:latin typeface="Times New Roman" pitchFamily="18" charset="0"/>
                <a:cs typeface="Times New Roman" pitchFamily="18" charset="0"/>
              </a:rPr>
              <a:t>комбінованого типу №26</a:t>
            </a:r>
            <a:r>
              <a:rPr lang="uk-UA" sz="1100" b="1" i="1" dirty="0">
                <a:latin typeface="Times New Roman" pitchFamily="18" charset="0"/>
                <a:cs typeface="Times New Roman" pitchFamily="18" charset="0"/>
              </a:rPr>
              <a:t/>
            </a:r>
            <a:br>
              <a:rPr lang="uk-UA" sz="1100" b="1" i="1" dirty="0">
                <a:latin typeface="Times New Roman" pitchFamily="18" charset="0"/>
                <a:cs typeface="Times New Roman" pitchFamily="18" charset="0"/>
              </a:rPr>
            </a:br>
            <a:r>
              <a:rPr lang="uk-UA" sz="1100" b="1" i="1" dirty="0">
                <a:latin typeface="Times New Roman" pitchFamily="18" charset="0"/>
                <a:cs typeface="Times New Roman" pitchFamily="18" charset="0"/>
              </a:rPr>
              <a:t>Прилуцької міської ради</a:t>
            </a:r>
            <a:br>
              <a:rPr lang="uk-UA" sz="1100" b="1" i="1" dirty="0">
                <a:latin typeface="Times New Roman" pitchFamily="18" charset="0"/>
                <a:cs typeface="Times New Roman" pitchFamily="18" charset="0"/>
              </a:rPr>
            </a:br>
            <a:r>
              <a:rPr lang="uk-UA" sz="1100" b="1" i="1" dirty="0">
                <a:latin typeface="Times New Roman" pitchFamily="18" charset="0"/>
                <a:cs typeface="Times New Roman" pitchFamily="18" charset="0"/>
              </a:rPr>
              <a:t>Чернігівської області</a:t>
            </a:r>
            <a:r>
              <a:rPr lang="uk-UA" sz="1600" b="1" dirty="0">
                <a:latin typeface="Times New Roman" pitchFamily="18" charset="0"/>
                <a:cs typeface="Times New Roman" pitchFamily="18" charset="0"/>
              </a:rPr>
              <a:t/>
            </a:r>
            <a:br>
              <a:rPr lang="uk-UA" sz="1600" b="1" dirty="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i="1" dirty="0">
                <a:latin typeface="Times New Roman" pitchFamily="18" charset="0"/>
                <a:cs typeface="Times New Roman" pitchFamily="18" charset="0"/>
              </a:rPr>
              <a:t/>
            </a:r>
            <a:br>
              <a:rPr lang="uk-UA" sz="1600" b="1" i="1" dirty="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i="1" dirty="0">
                <a:latin typeface="Times New Roman" pitchFamily="18" charset="0"/>
                <a:cs typeface="Times New Roman" pitchFamily="18" charset="0"/>
              </a:rPr>
              <a:t/>
            </a:r>
            <a:br>
              <a:rPr lang="uk-UA" sz="1600" b="1" i="1" dirty="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i="1" dirty="0">
                <a:latin typeface="Times New Roman" pitchFamily="18" charset="0"/>
                <a:cs typeface="Times New Roman" pitchFamily="18" charset="0"/>
              </a:rPr>
              <a:t/>
            </a:r>
            <a:br>
              <a:rPr lang="uk-UA" sz="1600" b="1" i="1" dirty="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i="1" dirty="0">
                <a:latin typeface="Times New Roman" pitchFamily="18" charset="0"/>
                <a:cs typeface="Times New Roman" pitchFamily="18" charset="0"/>
              </a:rPr>
              <a:t/>
            </a:r>
            <a:br>
              <a:rPr lang="uk-UA" sz="1600" b="1" i="1" dirty="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i="1" dirty="0">
                <a:latin typeface="Times New Roman" pitchFamily="18" charset="0"/>
                <a:cs typeface="Times New Roman" pitchFamily="18" charset="0"/>
              </a:rPr>
              <a:t/>
            </a:r>
            <a:br>
              <a:rPr lang="uk-UA" sz="1600" b="1" i="1" dirty="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i="1" dirty="0">
                <a:latin typeface="Times New Roman" pitchFamily="18" charset="0"/>
                <a:cs typeface="Times New Roman" pitchFamily="18" charset="0"/>
              </a:rPr>
              <a:t/>
            </a:r>
            <a:br>
              <a:rPr lang="uk-UA" sz="1600" b="1" i="1" dirty="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i="1" dirty="0">
                <a:latin typeface="Times New Roman" pitchFamily="18" charset="0"/>
                <a:cs typeface="Times New Roman" pitchFamily="18" charset="0"/>
              </a:rPr>
              <a:t/>
            </a:r>
            <a:br>
              <a:rPr lang="uk-UA" sz="1600" b="1" i="1" dirty="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i="1" dirty="0">
                <a:latin typeface="Times New Roman" pitchFamily="18" charset="0"/>
                <a:cs typeface="Times New Roman" pitchFamily="18" charset="0"/>
              </a:rPr>
              <a:t/>
            </a:r>
            <a:br>
              <a:rPr lang="uk-UA" sz="1600" b="1" i="1" dirty="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i="1" dirty="0">
                <a:latin typeface="Times New Roman" pitchFamily="18" charset="0"/>
                <a:cs typeface="Times New Roman" pitchFamily="18" charset="0"/>
              </a:rPr>
              <a:t/>
            </a:r>
            <a:br>
              <a:rPr lang="uk-UA" sz="1600" b="1" i="1" dirty="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i="1" dirty="0">
                <a:latin typeface="Times New Roman" pitchFamily="18" charset="0"/>
                <a:cs typeface="Times New Roman" pitchFamily="18" charset="0"/>
              </a:rPr>
              <a:t/>
            </a:r>
            <a:br>
              <a:rPr lang="uk-UA" sz="1600" b="1" i="1" dirty="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i="1" dirty="0">
                <a:latin typeface="Times New Roman" pitchFamily="18" charset="0"/>
                <a:cs typeface="Times New Roman" pitchFamily="18" charset="0"/>
              </a:rPr>
              <a:t/>
            </a:r>
            <a:br>
              <a:rPr lang="uk-UA" sz="1600" b="1" i="1" dirty="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1600" b="1" i="1" dirty="0">
                <a:latin typeface="Times New Roman" pitchFamily="18" charset="0"/>
                <a:cs typeface="Times New Roman" pitchFamily="18" charset="0"/>
              </a:rPr>
              <a:t/>
            </a:r>
            <a:br>
              <a:rPr lang="uk-UA" sz="1600" b="1" i="1" dirty="0">
                <a:latin typeface="Times New Roman" pitchFamily="18" charset="0"/>
                <a:cs typeface="Times New Roman" pitchFamily="18" charset="0"/>
              </a:rPr>
            </a:br>
            <a:r>
              <a:rPr lang="uk-UA" sz="1600" b="1" i="1" dirty="0" smtClean="0">
                <a:latin typeface="Times New Roman" pitchFamily="18" charset="0"/>
                <a:cs typeface="Times New Roman" pitchFamily="18" charset="0"/>
              </a:rPr>
              <a:t/>
            </a:r>
            <a:br>
              <a:rPr lang="uk-UA" sz="1600" b="1" i="1" dirty="0" smtClean="0">
                <a:latin typeface="Times New Roman" pitchFamily="18" charset="0"/>
                <a:cs typeface="Times New Roman" pitchFamily="18" charset="0"/>
              </a:rPr>
            </a:br>
            <a:r>
              <a:rPr lang="uk-UA" sz="2000" b="1" i="1" dirty="0">
                <a:latin typeface="Times New Roman" pitchFamily="18" charset="0"/>
                <a:cs typeface="Times New Roman" pitchFamily="18" charset="0"/>
              </a:rPr>
              <a:t/>
            </a:r>
            <a:br>
              <a:rPr lang="uk-UA" sz="2000" b="1" i="1" dirty="0">
                <a:latin typeface="Times New Roman" pitchFamily="18" charset="0"/>
                <a:cs typeface="Times New Roman" pitchFamily="18" charset="0"/>
              </a:rPr>
            </a:br>
            <a:r>
              <a:rPr lang="uk-UA" sz="2000" b="1" i="1" dirty="0" smtClean="0">
                <a:latin typeface="Times New Roman" pitchFamily="18" charset="0"/>
                <a:cs typeface="Times New Roman" pitchFamily="18" charset="0"/>
              </a:rPr>
              <a:t/>
            </a:r>
            <a:br>
              <a:rPr lang="uk-UA" sz="2000" b="1" i="1" dirty="0" smtClean="0">
                <a:latin typeface="Times New Roman" pitchFamily="18" charset="0"/>
                <a:cs typeface="Times New Roman" pitchFamily="18" charset="0"/>
              </a:rPr>
            </a:br>
            <a:r>
              <a:rPr lang="uk-UA" sz="1800" b="1" i="1" dirty="0">
                <a:latin typeface="Times New Roman" pitchFamily="18" charset="0"/>
                <a:cs typeface="Times New Roman" pitchFamily="18" charset="0"/>
              </a:rPr>
              <a:t/>
            </a:r>
            <a:br>
              <a:rPr lang="uk-UA" sz="1800" b="1" i="1" dirty="0">
                <a:latin typeface="Times New Roman" pitchFamily="18" charset="0"/>
                <a:cs typeface="Times New Roman" pitchFamily="18" charset="0"/>
              </a:rPr>
            </a:br>
            <a:r>
              <a:rPr lang="uk-UA" sz="1300" b="1" i="1" dirty="0" smtClean="0">
                <a:latin typeface="Times New Roman" pitchFamily="18" charset="0"/>
                <a:cs typeface="Times New Roman" pitchFamily="18" charset="0"/>
              </a:rPr>
              <a:t/>
            </a:r>
            <a:br>
              <a:rPr lang="uk-UA" sz="1300" b="1" i="1" dirty="0" smtClean="0">
                <a:latin typeface="Times New Roman" pitchFamily="18" charset="0"/>
                <a:cs typeface="Times New Roman" pitchFamily="18" charset="0"/>
              </a:rPr>
            </a:br>
            <a:r>
              <a:rPr lang="uk-UA" sz="2000" b="1" dirty="0">
                <a:latin typeface="Times New Roman" pitchFamily="18" charset="0"/>
                <a:cs typeface="Times New Roman" pitchFamily="18" charset="0"/>
              </a:rPr>
              <a:t>Портфоліо</a:t>
            </a:r>
            <a:br>
              <a:rPr lang="uk-UA" sz="2000" b="1" dirty="0">
                <a:latin typeface="Times New Roman" pitchFamily="18" charset="0"/>
                <a:cs typeface="Times New Roman" pitchFamily="18" charset="0"/>
              </a:rPr>
            </a:br>
            <a:r>
              <a:rPr lang="uk-UA" sz="2000" b="1" smtClean="0">
                <a:latin typeface="Times New Roman" pitchFamily="18" charset="0"/>
                <a:cs typeface="Times New Roman" pitchFamily="18" charset="0"/>
              </a:rPr>
              <a:t>Кізім </a:t>
            </a:r>
            <a:r>
              <a:rPr lang="uk-UA" sz="2000" b="1" dirty="0">
                <a:latin typeface="Times New Roman" pitchFamily="18" charset="0"/>
                <a:cs typeface="Times New Roman" pitchFamily="18" charset="0"/>
              </a:rPr>
              <a:t>Тетяни Василівни,</a:t>
            </a:r>
            <a:br>
              <a:rPr lang="uk-UA" sz="2000" b="1" dirty="0">
                <a:latin typeface="Times New Roman" pitchFamily="18" charset="0"/>
                <a:cs typeface="Times New Roman" pitchFamily="18" charset="0"/>
              </a:rPr>
            </a:br>
            <a:r>
              <a:rPr lang="uk-UA" sz="2000" b="1" dirty="0" smtClean="0">
                <a:latin typeface="Times New Roman" pitchFamily="18" charset="0"/>
                <a:cs typeface="Times New Roman" pitchFamily="18" charset="0"/>
              </a:rPr>
              <a:t>вчителя-логопеда</a:t>
            </a:r>
            <a:r>
              <a:rPr lang="uk-UA" sz="1800" b="1" i="1" dirty="0" smtClean="0">
                <a:latin typeface="Times New Roman" pitchFamily="18" charset="0"/>
                <a:cs typeface="Times New Roman" pitchFamily="18" charset="0"/>
              </a:rPr>
              <a:t/>
            </a:r>
            <a:br>
              <a:rPr lang="uk-UA" sz="1800" b="1" i="1" dirty="0" smtClean="0">
                <a:latin typeface="Times New Roman" pitchFamily="18" charset="0"/>
                <a:cs typeface="Times New Roman" pitchFamily="18" charset="0"/>
              </a:rPr>
            </a:br>
            <a:r>
              <a:rPr lang="uk-UA" sz="1800" i="1" dirty="0">
                <a:latin typeface="Times New Roman" pitchFamily="18" charset="0"/>
                <a:cs typeface="Times New Roman" pitchFamily="18" charset="0"/>
              </a:rPr>
              <a:t/>
            </a:r>
            <a:br>
              <a:rPr lang="uk-UA" sz="1800" i="1" dirty="0">
                <a:latin typeface="Times New Roman" pitchFamily="18" charset="0"/>
                <a:cs typeface="Times New Roman" pitchFamily="18" charset="0"/>
              </a:rPr>
            </a:br>
            <a:r>
              <a:rPr lang="uk-UA" sz="1800" i="1" dirty="0" smtClean="0">
                <a:latin typeface="Times New Roman" pitchFamily="18" charset="0"/>
                <a:cs typeface="Times New Roman" pitchFamily="18" charset="0"/>
              </a:rPr>
              <a:t/>
            </a:r>
            <a:br>
              <a:rPr lang="uk-UA" sz="1800" i="1" dirty="0" smtClean="0">
                <a:latin typeface="Times New Roman" pitchFamily="18" charset="0"/>
                <a:cs typeface="Times New Roman" pitchFamily="18" charset="0"/>
              </a:rPr>
            </a:br>
            <a:r>
              <a:rPr lang="uk-UA" sz="1800" i="1" dirty="0">
                <a:latin typeface="Times New Roman" pitchFamily="18" charset="0"/>
                <a:cs typeface="Times New Roman" pitchFamily="18" charset="0"/>
              </a:rPr>
              <a:t/>
            </a:r>
            <a:br>
              <a:rPr lang="uk-UA" sz="1800" i="1" dirty="0">
                <a:latin typeface="Times New Roman" pitchFamily="18" charset="0"/>
                <a:cs typeface="Times New Roman" pitchFamily="18" charset="0"/>
              </a:rPr>
            </a:br>
            <a:r>
              <a:rPr lang="uk-UA" sz="1800" i="1" dirty="0" smtClean="0">
                <a:latin typeface="Times New Roman" pitchFamily="18" charset="0"/>
                <a:cs typeface="Times New Roman" pitchFamily="18" charset="0"/>
              </a:rPr>
              <a:t/>
            </a:r>
            <a:br>
              <a:rPr lang="uk-UA" sz="1800" i="1" dirty="0" smtClean="0">
                <a:latin typeface="Times New Roman" pitchFamily="18" charset="0"/>
                <a:cs typeface="Times New Roman" pitchFamily="18" charset="0"/>
              </a:rPr>
            </a:br>
            <a:r>
              <a:rPr lang="uk-UA" sz="1800" i="1" dirty="0">
                <a:latin typeface="Times New Roman" pitchFamily="18" charset="0"/>
                <a:cs typeface="Times New Roman" pitchFamily="18" charset="0"/>
              </a:rPr>
              <a:t/>
            </a:r>
            <a:br>
              <a:rPr lang="uk-UA" sz="1800" i="1" dirty="0">
                <a:latin typeface="Times New Roman" pitchFamily="18" charset="0"/>
                <a:cs typeface="Times New Roman" pitchFamily="18" charset="0"/>
              </a:rPr>
            </a:br>
            <a:r>
              <a:rPr lang="uk-UA" sz="1600" i="1" dirty="0" smtClean="0">
                <a:latin typeface="Times New Roman" pitchFamily="18" charset="0"/>
                <a:cs typeface="Times New Roman" pitchFamily="18" charset="0"/>
              </a:rPr>
              <a:t/>
            </a:r>
            <a:br>
              <a:rPr lang="uk-UA" sz="1600" i="1" dirty="0" smtClean="0">
                <a:latin typeface="Times New Roman" pitchFamily="18" charset="0"/>
                <a:cs typeface="Times New Roman" pitchFamily="18" charset="0"/>
              </a:rPr>
            </a:br>
            <a:endParaRPr lang="ru-RU" sz="1600" b="1" i="1" dirty="0">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243408" y="-1116632"/>
            <a:ext cx="4800600" cy="72008"/>
          </a:xfrm>
        </p:spPr>
        <p:txBody>
          <a:bodyPr>
            <a:normAutofit fontScale="25000" lnSpcReduction="20000"/>
          </a:bodyPr>
          <a:lstStyle/>
          <a:p>
            <a:endParaRPr lang="ru-RU" sz="1400" b="1" dirty="0">
              <a:latin typeface="Times New Roman" pitchFamily="18" charset="0"/>
              <a:cs typeface="Times New Roman" pitchFamily="18" charset="0"/>
            </a:endParaRPr>
          </a:p>
        </p:txBody>
      </p:sp>
      <p:sp>
        <p:nvSpPr>
          <p:cNvPr id="4" name="Номер слайда 3"/>
          <p:cNvSpPr>
            <a:spLocks noGrp="1"/>
          </p:cNvSpPr>
          <p:nvPr>
            <p:ph type="sldNum" sz="quarter" idx="12"/>
          </p:nvPr>
        </p:nvSpPr>
        <p:spPr/>
        <p:txBody>
          <a:bodyPr/>
          <a:lstStyle/>
          <a:p>
            <a:fld id="{9C4CABDF-37D4-4922-89AB-FD09C133A293}" type="slidenum">
              <a:rPr lang="ru-RU" smtClean="0"/>
              <a:pPr/>
              <a:t>1</a:t>
            </a:fld>
            <a:endParaRPr lang="ru-RU"/>
          </a:p>
        </p:txBody>
      </p:sp>
      <p:pic>
        <p:nvPicPr>
          <p:cNvPr id="5" name="Picture 3" descr="D:\IMG_20210921_1826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2856" y="2195736"/>
            <a:ext cx="2438400" cy="469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714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56792" y="196451"/>
            <a:ext cx="4941899" cy="1707853"/>
          </a:xfrm>
        </p:spPr>
        <p:txBody>
          <a:bodyPr>
            <a:noAutofit/>
          </a:bodyPr>
          <a:lstStyle/>
          <a:p>
            <a:r>
              <a:rPr lang="uk-UA" sz="2800" b="1" dirty="0">
                <a:solidFill>
                  <a:schemeClr val="accent6">
                    <a:lumMod val="75000"/>
                  </a:schemeClr>
                </a:solidFill>
                <a:latin typeface="Georgia" pitchFamily="18" charset="0"/>
                <a:cs typeface="Times New Roman" pitchFamily="18" charset="0"/>
              </a:rPr>
              <a:t>Система заходів з метою презентації практичної діяльності:</a:t>
            </a:r>
            <a:endParaRPr lang="en-US" sz="2800" dirty="0"/>
          </a:p>
        </p:txBody>
      </p:sp>
      <p:sp>
        <p:nvSpPr>
          <p:cNvPr id="3" name="Объект 2"/>
          <p:cNvSpPr>
            <a:spLocks noGrp="1"/>
          </p:cNvSpPr>
          <p:nvPr>
            <p:ph idx="1"/>
          </p:nvPr>
        </p:nvSpPr>
        <p:spPr>
          <a:xfrm>
            <a:off x="383421" y="1763688"/>
            <a:ext cx="6357947" cy="6840760"/>
          </a:xfrm>
        </p:spPr>
        <p:txBody>
          <a:bodyPr>
            <a:normAutofit/>
          </a:bodyPr>
          <a:lstStyle/>
          <a:p>
            <a:pPr>
              <a:buFontTx/>
              <a:buChar char="-"/>
            </a:pPr>
            <a:r>
              <a:rPr lang="uk-UA" sz="1800" b="1" dirty="0" smtClean="0">
                <a:latin typeface="Times New Roman" panose="02020603050405020304" pitchFamily="18" charset="0"/>
                <a:cs typeface="Times New Roman" panose="02020603050405020304" pitchFamily="18" charset="0"/>
              </a:rPr>
              <a:t>Особистий блог</a:t>
            </a:r>
          </a:p>
          <a:p>
            <a:pPr marL="0" indent="0">
              <a:buNone/>
            </a:pPr>
            <a:r>
              <a:rPr lang="en-US" sz="1200" b="1" dirty="0">
                <a:latin typeface="+mj-lt"/>
                <a:hlinkClick r:id="rId2"/>
              </a:rPr>
              <a:t>https://</a:t>
            </a:r>
            <a:r>
              <a:rPr lang="en-US" sz="1200" b="1" dirty="0" smtClean="0">
                <a:latin typeface="+mj-lt"/>
                <a:hlinkClick r:id="rId2"/>
              </a:rPr>
              <a:t>vseosvita.ua/user/id557272</a:t>
            </a:r>
            <a:r>
              <a:rPr lang="uk-UA" sz="1200" b="1" dirty="0" smtClean="0">
                <a:latin typeface="+mj-lt"/>
              </a:rPr>
              <a:t> </a:t>
            </a:r>
            <a:endParaRPr lang="uk-UA" sz="1200" b="1" dirty="0">
              <a:latin typeface="+mj-lt"/>
            </a:endParaRPr>
          </a:p>
          <a:p>
            <a:pPr>
              <a:buFontTx/>
              <a:buChar char="-"/>
            </a:pPr>
            <a:r>
              <a:rPr lang="ru-RU" sz="1800" b="1" dirty="0" err="1" smtClean="0">
                <a:latin typeface="Times New Roman" panose="02020603050405020304" pitchFamily="18" charset="0"/>
                <a:cs typeface="Times New Roman" panose="02020603050405020304" pitchFamily="18" charset="0"/>
              </a:rPr>
              <a:t>Індивідуальна</a:t>
            </a:r>
            <a:r>
              <a:rPr lang="ru-RU" sz="1800" b="1" dirty="0" smtClean="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освітня</a:t>
            </a:r>
            <a:r>
              <a:rPr lang="ru-RU" sz="1800" b="1"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траєкторія</a:t>
            </a:r>
            <a:r>
              <a:rPr lang="ru-RU" sz="1800" b="1"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професійного</a:t>
            </a:r>
            <a:r>
              <a:rPr lang="ru-RU" sz="1800" b="1"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розвитку</a:t>
            </a:r>
            <a:r>
              <a:rPr lang="ru-RU" sz="1800" b="1" dirty="0">
                <a:latin typeface="Times New Roman" panose="02020603050405020304" pitchFamily="18" charset="0"/>
                <a:cs typeface="Times New Roman" panose="02020603050405020304" pitchFamily="18" charset="0"/>
              </a:rPr>
              <a:t> </a:t>
            </a:r>
            <a:r>
              <a:rPr lang="ru-RU" sz="1800" b="1" dirty="0" smtClean="0">
                <a:latin typeface="Times New Roman" panose="02020603050405020304" pitchFamily="18" charset="0"/>
                <a:cs typeface="Times New Roman" panose="02020603050405020304" pitchFamily="18" charset="0"/>
              </a:rPr>
              <a:t>педагога на 2025 – 2026 </a:t>
            </a:r>
            <a:r>
              <a:rPr lang="ru-RU" sz="1800" b="1" dirty="0" err="1" smtClean="0">
                <a:latin typeface="Times New Roman" panose="02020603050405020304" pitchFamily="18" charset="0"/>
                <a:cs typeface="Times New Roman" panose="02020603050405020304" pitchFamily="18" charset="0"/>
              </a:rPr>
              <a:t>н.р</a:t>
            </a:r>
            <a:r>
              <a:rPr lang="ru-RU" sz="1800" b="1" dirty="0" smtClean="0">
                <a:latin typeface="Times New Roman" panose="02020603050405020304" pitchFamily="18" charset="0"/>
                <a:cs typeface="Times New Roman" panose="02020603050405020304" pitchFamily="18" charset="0"/>
              </a:rPr>
              <a:t>.</a:t>
            </a:r>
          </a:p>
          <a:p>
            <a:pPr marL="0" indent="0">
              <a:buNone/>
            </a:pPr>
            <a:r>
              <a:rPr lang="en-US" sz="1200" b="1" dirty="0">
                <a:solidFill>
                  <a:schemeClr val="accent1">
                    <a:lumMod val="60000"/>
                    <a:lumOff val="40000"/>
                  </a:schemeClr>
                </a:solidFill>
                <a:latin typeface="+mj-lt"/>
                <a:hlinkClick r:id="rId3"/>
              </a:rPr>
              <a:t>https://</a:t>
            </a:r>
            <a:r>
              <a:rPr lang="en-US" sz="1200" b="1" dirty="0" smtClean="0">
                <a:solidFill>
                  <a:schemeClr val="accent1">
                    <a:lumMod val="60000"/>
                    <a:lumOff val="40000"/>
                  </a:schemeClr>
                </a:solidFill>
                <a:latin typeface="+mj-lt"/>
                <a:hlinkClick r:id="rId3"/>
              </a:rPr>
              <a:t>vseosvita.ua/blogs/indyvidualna-osvitnia-traiektoriia-profesiinoho-rozvytku-104475.html</a:t>
            </a:r>
            <a:endParaRPr lang="uk-UA" sz="1200" b="1" dirty="0" smtClean="0">
              <a:solidFill>
                <a:schemeClr val="accent1">
                  <a:lumMod val="60000"/>
                  <a:lumOff val="40000"/>
                </a:schemeClr>
              </a:solidFill>
              <a:latin typeface="+mj-lt"/>
            </a:endParaRPr>
          </a:p>
          <a:p>
            <a:pPr marL="0" indent="0">
              <a:buNone/>
            </a:pPr>
            <a:r>
              <a:rPr lang="uk-UA" sz="1200" b="1" dirty="0" smtClean="0">
                <a:solidFill>
                  <a:schemeClr val="accent1">
                    <a:lumMod val="60000"/>
                    <a:lumOff val="40000"/>
                  </a:schemeClr>
                </a:solidFill>
                <a:latin typeface="+mj-lt"/>
                <a:cs typeface="Times New Roman" panose="02020603050405020304" pitchFamily="18" charset="0"/>
              </a:rPr>
              <a:t>- </a:t>
            </a:r>
            <a:r>
              <a:rPr lang="ru-RU" sz="1800" b="1" dirty="0" err="1" smtClean="0">
                <a:latin typeface="Times New Roman" panose="02020603050405020304" pitchFamily="18" charset="0"/>
                <a:cs typeface="Times New Roman" panose="02020603050405020304" pitchFamily="18" charset="0"/>
              </a:rPr>
              <a:t>Підсумкова</a:t>
            </a:r>
            <a:r>
              <a:rPr lang="ru-RU" sz="1800" b="1" dirty="0" smtClean="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самооцінка</a:t>
            </a:r>
            <a:r>
              <a:rPr lang="ru-RU" sz="1800" b="1"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власної</a:t>
            </a:r>
            <a:r>
              <a:rPr lang="ru-RU" sz="1800" b="1" dirty="0">
                <a:latin typeface="Times New Roman" panose="02020603050405020304" pitchFamily="18" charset="0"/>
                <a:cs typeface="Times New Roman" panose="02020603050405020304" pitchFamily="18" charset="0"/>
              </a:rPr>
              <a:t> </a:t>
            </a:r>
            <a:r>
              <a:rPr lang="ru-RU" sz="1800" b="1" dirty="0" err="1">
                <a:latin typeface="Times New Roman" panose="02020603050405020304" pitchFamily="18" charset="0"/>
                <a:cs typeface="Times New Roman" panose="02020603050405020304" pitchFamily="18" charset="0"/>
              </a:rPr>
              <a:t>професійної</a:t>
            </a:r>
            <a:r>
              <a:rPr lang="ru-RU" sz="1800" b="1" dirty="0">
                <a:latin typeface="Times New Roman" panose="02020603050405020304" pitchFamily="18" charset="0"/>
                <a:cs typeface="Times New Roman" panose="02020603050405020304" pitchFamily="18" charset="0"/>
              </a:rPr>
              <a:t> </a:t>
            </a:r>
            <a:r>
              <a:rPr lang="ru-RU" sz="1800" b="1" dirty="0" err="1" smtClean="0">
                <a:latin typeface="Times New Roman" panose="02020603050405020304" pitchFamily="18" charset="0"/>
                <a:cs typeface="Times New Roman" panose="02020603050405020304" pitchFamily="18" charset="0"/>
              </a:rPr>
              <a:t>діяльності</a:t>
            </a:r>
            <a:r>
              <a:rPr lang="ru-RU" sz="1800" b="1" dirty="0" smtClean="0">
                <a:latin typeface="Times New Roman" panose="02020603050405020304" pitchFamily="18" charset="0"/>
                <a:cs typeface="Times New Roman" panose="02020603050405020304" pitchFamily="18" charset="0"/>
              </a:rPr>
              <a:t> за 2024 – 2025 </a:t>
            </a:r>
            <a:r>
              <a:rPr lang="ru-RU" sz="1800" b="1" dirty="0" err="1" smtClean="0">
                <a:latin typeface="Times New Roman" panose="02020603050405020304" pitchFamily="18" charset="0"/>
                <a:cs typeface="Times New Roman" panose="02020603050405020304" pitchFamily="18" charset="0"/>
              </a:rPr>
              <a:t>н.р</a:t>
            </a:r>
            <a:r>
              <a:rPr lang="ru-RU" sz="1800" b="1" dirty="0" smtClean="0">
                <a:latin typeface="Times New Roman" panose="02020603050405020304" pitchFamily="18" charset="0"/>
                <a:cs typeface="Times New Roman" panose="02020603050405020304" pitchFamily="18" charset="0"/>
              </a:rPr>
              <a:t>. </a:t>
            </a:r>
          </a:p>
          <a:p>
            <a:pPr marL="0" indent="0">
              <a:buNone/>
            </a:pPr>
            <a:r>
              <a:rPr lang="en-US" sz="1200" b="1" dirty="0">
                <a:solidFill>
                  <a:srgbClr val="FF0000"/>
                </a:solidFill>
                <a:latin typeface="+mj-lt"/>
                <a:hlinkClick r:id="rId4"/>
              </a:rPr>
              <a:t>https://</a:t>
            </a:r>
            <a:r>
              <a:rPr lang="en-US" sz="1200" b="1" dirty="0" smtClean="0">
                <a:solidFill>
                  <a:srgbClr val="FF0000"/>
                </a:solidFill>
                <a:latin typeface="+mj-lt"/>
                <a:hlinkClick r:id="rId4"/>
              </a:rPr>
              <a:t>vseosvita.ua/blogs/pidsumkova-samootsinka-vlasnoi-profesiinoi-diialnosti-pedahohichnoho-pratsivnyka-104476.html</a:t>
            </a:r>
            <a:endParaRPr lang="uk-UA" sz="1200" b="1" dirty="0" smtClean="0">
              <a:solidFill>
                <a:srgbClr val="FF0000"/>
              </a:solidFill>
              <a:latin typeface="+mj-lt"/>
            </a:endParaRPr>
          </a:p>
          <a:p>
            <a:pPr>
              <a:buFontTx/>
              <a:buChar char="-"/>
            </a:pPr>
            <a:r>
              <a:rPr lang="uk-UA" sz="1800" b="1" dirty="0" smtClean="0">
                <a:solidFill>
                  <a:schemeClr val="tx1"/>
                </a:solidFill>
                <a:latin typeface="Times New Roman" panose="02020603050405020304" pitchFamily="18" charset="0"/>
                <a:cs typeface="Times New Roman" panose="02020603050405020304" pitchFamily="18" charset="0"/>
              </a:rPr>
              <a:t>Анкета </a:t>
            </a:r>
            <a:r>
              <a:rPr lang="uk-UA" sz="1800" b="1" dirty="0" err="1" smtClean="0">
                <a:solidFill>
                  <a:schemeClr val="tx1"/>
                </a:solidFill>
                <a:latin typeface="Times New Roman" panose="02020603050405020304" pitchFamily="18" charset="0"/>
                <a:cs typeface="Times New Roman" panose="02020603050405020304" pitchFamily="18" charset="0"/>
              </a:rPr>
              <a:t>самооцінювання</a:t>
            </a:r>
            <a:r>
              <a:rPr lang="uk-UA" sz="1800" b="1" dirty="0" smtClean="0">
                <a:solidFill>
                  <a:schemeClr val="tx1"/>
                </a:solidFill>
                <a:latin typeface="Times New Roman" panose="02020603050405020304" pitchFamily="18" charset="0"/>
                <a:cs typeface="Times New Roman" panose="02020603050405020304" pitchFamily="18" charset="0"/>
              </a:rPr>
              <a:t> власної професійної діяльності за 2024 -2025 </a:t>
            </a:r>
            <a:r>
              <a:rPr lang="uk-UA" sz="1800" b="1" dirty="0" err="1" smtClean="0">
                <a:solidFill>
                  <a:schemeClr val="tx1"/>
                </a:solidFill>
                <a:latin typeface="Times New Roman" panose="02020603050405020304" pitchFamily="18" charset="0"/>
                <a:cs typeface="Times New Roman" panose="02020603050405020304" pitchFamily="18" charset="0"/>
              </a:rPr>
              <a:t>н.р</a:t>
            </a:r>
            <a:r>
              <a:rPr lang="uk-UA" sz="1800" b="1" dirty="0" smtClean="0">
                <a:solidFill>
                  <a:schemeClr val="tx1"/>
                </a:solidFill>
                <a:latin typeface="Times New Roman" panose="02020603050405020304" pitchFamily="18" charset="0"/>
                <a:cs typeface="Times New Roman" panose="02020603050405020304" pitchFamily="18" charset="0"/>
              </a:rPr>
              <a:t>.</a:t>
            </a:r>
          </a:p>
          <a:p>
            <a:pPr marL="0" indent="0">
              <a:buNone/>
            </a:pPr>
            <a:r>
              <a:rPr lang="en-US" sz="1200" b="1" dirty="0">
                <a:solidFill>
                  <a:schemeClr val="accent1">
                    <a:lumMod val="60000"/>
                    <a:lumOff val="40000"/>
                  </a:schemeClr>
                </a:solidFill>
                <a:latin typeface="+mj-lt"/>
              </a:rPr>
              <a:t>https://vseosvita.ua/blogs/anketa-samootsiniuvannia-vlasnoi-profesiinoi-diialnosti-pedahohichnoho-pratsivnyka-za-profesiinym-standartom-vykhovatel-zakladu-doshkilnoi-osvity-104473.html</a:t>
            </a:r>
            <a:endParaRPr lang="ru-RU" sz="1200" b="1" dirty="0" smtClean="0">
              <a:solidFill>
                <a:schemeClr val="accent1">
                  <a:lumMod val="60000"/>
                  <a:lumOff val="40000"/>
                </a:schemeClr>
              </a:solidFill>
              <a:latin typeface="+mj-lt"/>
            </a:endParaRPr>
          </a:p>
          <a:p>
            <a:pPr>
              <a:buFontTx/>
              <a:buChar char="-"/>
            </a:pPr>
            <a:r>
              <a:rPr lang="ru-RU" sz="1600" b="1" dirty="0" err="1" smtClean="0">
                <a:latin typeface="Times New Roman" panose="02020603050405020304" pitchFamily="18" charset="0"/>
                <a:cs typeface="Times New Roman" panose="02020603050405020304" pitchFamily="18" charset="0"/>
              </a:rPr>
              <a:t>Висновки</a:t>
            </a:r>
            <a:r>
              <a:rPr lang="ru-RU" sz="1600" b="1" dirty="0" smtClean="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анкетування</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власної</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професійної</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діяльності</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педагогічного</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працівника</a:t>
            </a:r>
            <a:r>
              <a:rPr lang="ru-RU" sz="1600" b="1" dirty="0">
                <a:latin typeface="Times New Roman" panose="02020603050405020304" pitchFamily="18" charset="0"/>
                <a:cs typeface="Times New Roman" panose="02020603050405020304" pitchFamily="18" charset="0"/>
              </a:rPr>
              <a:t> за </a:t>
            </a:r>
            <a:r>
              <a:rPr lang="ru-RU" sz="1600" b="1" dirty="0" err="1">
                <a:latin typeface="Times New Roman" panose="02020603050405020304" pitchFamily="18" charset="0"/>
                <a:cs typeface="Times New Roman" panose="02020603050405020304" pitchFamily="18" charset="0"/>
              </a:rPr>
              <a:t>професійним</a:t>
            </a:r>
            <a:r>
              <a:rPr lang="ru-RU" sz="1600" b="1" dirty="0">
                <a:latin typeface="Times New Roman" panose="02020603050405020304" pitchFamily="18" charset="0"/>
                <a:cs typeface="Times New Roman" panose="02020603050405020304" pitchFamily="18" charset="0"/>
              </a:rPr>
              <a:t> стандартом «</a:t>
            </a:r>
            <a:r>
              <a:rPr lang="ru-RU" sz="1600" b="1" dirty="0" err="1">
                <a:latin typeface="Times New Roman" panose="02020603050405020304" pitchFamily="18" charset="0"/>
                <a:cs typeface="Times New Roman" panose="02020603050405020304" pitchFamily="18" charset="0"/>
              </a:rPr>
              <a:t>Вихователь</a:t>
            </a:r>
            <a:r>
              <a:rPr lang="ru-RU" sz="1600" b="1" dirty="0">
                <a:latin typeface="Times New Roman" panose="02020603050405020304" pitchFamily="18" charset="0"/>
                <a:cs typeface="Times New Roman" panose="02020603050405020304" pitchFamily="18" charset="0"/>
              </a:rPr>
              <a:t> закладу </a:t>
            </a:r>
            <a:r>
              <a:rPr lang="ru-RU" sz="1600" b="1" dirty="0" err="1">
                <a:latin typeface="Times New Roman" panose="02020603050405020304" pitchFamily="18" charset="0"/>
                <a:cs typeface="Times New Roman" panose="02020603050405020304" pitchFamily="18" charset="0"/>
              </a:rPr>
              <a:t>дошкільної</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освіти</a:t>
            </a:r>
            <a:r>
              <a:rPr lang="ru-RU" sz="1600" b="1" dirty="0">
                <a:latin typeface="Times New Roman" panose="02020603050405020304" pitchFamily="18" charset="0"/>
                <a:cs typeface="Times New Roman" panose="02020603050405020304" pitchFamily="18" charset="0"/>
              </a:rPr>
              <a:t>»</a:t>
            </a:r>
          </a:p>
          <a:p>
            <a:pPr marL="0" indent="0">
              <a:buNone/>
            </a:pPr>
            <a:r>
              <a:rPr lang="en-US" sz="1200" dirty="0">
                <a:latin typeface="+mj-lt"/>
                <a:hlinkClick r:id="rId5"/>
              </a:rPr>
              <a:t>https://</a:t>
            </a:r>
            <a:r>
              <a:rPr lang="en-US" sz="1200" dirty="0" smtClean="0">
                <a:latin typeface="+mj-lt"/>
                <a:hlinkClick r:id="rId5"/>
              </a:rPr>
              <a:t>vseosvita.ua/blogs/vysnovky-anketuvannia-vlasnoi-profesiinoi-diialnosti-pedahohichnoho-pratsivnyka-za-profesiinym-standartom-vykhovatel-zakladu-doshkilnoi-osvity-104472.html</a:t>
            </a:r>
            <a:r>
              <a:rPr lang="uk-UA" sz="1200" dirty="0" smtClean="0">
                <a:latin typeface="+mj-lt"/>
              </a:rPr>
              <a:t> </a:t>
            </a:r>
          </a:p>
          <a:p>
            <a:pPr>
              <a:buFontTx/>
              <a:buChar char="-"/>
            </a:pPr>
            <a:r>
              <a:rPr lang="uk-UA" sz="1600" b="1" dirty="0" smtClean="0">
                <a:latin typeface="Times New Roman" panose="02020603050405020304" pitchFamily="18" charset="0"/>
                <a:cs typeface="Times New Roman" panose="02020603050405020304" pitchFamily="18" charset="0"/>
              </a:rPr>
              <a:t>План самоосвіти на 2025 – 2026 </a:t>
            </a:r>
            <a:r>
              <a:rPr lang="uk-UA" sz="1600" b="1" dirty="0" err="1" smtClean="0">
                <a:latin typeface="Times New Roman" panose="02020603050405020304" pitchFamily="18" charset="0"/>
                <a:cs typeface="Times New Roman" panose="02020603050405020304" pitchFamily="18" charset="0"/>
              </a:rPr>
              <a:t>н.р</a:t>
            </a:r>
            <a:r>
              <a:rPr lang="uk-UA" sz="1600" b="1" dirty="0" smtClean="0">
                <a:latin typeface="Times New Roman" panose="02020603050405020304" pitchFamily="18" charset="0"/>
                <a:cs typeface="Times New Roman" panose="02020603050405020304" pitchFamily="18" charset="0"/>
              </a:rPr>
              <a:t>.</a:t>
            </a:r>
          </a:p>
          <a:p>
            <a:pPr marL="0" indent="0">
              <a:buNone/>
            </a:pPr>
            <a:r>
              <a:rPr lang="en-US" sz="1200" b="1" dirty="0">
                <a:solidFill>
                  <a:schemeClr val="accent1">
                    <a:lumMod val="60000"/>
                    <a:lumOff val="40000"/>
                  </a:schemeClr>
                </a:solidFill>
                <a:latin typeface="+mj-lt"/>
              </a:rPr>
              <a:t>https://vseosvita.ua/blogs/plan-samoosvity-na-2025-2026-nr-112714.html</a:t>
            </a:r>
          </a:p>
        </p:txBody>
      </p:sp>
      <p:sp>
        <p:nvSpPr>
          <p:cNvPr id="4" name="Номер слайда 3"/>
          <p:cNvSpPr>
            <a:spLocks noGrp="1"/>
          </p:cNvSpPr>
          <p:nvPr>
            <p:ph type="sldNum" sz="quarter" idx="12"/>
          </p:nvPr>
        </p:nvSpPr>
        <p:spPr/>
        <p:txBody>
          <a:bodyPr/>
          <a:lstStyle/>
          <a:p>
            <a:fld id="{9C4CABDF-37D4-4922-89AB-FD09C133A293}" type="slidenum">
              <a:rPr lang="ru-RU" smtClean="0"/>
              <a:pPr/>
              <a:t>10</a:t>
            </a:fld>
            <a:endParaRPr lang="ru-RU"/>
          </a:p>
        </p:txBody>
      </p:sp>
    </p:spTree>
    <p:extLst>
      <p:ext uri="{BB962C8B-B14F-4D97-AF65-F5344CB8AC3E}">
        <p14:creationId xmlns:p14="http://schemas.microsoft.com/office/powerpoint/2010/main" val="2020661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0202" y="201644"/>
            <a:ext cx="6172200" cy="792088"/>
          </a:xfrm>
        </p:spPr>
        <p:txBody>
          <a:bodyPr>
            <a:normAutofit/>
          </a:bodyPr>
          <a:lstStyle/>
          <a:p>
            <a:r>
              <a:rPr lang="uk-UA" sz="2800" b="1" dirty="0" smtClean="0">
                <a:latin typeface="Times New Roman" panose="02020603050405020304" pitchFamily="18" charset="0"/>
                <a:cs typeface="Times New Roman" panose="02020603050405020304" pitchFamily="18" charset="0"/>
              </a:rPr>
              <a:t>Моя </a:t>
            </a:r>
            <a:r>
              <a:rPr lang="uk-UA" sz="2800" b="1" dirty="0">
                <a:latin typeface="Times New Roman" panose="02020603050405020304" pitchFamily="18" charset="0"/>
                <a:cs typeface="Times New Roman" panose="02020603050405020304" pitchFamily="18" charset="0"/>
              </a:rPr>
              <a:t> </a:t>
            </a:r>
            <a:r>
              <a:rPr lang="uk-UA" sz="2800" b="1" dirty="0" smtClean="0">
                <a:latin typeface="Times New Roman" panose="02020603050405020304" pitchFamily="18" charset="0"/>
                <a:cs typeface="Times New Roman" panose="02020603050405020304" pitchFamily="18" charset="0"/>
              </a:rPr>
              <a:t>фотогалерея</a:t>
            </a:r>
            <a:endParaRPr lang="ru-RU" sz="28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02788" y="1537211"/>
            <a:ext cx="5298236" cy="6696744"/>
          </a:xfrm>
        </p:spPr>
        <p:txBody>
          <a:bodyPr>
            <a:normAutofit/>
          </a:bodyPr>
          <a:lstStyle/>
          <a:p>
            <a:pPr marL="0" indent="0">
              <a:buNone/>
            </a:pPr>
            <a:endParaRPr lang="uk-UA" dirty="0" smtClean="0"/>
          </a:p>
          <a:p>
            <a:pPr marL="0" indent="0">
              <a:buNone/>
            </a:pPr>
            <a:endParaRPr lang="uk-UA" sz="1800" dirty="0"/>
          </a:p>
          <a:p>
            <a:pPr marL="0" indent="0">
              <a:buNone/>
            </a:pPr>
            <a:endParaRPr lang="uk-UA" dirty="0" smtClean="0"/>
          </a:p>
          <a:p>
            <a:pPr marL="0" indent="0">
              <a:buNone/>
            </a:pPr>
            <a:endParaRPr lang="uk-UA" dirty="0"/>
          </a:p>
          <a:p>
            <a:pPr marL="0" indent="0" algn="ctr">
              <a:buNone/>
            </a:pPr>
            <a:endParaRPr lang="uk-UA" dirty="0" smtClean="0"/>
          </a:p>
          <a:p>
            <a:pPr marL="0" indent="0" algn="ctr">
              <a:buNone/>
            </a:pPr>
            <a:endParaRPr lang="uk-UA" dirty="0"/>
          </a:p>
          <a:p>
            <a:pPr marL="0" indent="0" algn="ctr">
              <a:buNone/>
            </a:pPr>
            <a:r>
              <a:rPr lang="uk-UA" sz="1800" dirty="0" smtClean="0">
                <a:latin typeface="Times New Roman" pitchFamily="18" charset="0"/>
                <a:cs typeface="Times New Roman" pitchFamily="18" charset="0"/>
              </a:rPr>
              <a:t>Свято « В гостях у </a:t>
            </a:r>
            <a:r>
              <a:rPr lang="uk-UA" sz="1800" dirty="0" err="1" smtClean="0">
                <a:latin typeface="Times New Roman" pitchFamily="18" charset="0"/>
                <a:cs typeface="Times New Roman" pitchFamily="18" charset="0"/>
              </a:rPr>
              <a:t>осени</a:t>
            </a:r>
            <a:r>
              <a:rPr lang="uk-UA" sz="1800" dirty="0" smtClean="0">
                <a:latin typeface="Times New Roman" pitchFamily="18" charset="0"/>
                <a:cs typeface="Times New Roman" pitchFamily="18" charset="0"/>
              </a:rPr>
              <a:t>»</a:t>
            </a:r>
          </a:p>
          <a:p>
            <a:pPr marL="0" indent="0">
              <a:buNone/>
            </a:pPr>
            <a:endParaRPr lang="uk-UA" sz="1400" dirty="0">
              <a:latin typeface="Times New Roman" pitchFamily="18" charset="0"/>
              <a:cs typeface="Times New Roman" pitchFamily="18" charset="0"/>
            </a:endParaRPr>
          </a:p>
          <a:p>
            <a:pPr marL="0" indent="0">
              <a:buNone/>
            </a:pPr>
            <a:r>
              <a:rPr lang="uk-UA" sz="1400" b="1" i="1" dirty="0" smtClean="0">
                <a:latin typeface="Times New Roman" pitchFamily="18" charset="0"/>
                <a:cs typeface="Times New Roman" pitchFamily="18" charset="0"/>
              </a:rPr>
              <a:t>                                                                                                                                      </a:t>
            </a:r>
          </a:p>
          <a:p>
            <a:pPr marL="0" indent="0">
              <a:buNone/>
            </a:pPr>
            <a:endParaRPr lang="uk-UA" sz="1400" b="1" i="1" dirty="0">
              <a:latin typeface="Times New Roman" pitchFamily="18" charset="0"/>
              <a:cs typeface="Times New Roman" pitchFamily="18" charset="0"/>
            </a:endParaRPr>
          </a:p>
          <a:p>
            <a:pPr marL="0" indent="0">
              <a:buNone/>
            </a:pPr>
            <a:endParaRPr lang="uk-UA" sz="1400" b="1" i="1" dirty="0" smtClean="0">
              <a:latin typeface="Times New Roman" pitchFamily="18" charset="0"/>
              <a:cs typeface="Times New Roman" pitchFamily="18" charset="0"/>
            </a:endParaRPr>
          </a:p>
          <a:p>
            <a:pPr marL="0" indent="0">
              <a:buNone/>
            </a:pPr>
            <a:endParaRPr lang="uk-UA" sz="1400" b="1" i="1" dirty="0">
              <a:latin typeface="Times New Roman" pitchFamily="18" charset="0"/>
              <a:cs typeface="Times New Roman" pitchFamily="18" charset="0"/>
            </a:endParaRPr>
          </a:p>
          <a:p>
            <a:pPr marL="0" indent="0">
              <a:buNone/>
            </a:pPr>
            <a:endParaRPr lang="uk-UA" sz="1400" b="1" i="1" dirty="0" smtClean="0">
              <a:latin typeface="Times New Roman" pitchFamily="18" charset="0"/>
              <a:cs typeface="Times New Roman" pitchFamily="18" charset="0"/>
            </a:endParaRPr>
          </a:p>
          <a:p>
            <a:pPr marL="0" indent="0">
              <a:buNone/>
            </a:pPr>
            <a:endParaRPr lang="uk-UA" sz="1400" b="1" i="1" dirty="0">
              <a:latin typeface="Times New Roman" pitchFamily="18" charset="0"/>
              <a:cs typeface="Times New Roman" pitchFamily="18" charset="0"/>
            </a:endParaRPr>
          </a:p>
          <a:p>
            <a:pPr marL="0" indent="0" algn="ctr">
              <a:buNone/>
            </a:pPr>
            <a:r>
              <a:rPr lang="uk-UA" sz="1800" dirty="0" smtClean="0">
                <a:latin typeface="Times New Roman" pitchFamily="18" charset="0"/>
                <a:cs typeface="Times New Roman" pitchFamily="18" charset="0"/>
              </a:rPr>
              <a:t>День сонця</a:t>
            </a:r>
          </a:p>
          <a:p>
            <a:pPr marL="0" indent="0">
              <a:buNone/>
            </a:pPr>
            <a:r>
              <a:rPr lang="uk-UA" sz="1800" b="1" i="1" dirty="0">
                <a:latin typeface="Times New Roman" pitchFamily="18" charset="0"/>
                <a:cs typeface="Times New Roman" pitchFamily="18" charset="0"/>
              </a:rPr>
              <a:t> </a:t>
            </a:r>
            <a:r>
              <a:rPr lang="uk-UA" sz="1800" b="1" i="1" dirty="0" smtClean="0">
                <a:latin typeface="Times New Roman" pitchFamily="18" charset="0"/>
                <a:cs typeface="Times New Roman" pitchFamily="18" charset="0"/>
              </a:rPr>
              <a:t>                                                                                                                                   </a:t>
            </a:r>
            <a:endParaRPr lang="ru-RU" sz="1800" b="1" i="1" dirty="0">
              <a:latin typeface="Times New Roman" pitchFamily="18" charset="0"/>
              <a:cs typeface="Times New Roman" pitchFamily="18" charset="0"/>
            </a:endParaRPr>
          </a:p>
        </p:txBody>
      </p:sp>
      <p:sp>
        <p:nvSpPr>
          <p:cNvPr id="5" name="Номер слайда 4"/>
          <p:cNvSpPr>
            <a:spLocks noGrp="1"/>
          </p:cNvSpPr>
          <p:nvPr>
            <p:ph type="sldNum" sz="quarter" idx="12"/>
          </p:nvPr>
        </p:nvSpPr>
        <p:spPr/>
        <p:txBody>
          <a:bodyPr/>
          <a:lstStyle/>
          <a:p>
            <a:fld id="{9C4CABDF-37D4-4922-89AB-FD09C133A293}" type="slidenum">
              <a:rPr lang="ru-RU" smtClean="0"/>
              <a:pPr/>
              <a:t>11</a:t>
            </a:fld>
            <a:endParaRPr lang="ru-RU"/>
          </a:p>
        </p:txBody>
      </p:sp>
      <p:pic>
        <p:nvPicPr>
          <p:cNvPr id="6" name="Picture 5" descr="G:\фото\2020\Садочок Тані\свято осені\DSC_01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8721" y="1043608"/>
            <a:ext cx="3384376" cy="22655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lh3.googleusercontent.com/1K6kjKJqdu1rar75beM3RhB89e1mDBlcvv-ZjMu_tChkJ-6C0yIvHu9hs1lOuScKvHfSggKHv5Dzfrexz2_o-EiQwNYNmGp55NOhgN7kayjVW03D__RIq0Qa3SfqZ_kLHS7ItpOjeHpo7cqAYXnsAFh9mzIgXs7YwfmcDAK3AUsodiKICHtpqKejbKboyJz_oUc28CkOipxO2oEZAMo9Pmmb7gSGfUB3Z45tlLmei21-dr7huDqepScEhqoTTTvCKQKrpUD-5DeeBmX3EpzE07J4CBASrtYEOKAw-XUdjPHCPfNjkSyqohpwwGtc1hMk2ywLsFc_wdBknJdqEsF9HmvTvALkOcPiRq1fK-xdr4MFURmThRwhJeuVFr_QzozoxszdUSpTqyiIItkUN98CgEk5DN8gfxX53yBbg5E_SFDZry0pAieOpodtsZsDQFKpVWYGHiguXCGX_zy3ETfiyKc7y2LN3UiaRWuy6eopes1P3vFR0M5EHPmdwrtcFa2YIsNkVgIFnTjbP6PI-_mSQ5VSJ7C6YZ3m8LkMul6NVjEKIDiYxrNGpMLy8AXu6exVB63pSKVTp5qE8VTzcHA-W8ZyHxpN5VLqkw5iR-J4f7nXycYn_ltPMsvmqfM3PGYxrv8Uf_Bjv2xuLqGSBnq3hkV9uZPy3sMB-_JmZOPaoCk4dImiJVUrRlg_sV8giXILCejJwZnINucYE_JeDyKdJCmifg=w1263-h568-no?authuser=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672" y="3869284"/>
            <a:ext cx="4507020" cy="20269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Возможно, это изображение (3 человека, ребенок, люди стоят и в помещении)"/>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988" y="6456295"/>
            <a:ext cx="3312367" cy="248082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573016" y="6773378"/>
            <a:ext cx="3429000" cy="923330"/>
          </a:xfrm>
          <a:prstGeom prst="rect">
            <a:avLst/>
          </a:prstGeom>
        </p:spPr>
        <p:txBody>
          <a:bodyPr>
            <a:spAutoFit/>
          </a:bodyPr>
          <a:lstStyle/>
          <a:p>
            <a:r>
              <a:rPr lang="uk-UA" dirty="0">
                <a:latin typeface="Times New Roman" panose="02020603050405020304" pitchFamily="18" charset="0"/>
                <a:cs typeface="Times New Roman" panose="02020603050405020304" pitchFamily="18" charset="0"/>
              </a:rPr>
              <a:t>Розвага до дня </a:t>
            </a:r>
            <a:r>
              <a:rPr lang="uk-UA" dirty="0" err="1">
                <a:latin typeface="Times New Roman" panose="02020603050405020304" pitchFamily="18" charset="0"/>
                <a:cs typeface="Times New Roman" panose="02020603050405020304" pitchFamily="18" charset="0"/>
              </a:rPr>
              <a:t>дошкілля</a:t>
            </a:r>
            <a:r>
              <a:rPr lang="uk-UA">
                <a:latin typeface="Times New Roman" panose="02020603050405020304" pitchFamily="18" charset="0"/>
                <a:cs typeface="Times New Roman" panose="02020603050405020304" pitchFamily="18" charset="0"/>
              </a:rPr>
              <a:t> </a:t>
            </a:r>
            <a:r>
              <a:rPr lang="uk-UA" smtClean="0">
                <a:latin typeface="Times New Roman" panose="02020603050405020304" pitchFamily="18" charset="0"/>
                <a:cs typeface="Times New Roman" panose="02020603050405020304" pitchFamily="18" charset="0"/>
              </a:rPr>
              <a:t>«Смайлика</a:t>
            </a:r>
            <a:r>
              <a:rPr lang="uk-UA" dirty="0" smtClean="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зустрічаємо - усіх в садку вітаємо»</a:t>
            </a:r>
          </a:p>
        </p:txBody>
      </p:sp>
    </p:spTree>
    <p:extLst>
      <p:ext uri="{BB962C8B-B14F-4D97-AF65-F5344CB8AC3E}">
        <p14:creationId xmlns:p14="http://schemas.microsoft.com/office/powerpoint/2010/main" val="25684727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82677" y="107504"/>
            <a:ext cx="6326460" cy="8328925"/>
          </a:xfrm>
        </p:spPr>
        <p:txBody>
          <a:bodyPr>
            <a:normAutofit lnSpcReduction="10000"/>
          </a:bodyPr>
          <a:lstStyle/>
          <a:p>
            <a:pPr marL="0" indent="0" algn="ctr">
              <a:buNone/>
            </a:pPr>
            <a:r>
              <a:rPr lang="uk-UA" sz="3600" b="1" i="1" dirty="0" smtClean="0">
                <a:solidFill>
                  <a:schemeClr val="accent5">
                    <a:lumMod val="75000"/>
                  </a:schemeClr>
                </a:solidFill>
                <a:latin typeface="Times New Roman" panose="02020603050405020304" pitchFamily="18" charset="0"/>
                <a:cs typeface="Times New Roman" panose="02020603050405020304" pitchFamily="18" charset="0"/>
              </a:rPr>
              <a:t>Візитка педагога</a:t>
            </a:r>
            <a:endParaRPr lang="uk-UA" sz="4000" b="1" i="1" dirty="0" smtClean="0">
              <a:solidFill>
                <a:schemeClr val="accent5">
                  <a:lumMod val="75000"/>
                </a:schemeClr>
              </a:solidFill>
              <a:latin typeface="Times New Roman" panose="02020603050405020304" pitchFamily="18" charset="0"/>
              <a:cs typeface="Times New Roman" panose="02020603050405020304" pitchFamily="18" charset="0"/>
            </a:endParaRPr>
          </a:p>
          <a:p>
            <a:pPr marL="0" indent="0">
              <a:buNone/>
            </a:pPr>
            <a:endParaRPr lang="uk-UA" sz="1400" b="1" i="1" dirty="0" smtClean="0">
              <a:latin typeface="Times New Roman" panose="02020603050405020304" pitchFamily="18" charset="0"/>
              <a:cs typeface="Times New Roman" panose="02020603050405020304" pitchFamily="18" charset="0"/>
            </a:endParaRPr>
          </a:p>
          <a:p>
            <a:pPr marL="0" indent="0">
              <a:buNone/>
            </a:pPr>
            <a:r>
              <a:rPr lang="uk-UA" sz="1700" b="1" i="1" dirty="0">
                <a:latin typeface="Times New Roman" panose="02020603050405020304" pitchFamily="18" charset="0"/>
                <a:cs typeface="Times New Roman" panose="02020603050405020304" pitchFamily="18" charset="0"/>
              </a:rPr>
              <a:t> </a:t>
            </a:r>
            <a:r>
              <a:rPr lang="uk-UA" sz="1700" b="1" i="1" dirty="0" smtClean="0">
                <a:latin typeface="Times New Roman" panose="02020603050405020304" pitchFamily="18" charset="0"/>
                <a:cs typeface="Times New Roman" panose="02020603050405020304" pitchFamily="18" charset="0"/>
              </a:rPr>
              <a:t>  </a:t>
            </a:r>
            <a:r>
              <a:rPr lang="uk-UA" sz="1800" dirty="0" smtClean="0">
                <a:latin typeface="Times New Roman" panose="02020603050405020304" pitchFamily="18" charset="0"/>
                <a:cs typeface="Times New Roman" panose="02020603050405020304" pitchFamily="18" charset="0"/>
              </a:rPr>
              <a:t>Дата </a:t>
            </a:r>
            <a:r>
              <a:rPr lang="uk-UA" sz="1800" dirty="0">
                <a:latin typeface="Times New Roman" panose="02020603050405020304" pitchFamily="18" charset="0"/>
                <a:cs typeface="Times New Roman" panose="02020603050405020304" pitchFamily="18" charset="0"/>
              </a:rPr>
              <a:t>народження: 30 </a:t>
            </a:r>
            <a:r>
              <a:rPr lang="uk-UA" sz="1800" dirty="0" smtClean="0">
                <a:latin typeface="Times New Roman" panose="02020603050405020304" pitchFamily="18" charset="0"/>
                <a:cs typeface="Times New Roman" panose="02020603050405020304" pitchFamily="18" charset="0"/>
              </a:rPr>
              <a:t>грудня 1996 р.</a:t>
            </a:r>
          </a:p>
          <a:p>
            <a:pPr marL="0" indent="0">
              <a:buNone/>
            </a:pPr>
            <a:r>
              <a:rPr lang="uk-UA" sz="1800" dirty="0" smtClean="0">
                <a:latin typeface="Times New Roman" panose="02020603050405020304" pitchFamily="18" charset="0"/>
                <a:cs typeface="Times New Roman" panose="02020603050405020304" pitchFamily="18" charset="0"/>
              </a:rPr>
              <a:t>   Освіта</a:t>
            </a:r>
            <a:r>
              <a:rPr lang="uk-UA" sz="1800" dirty="0">
                <a:latin typeface="Times New Roman" panose="02020603050405020304" pitchFamily="18" charset="0"/>
                <a:cs typeface="Times New Roman" panose="02020603050405020304" pitchFamily="18" charset="0"/>
              </a:rPr>
              <a:t>: повна вища.</a:t>
            </a:r>
          </a:p>
          <a:p>
            <a:pPr marL="0" indent="0">
              <a:buNone/>
            </a:pPr>
            <a:r>
              <a:rPr lang="uk-UA" sz="1800" dirty="0" smtClean="0">
                <a:latin typeface="Times New Roman" panose="02020603050405020304" pitchFamily="18" charset="0"/>
                <a:cs typeface="Times New Roman" panose="02020603050405020304" pitchFamily="18" charset="0"/>
              </a:rPr>
              <a:t>   Назва </a:t>
            </a:r>
            <a:r>
              <a:rPr lang="uk-UA" sz="1800" dirty="0">
                <a:latin typeface="Times New Roman" panose="02020603050405020304" pitchFamily="18" charset="0"/>
                <a:cs typeface="Times New Roman" panose="02020603050405020304" pitchFamily="18" charset="0"/>
              </a:rPr>
              <a:t>навчального закладу:  </a:t>
            </a:r>
            <a:r>
              <a:rPr lang="uk-UA" sz="1800" dirty="0" smtClean="0">
                <a:latin typeface="Times New Roman" panose="02020603050405020304" pitchFamily="18" charset="0"/>
                <a:cs typeface="Times New Roman" panose="02020603050405020304" pitchFamily="18" charset="0"/>
              </a:rPr>
              <a:t>Національний </a:t>
            </a:r>
            <a:r>
              <a:rPr lang="uk-UA" sz="1800" dirty="0">
                <a:latin typeface="Times New Roman" panose="02020603050405020304" pitchFamily="18" charset="0"/>
                <a:cs typeface="Times New Roman" panose="02020603050405020304" pitchFamily="18" charset="0"/>
              </a:rPr>
              <a:t>педагогічний </a:t>
            </a:r>
            <a:r>
              <a:rPr lang="uk-UA" sz="1800" dirty="0" smtClean="0">
                <a:latin typeface="Times New Roman" panose="02020603050405020304" pitchFamily="18" charset="0"/>
                <a:cs typeface="Times New Roman" panose="02020603050405020304" pitchFamily="18" charset="0"/>
              </a:rPr>
              <a:t> </a:t>
            </a:r>
          </a:p>
          <a:p>
            <a:pPr marL="0" indent="0">
              <a:buNone/>
            </a:pPr>
            <a:r>
              <a:rPr lang="uk-UA" sz="1800" dirty="0">
                <a:latin typeface="Times New Roman" panose="02020603050405020304" pitchFamily="18" charset="0"/>
                <a:cs typeface="Times New Roman" panose="02020603050405020304" pitchFamily="18" charset="0"/>
              </a:rPr>
              <a:t> </a:t>
            </a:r>
            <a:r>
              <a:rPr lang="uk-UA" sz="1800" dirty="0" smtClean="0">
                <a:latin typeface="Times New Roman" panose="02020603050405020304" pitchFamily="18" charset="0"/>
                <a:cs typeface="Times New Roman" panose="02020603050405020304" pitchFamily="18" charset="0"/>
              </a:rPr>
              <a:t>  університет </a:t>
            </a:r>
            <a:r>
              <a:rPr lang="uk-UA" sz="1800" dirty="0">
                <a:latin typeface="Times New Roman" panose="02020603050405020304" pitchFamily="18" charset="0"/>
                <a:cs typeface="Times New Roman" panose="02020603050405020304" pitchFamily="18" charset="0"/>
              </a:rPr>
              <a:t>ім. </a:t>
            </a:r>
            <a:r>
              <a:rPr lang="uk-UA" sz="1800" dirty="0" smtClean="0">
                <a:latin typeface="Times New Roman" panose="02020603050405020304" pitchFamily="18" charset="0"/>
                <a:cs typeface="Times New Roman" panose="02020603050405020304" pitchFamily="18" charset="0"/>
              </a:rPr>
              <a:t>М</a:t>
            </a:r>
            <a:r>
              <a:rPr lang="uk-UA" sz="1800" dirty="0">
                <a:latin typeface="Times New Roman" panose="02020603050405020304" pitchFamily="18" charset="0"/>
                <a:cs typeface="Times New Roman" panose="02020603050405020304" pitchFamily="18" charset="0"/>
              </a:rPr>
              <a:t>. П. </a:t>
            </a:r>
            <a:r>
              <a:rPr lang="uk-UA" sz="1800" dirty="0" smtClean="0">
                <a:latin typeface="Times New Roman" panose="02020603050405020304" pitchFamily="18" charset="0"/>
                <a:cs typeface="Times New Roman" panose="02020603050405020304" pitchFamily="18" charset="0"/>
              </a:rPr>
              <a:t>Драгоманова.</a:t>
            </a:r>
          </a:p>
          <a:p>
            <a:pPr marL="0" indent="0">
              <a:buNone/>
            </a:pPr>
            <a:r>
              <a:rPr lang="uk-UA" sz="1800" dirty="0" smtClean="0">
                <a:latin typeface="Times New Roman" panose="02020603050405020304" pitchFamily="18" charset="0"/>
                <a:cs typeface="Times New Roman" panose="02020603050405020304" pitchFamily="18" charset="0"/>
              </a:rPr>
              <a:t>  Посада</a:t>
            </a:r>
            <a:r>
              <a:rPr lang="uk-UA" sz="1800" dirty="0">
                <a:latin typeface="Times New Roman" panose="02020603050405020304" pitchFamily="18" charset="0"/>
                <a:cs typeface="Times New Roman" panose="02020603050405020304" pitchFamily="18" charset="0"/>
              </a:rPr>
              <a:t>: в</a:t>
            </a:r>
            <a:r>
              <a:rPr lang="uk-UA" sz="1800" dirty="0" smtClean="0">
                <a:latin typeface="Times New Roman" panose="02020603050405020304" pitchFamily="18" charset="0"/>
                <a:cs typeface="Times New Roman" panose="02020603050405020304" pitchFamily="18" charset="0"/>
              </a:rPr>
              <a:t>читель-логопед.</a:t>
            </a:r>
          </a:p>
          <a:p>
            <a:pPr marL="0" indent="0">
              <a:buNone/>
            </a:pPr>
            <a:r>
              <a:rPr lang="uk-UA" sz="1800" dirty="0" smtClean="0">
                <a:latin typeface="Times New Roman" panose="02020603050405020304" pitchFamily="18" charset="0"/>
                <a:cs typeface="Times New Roman" panose="02020603050405020304" pitchFamily="18" charset="0"/>
              </a:rPr>
              <a:t> Місце </a:t>
            </a:r>
            <a:r>
              <a:rPr lang="uk-UA" sz="1800" dirty="0">
                <a:latin typeface="Times New Roman" panose="02020603050405020304" pitchFamily="18" charset="0"/>
                <a:cs typeface="Times New Roman" panose="02020603050405020304" pitchFamily="18" charset="0"/>
              </a:rPr>
              <a:t>роботи: </a:t>
            </a:r>
            <a:r>
              <a:rPr lang="uk-UA" sz="1800" dirty="0" smtClean="0">
                <a:latin typeface="Times New Roman" panose="02020603050405020304" pitchFamily="18" charset="0"/>
                <a:cs typeface="Times New Roman" panose="02020603050405020304" pitchFamily="18" charset="0"/>
              </a:rPr>
              <a:t>Прилуцький заклад дошкільної освіти </a:t>
            </a:r>
            <a:r>
              <a:rPr lang="uk-UA" sz="1800" dirty="0">
                <a:latin typeface="Times New Roman" panose="02020603050405020304" pitchFamily="18" charset="0"/>
                <a:cs typeface="Times New Roman" panose="02020603050405020304" pitchFamily="18" charset="0"/>
              </a:rPr>
              <a:t>(ясла-садок) </a:t>
            </a:r>
            <a:r>
              <a:rPr lang="uk-UA" sz="1800" dirty="0" smtClean="0">
                <a:latin typeface="Times New Roman" panose="02020603050405020304" pitchFamily="18" charset="0"/>
                <a:cs typeface="Times New Roman" panose="02020603050405020304" pitchFamily="18" charset="0"/>
              </a:rPr>
              <a:t>комбінованого </a:t>
            </a:r>
            <a:r>
              <a:rPr lang="uk-UA" sz="1800" dirty="0">
                <a:latin typeface="Times New Roman" panose="02020603050405020304" pitchFamily="18" charset="0"/>
                <a:cs typeface="Times New Roman" panose="02020603050405020304" pitchFamily="18" charset="0"/>
              </a:rPr>
              <a:t>типу №</a:t>
            </a:r>
            <a:r>
              <a:rPr lang="uk-UA" sz="1800" dirty="0" smtClean="0">
                <a:latin typeface="Times New Roman" panose="02020603050405020304" pitchFamily="18" charset="0"/>
                <a:cs typeface="Times New Roman" panose="02020603050405020304" pitchFamily="18" charset="0"/>
              </a:rPr>
              <a:t>26 </a:t>
            </a:r>
          </a:p>
          <a:p>
            <a:pPr marL="0" indent="0">
              <a:buNone/>
            </a:pPr>
            <a:r>
              <a:rPr lang="uk-UA" sz="1800" dirty="0" smtClean="0">
                <a:latin typeface="Times New Roman" panose="02020603050405020304" pitchFamily="18" charset="0"/>
                <a:cs typeface="Times New Roman" panose="02020603050405020304" pitchFamily="18" charset="0"/>
              </a:rPr>
              <a:t> Педагогічний стаж: </a:t>
            </a:r>
            <a:r>
              <a:rPr lang="uk-UA" sz="1800" dirty="0">
                <a:latin typeface="Times New Roman" panose="02020603050405020304" pitchFamily="18" charset="0"/>
                <a:cs typeface="Times New Roman" panose="02020603050405020304" pitchFamily="18" charset="0"/>
              </a:rPr>
              <a:t>5</a:t>
            </a:r>
            <a:r>
              <a:rPr lang="uk-UA" sz="1800" dirty="0" smtClean="0">
                <a:latin typeface="Times New Roman" panose="02020603050405020304" pitchFamily="18" charset="0"/>
                <a:cs typeface="Times New Roman" panose="02020603050405020304" pitchFamily="18" charset="0"/>
              </a:rPr>
              <a:t> років</a:t>
            </a:r>
          </a:p>
          <a:p>
            <a:pPr marL="0" indent="0">
              <a:buNone/>
            </a:pPr>
            <a:r>
              <a:rPr lang="uk-UA" sz="1800" dirty="0" smtClean="0">
                <a:latin typeface="Times New Roman" panose="02020603050405020304" pitchFamily="18" charset="0"/>
                <a:cs typeface="Times New Roman" panose="02020603050405020304" pitchFamily="18" charset="0"/>
              </a:rPr>
              <a:t>Кваліфікаційна категорія: ІІ-кваліфікаційна категорія</a:t>
            </a:r>
          </a:p>
          <a:p>
            <a:pPr marL="0" indent="0">
              <a:buNone/>
            </a:pPr>
            <a:r>
              <a:rPr lang="uk-UA" sz="1800" dirty="0" smtClean="0">
                <a:latin typeface="Times New Roman" panose="02020603050405020304" pitchFamily="18" charset="0"/>
                <a:cs typeface="Times New Roman" panose="02020603050405020304" pitchFamily="18" charset="0"/>
              </a:rPr>
              <a:t>Відомості по атестацію: відповідає займаній посаді, присвоїти кваліфікаційну категорію «</a:t>
            </a:r>
            <a:r>
              <a:rPr lang="uk-UA" sz="1800" dirty="0">
                <a:latin typeface="Times New Roman" panose="02020603050405020304" pitchFamily="18" charset="0"/>
                <a:cs typeface="Times New Roman" panose="02020603050405020304" pitchFamily="18" charset="0"/>
              </a:rPr>
              <a:t>с</a:t>
            </a:r>
            <a:r>
              <a:rPr lang="uk-UA" sz="1800" dirty="0" smtClean="0">
                <a:latin typeface="Times New Roman" panose="02020603050405020304" pitchFamily="18" charset="0"/>
                <a:cs typeface="Times New Roman" panose="02020603050405020304" pitchFamily="18" charset="0"/>
              </a:rPr>
              <a:t>пеціаліст ІІ  категорії»</a:t>
            </a:r>
          </a:p>
          <a:p>
            <a:pPr marL="0" indent="0">
              <a:buNone/>
            </a:pPr>
            <a:r>
              <a:rPr lang="uk-UA" sz="1800" i="1" dirty="0" smtClean="0">
                <a:latin typeface="Times New Roman" panose="02020603050405020304" pitchFamily="18" charset="0"/>
                <a:cs typeface="Times New Roman" panose="02020603050405020304" pitchFamily="18" charset="0"/>
              </a:rPr>
              <a:t>     </a:t>
            </a:r>
            <a:r>
              <a:rPr lang="uk-UA" sz="1800" dirty="0" smtClean="0">
                <a:latin typeface="Times New Roman" panose="02020603050405020304" pitchFamily="18" charset="0"/>
                <a:cs typeface="Times New Roman" panose="02020603050405020304" pitchFamily="18" charset="0"/>
              </a:rPr>
              <a:t>Напрям педагогічної діяльності</a:t>
            </a:r>
            <a:r>
              <a:rPr lang="uk-UA" sz="1800" dirty="0" smtClean="0">
                <a:latin typeface="Times New Roman" panose="02020603050405020304" pitchFamily="18" charset="0"/>
                <a:cs typeface="Times New Roman" panose="02020603050405020304" pitchFamily="18" charset="0"/>
              </a:rPr>
              <a:t>: </a:t>
            </a:r>
            <a:endParaRPr lang="uk-UA" sz="1800" dirty="0" smtClean="0">
              <a:latin typeface="Times New Roman" panose="02020603050405020304" pitchFamily="18" charset="0"/>
              <a:cs typeface="Times New Roman" panose="02020603050405020304" pitchFamily="18" charset="0"/>
            </a:endParaRPr>
          </a:p>
          <a:p>
            <a:pPr marL="0" indent="0">
              <a:buNone/>
            </a:pPr>
            <a:r>
              <a:rPr lang="uk-UA" sz="1800" dirty="0" smtClean="0">
                <a:latin typeface="Times New Roman" panose="02020603050405020304" pitchFamily="18" charset="0"/>
                <a:cs typeface="Times New Roman" panose="02020603050405020304" pitchFamily="18" charset="0"/>
              </a:rPr>
              <a:t>  «</a:t>
            </a:r>
            <a:r>
              <a:rPr lang="uk-UA" sz="1800" b="1" dirty="0" smtClean="0">
                <a:latin typeface="Times New Roman" panose="02020603050405020304" pitchFamily="18" charset="0"/>
                <a:cs typeface="Times New Roman" panose="02020603050405020304" pitchFamily="18" charset="0"/>
              </a:rPr>
              <a:t>Мнемотехніка</a:t>
            </a:r>
            <a:r>
              <a:rPr lang="en-US" sz="1800" b="1" dirty="0" smtClean="0">
                <a:latin typeface="Times New Roman" panose="02020603050405020304" pitchFamily="18" charset="0"/>
                <a:cs typeface="Times New Roman" panose="02020603050405020304" pitchFamily="18" charset="0"/>
              </a:rPr>
              <a:t> -</a:t>
            </a:r>
            <a:r>
              <a:rPr lang="uk-UA" sz="1800" b="1" dirty="0" smtClean="0">
                <a:latin typeface="Times New Roman" panose="02020603050405020304" pitchFamily="18" charset="0"/>
                <a:cs typeface="Times New Roman" panose="02020603050405020304" pitchFamily="18" charset="0"/>
              </a:rPr>
              <a:t>  </a:t>
            </a:r>
            <a:r>
              <a:rPr lang="uk-UA" sz="1800" b="1" dirty="0">
                <a:latin typeface="Times New Roman" panose="02020603050405020304" pitchFamily="18" charset="0"/>
                <a:cs typeface="Times New Roman" panose="02020603050405020304" pitchFamily="18" charset="0"/>
              </a:rPr>
              <a:t>ефективний прийом </a:t>
            </a:r>
            <a:r>
              <a:rPr lang="uk-UA" sz="1800" b="1" dirty="0" smtClean="0">
                <a:latin typeface="Times New Roman" panose="02020603050405020304" pitchFamily="18" charset="0"/>
                <a:cs typeface="Times New Roman" panose="02020603050405020304" pitchFamily="18" charset="0"/>
              </a:rPr>
              <a:t>розвитку зв’язного мовлення в </a:t>
            </a:r>
            <a:r>
              <a:rPr lang="uk-UA" sz="1800" b="1" dirty="0">
                <a:latin typeface="Times New Roman" panose="02020603050405020304" pitchFamily="18" charset="0"/>
                <a:cs typeface="Times New Roman" panose="02020603050405020304" pitchFamily="18" charset="0"/>
              </a:rPr>
              <a:t>корекційній роботі </a:t>
            </a:r>
            <a:r>
              <a:rPr lang="uk-UA" sz="1800" b="1" dirty="0" smtClean="0">
                <a:latin typeface="Times New Roman" panose="02020603050405020304" pitchFamily="18" charset="0"/>
                <a:cs typeface="Times New Roman" panose="02020603050405020304" pitchFamily="18" charset="0"/>
              </a:rPr>
              <a:t>з дошкільниками</a:t>
            </a:r>
            <a:r>
              <a:rPr lang="uk-UA" sz="1800" dirty="0" smtClean="0">
                <a:latin typeface="Times New Roman" panose="02020603050405020304" pitchFamily="18" charset="0"/>
                <a:cs typeface="Times New Roman" panose="02020603050405020304" pitchFamily="18" charset="0"/>
              </a:rPr>
              <a:t>»</a:t>
            </a:r>
            <a:endParaRPr lang="uk-UA" sz="1700" dirty="0" smtClean="0">
              <a:latin typeface="Times New Roman" pitchFamily="18" charset="0"/>
              <a:cs typeface="Times New Roman" pitchFamily="18" charset="0"/>
            </a:endParaRPr>
          </a:p>
          <a:p>
            <a:pPr marL="0" indent="0">
              <a:buNone/>
            </a:pPr>
            <a:endParaRPr lang="uk-UA" sz="1400" i="1" dirty="0">
              <a:latin typeface="Times New Roman" pitchFamily="18" charset="0"/>
              <a:cs typeface="Times New Roman" pitchFamily="18" charset="0"/>
            </a:endParaRPr>
          </a:p>
          <a:p>
            <a:pPr marL="0" indent="0">
              <a:buNone/>
            </a:pPr>
            <a:endParaRPr lang="uk-UA" sz="1400" i="1" dirty="0" smtClean="0">
              <a:latin typeface="Times New Roman" pitchFamily="18" charset="0"/>
              <a:cs typeface="Times New Roman" pitchFamily="18" charset="0"/>
            </a:endParaRPr>
          </a:p>
          <a:p>
            <a:pPr marL="0" indent="0">
              <a:buNone/>
            </a:pPr>
            <a:endParaRPr lang="uk-UA" sz="1400" i="1" dirty="0">
              <a:latin typeface="Times New Roman" pitchFamily="18" charset="0"/>
              <a:cs typeface="Times New Roman" pitchFamily="18" charset="0"/>
            </a:endParaRPr>
          </a:p>
          <a:p>
            <a:pPr marL="0" indent="0">
              <a:buNone/>
            </a:pPr>
            <a:endParaRPr lang="uk-UA" sz="1400" i="1" dirty="0" smtClean="0">
              <a:latin typeface="Times New Roman" pitchFamily="18" charset="0"/>
              <a:cs typeface="Times New Roman" pitchFamily="18" charset="0"/>
            </a:endParaRPr>
          </a:p>
          <a:p>
            <a:pPr marL="0" indent="0">
              <a:buNone/>
            </a:pPr>
            <a:endParaRPr lang="uk-UA" sz="1400" i="1" dirty="0">
              <a:latin typeface="Times New Roman" pitchFamily="18" charset="0"/>
              <a:cs typeface="Times New Roman" pitchFamily="18" charset="0"/>
            </a:endParaRPr>
          </a:p>
          <a:p>
            <a:pPr marL="0" indent="0">
              <a:buNone/>
            </a:pPr>
            <a:endParaRPr lang="uk-UA" sz="1400" i="1" dirty="0" smtClean="0">
              <a:latin typeface="Times New Roman" pitchFamily="18" charset="0"/>
              <a:cs typeface="Times New Roman" pitchFamily="18" charset="0"/>
            </a:endParaRPr>
          </a:p>
          <a:p>
            <a:pPr marL="0" indent="0">
              <a:buNone/>
            </a:pPr>
            <a:endParaRPr lang="uk-UA" sz="1400" i="1" dirty="0">
              <a:latin typeface="Times New Roman" pitchFamily="18" charset="0"/>
              <a:cs typeface="Times New Roman" pitchFamily="18" charset="0"/>
            </a:endParaRPr>
          </a:p>
          <a:p>
            <a:pPr marL="0" indent="0">
              <a:buNone/>
            </a:pPr>
            <a:r>
              <a:rPr lang="uk-UA" sz="1400" b="1" i="1" dirty="0" smtClean="0">
                <a:latin typeface="Times New Roman" pitchFamily="18" charset="0"/>
                <a:cs typeface="Times New Roman" pitchFamily="18" charset="0"/>
              </a:rPr>
              <a:t>                                                                                                                                        </a:t>
            </a:r>
            <a:fld id="{A310FCDD-E2E9-48E3-911C-1F402E9681AF}" type="slidenum">
              <a:rPr lang="uk-UA" sz="1400" b="1" i="1" smtClean="0">
                <a:latin typeface="Times New Roman" pitchFamily="18" charset="0"/>
                <a:cs typeface="Times New Roman" pitchFamily="18" charset="0"/>
              </a:rPr>
              <a:pPr marL="0" indent="0">
                <a:buNone/>
              </a:pPr>
              <a:t>2</a:t>
            </a:fld>
            <a:endParaRPr lang="uk-UA" sz="1400" b="1" i="1" dirty="0" smtClean="0">
              <a:latin typeface="Times New Roman" pitchFamily="18" charset="0"/>
              <a:cs typeface="Times New Roman" pitchFamily="18" charset="0"/>
            </a:endParaRPr>
          </a:p>
        </p:txBody>
      </p:sp>
      <p:sp>
        <p:nvSpPr>
          <p:cNvPr id="5" name="Номер слайда 4"/>
          <p:cNvSpPr>
            <a:spLocks noGrp="1"/>
          </p:cNvSpPr>
          <p:nvPr>
            <p:ph type="sldNum" sz="quarter" idx="12"/>
          </p:nvPr>
        </p:nvSpPr>
        <p:spPr/>
        <p:txBody>
          <a:bodyPr/>
          <a:lstStyle/>
          <a:p>
            <a:fld id="{9C4CABDF-37D4-4922-89AB-FD09C133A293}" type="slidenum">
              <a:rPr lang="ru-RU" smtClean="0"/>
              <a:pPr/>
              <a:t>2</a:t>
            </a:fld>
            <a:endParaRPr lang="ru-RU"/>
          </a:p>
        </p:txBody>
      </p:sp>
    </p:spTree>
    <p:extLst>
      <p:ext uri="{BB962C8B-B14F-4D97-AF65-F5344CB8AC3E}">
        <p14:creationId xmlns:p14="http://schemas.microsoft.com/office/powerpoint/2010/main" val="29632253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3421" y="107504"/>
            <a:ext cx="4941899" cy="1707853"/>
          </a:xfrm>
        </p:spPr>
        <p:txBody>
          <a:bodyPr/>
          <a:lstStyle/>
          <a:p>
            <a:r>
              <a:rPr lang="uk-UA" b="1" dirty="0">
                <a:latin typeface="Times New Roman" panose="02020603050405020304" pitchFamily="18" charset="0"/>
                <a:cs typeface="Times New Roman" panose="02020603050405020304" pitchFamily="18" charset="0"/>
              </a:rPr>
              <a:t>Підвищення кваліфікації</a:t>
            </a:r>
            <a:endParaRPr lang="en-US" dirty="0"/>
          </a:p>
        </p:txBody>
      </p:sp>
      <p:sp>
        <p:nvSpPr>
          <p:cNvPr id="4" name="Номер слайда 3"/>
          <p:cNvSpPr>
            <a:spLocks noGrp="1"/>
          </p:cNvSpPr>
          <p:nvPr>
            <p:ph type="sldNum" sz="quarter" idx="12"/>
          </p:nvPr>
        </p:nvSpPr>
        <p:spPr/>
        <p:txBody>
          <a:bodyPr/>
          <a:lstStyle/>
          <a:p>
            <a:fld id="{9C4CABDF-37D4-4922-89AB-FD09C133A293}" type="slidenum">
              <a:rPr lang="ru-RU" smtClean="0"/>
              <a:pPr/>
              <a:t>3</a:t>
            </a:fld>
            <a:endParaRPr lang="ru-RU"/>
          </a:p>
        </p:txBody>
      </p:sp>
      <p:pic>
        <p:nvPicPr>
          <p:cNvPr id="6" name="Рисунок 5"/>
          <p:cNvPicPr>
            <a:picLocks noChangeAspect="1"/>
          </p:cNvPicPr>
          <p:nvPr/>
        </p:nvPicPr>
        <p:blipFill>
          <a:blip r:embed="rId2"/>
          <a:stretch>
            <a:fillRect/>
          </a:stretch>
        </p:blipFill>
        <p:spPr>
          <a:xfrm>
            <a:off x="4289767" y="808261"/>
            <a:ext cx="2444708" cy="3456732"/>
          </a:xfrm>
          <a:prstGeom prst="rect">
            <a:avLst/>
          </a:prstGeom>
        </p:spPr>
      </p:pic>
      <p:pic>
        <p:nvPicPr>
          <p:cNvPr id="7" name="Рисунок 6"/>
          <p:cNvPicPr>
            <a:picLocks noChangeAspect="1"/>
          </p:cNvPicPr>
          <p:nvPr/>
        </p:nvPicPr>
        <p:blipFill>
          <a:blip r:embed="rId3"/>
          <a:stretch>
            <a:fillRect/>
          </a:stretch>
        </p:blipFill>
        <p:spPr>
          <a:xfrm>
            <a:off x="417846" y="1775941"/>
            <a:ext cx="3578600" cy="2528469"/>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4744" y="4716016"/>
            <a:ext cx="5040560" cy="3780420"/>
          </a:xfrm>
          <a:prstGeom prst="rect">
            <a:avLst/>
          </a:prstGeom>
        </p:spPr>
      </p:pic>
    </p:spTree>
    <p:extLst>
      <p:ext uri="{BB962C8B-B14F-4D97-AF65-F5344CB8AC3E}">
        <p14:creationId xmlns:p14="http://schemas.microsoft.com/office/powerpoint/2010/main" val="3638673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109970"/>
            <a:ext cx="6172200" cy="821440"/>
          </a:xfrm>
        </p:spPr>
        <p:txBody>
          <a:bodyPr>
            <a:normAutofit fontScale="90000"/>
          </a:bodyPr>
          <a:lstStyle/>
          <a:p>
            <a:r>
              <a:rPr lang="uk-UA" b="1" dirty="0" smtClean="0">
                <a:latin typeface="Times New Roman" panose="02020603050405020304" pitchFamily="18" charset="0"/>
                <a:cs typeface="Times New Roman" panose="02020603050405020304" pitchFamily="18" charset="0"/>
              </a:rPr>
              <a:t>Самоосвіта</a:t>
            </a:r>
            <a:r>
              <a:rPr lang="uk-UA" sz="2400" i="1" dirty="0"/>
              <a:t/>
            </a:r>
            <a:br>
              <a:rPr lang="uk-UA" sz="2400" i="1" dirty="0"/>
            </a:br>
            <a:endParaRPr lang="ru-RU" dirty="0"/>
          </a:p>
        </p:txBody>
      </p:sp>
      <p:sp>
        <p:nvSpPr>
          <p:cNvPr id="4" name="Номер слайда 3"/>
          <p:cNvSpPr>
            <a:spLocks noGrp="1"/>
          </p:cNvSpPr>
          <p:nvPr>
            <p:ph type="sldNum" sz="quarter" idx="12"/>
          </p:nvPr>
        </p:nvSpPr>
        <p:spPr/>
        <p:txBody>
          <a:bodyPr/>
          <a:lstStyle/>
          <a:p>
            <a:fld id="{9C4CABDF-37D4-4922-89AB-FD09C133A293}" type="slidenum">
              <a:rPr lang="ru-RU" smtClean="0"/>
              <a:pPr/>
              <a:t>4</a:t>
            </a:fld>
            <a:endParaRPr lang="ru-RU"/>
          </a:p>
        </p:txBody>
      </p:sp>
      <p:pic>
        <p:nvPicPr>
          <p:cNvPr id="7" name="Рисунок 6"/>
          <p:cNvPicPr>
            <a:picLocks noChangeAspect="1"/>
          </p:cNvPicPr>
          <p:nvPr/>
        </p:nvPicPr>
        <p:blipFill>
          <a:blip r:embed="rId2"/>
          <a:stretch>
            <a:fillRect/>
          </a:stretch>
        </p:blipFill>
        <p:spPr>
          <a:xfrm>
            <a:off x="1078098" y="904258"/>
            <a:ext cx="2352492" cy="3327879"/>
          </a:xfrm>
          <a:prstGeom prst="rect">
            <a:avLst/>
          </a:prstGeom>
        </p:spPr>
      </p:pic>
      <p:pic>
        <p:nvPicPr>
          <p:cNvPr id="8" name="Рисунок 7"/>
          <p:cNvPicPr>
            <a:picLocks noChangeAspect="1"/>
          </p:cNvPicPr>
          <p:nvPr/>
        </p:nvPicPr>
        <p:blipFill>
          <a:blip r:embed="rId3"/>
          <a:stretch>
            <a:fillRect/>
          </a:stretch>
        </p:blipFill>
        <p:spPr>
          <a:xfrm>
            <a:off x="3770965" y="859512"/>
            <a:ext cx="2341515" cy="3312351"/>
          </a:xfrm>
          <a:prstGeom prst="rect">
            <a:avLst/>
          </a:prstGeom>
        </p:spPr>
      </p:pic>
      <p:pic>
        <p:nvPicPr>
          <p:cNvPr id="9" name="Рисунок 8"/>
          <p:cNvPicPr>
            <a:picLocks noChangeAspect="1"/>
          </p:cNvPicPr>
          <p:nvPr/>
        </p:nvPicPr>
        <p:blipFill>
          <a:blip r:embed="rId4"/>
          <a:stretch>
            <a:fillRect/>
          </a:stretch>
        </p:blipFill>
        <p:spPr>
          <a:xfrm>
            <a:off x="64874" y="4139952"/>
            <a:ext cx="2234120" cy="3161737"/>
          </a:xfrm>
          <a:prstGeom prst="rect">
            <a:avLst/>
          </a:prstGeom>
        </p:spPr>
      </p:pic>
      <p:pic>
        <p:nvPicPr>
          <p:cNvPr id="10" name="Рисунок 9"/>
          <p:cNvPicPr>
            <a:picLocks noChangeAspect="1"/>
          </p:cNvPicPr>
          <p:nvPr/>
        </p:nvPicPr>
        <p:blipFill>
          <a:blip r:embed="rId5"/>
          <a:stretch>
            <a:fillRect/>
          </a:stretch>
        </p:blipFill>
        <p:spPr>
          <a:xfrm>
            <a:off x="2239808" y="4139952"/>
            <a:ext cx="2260012" cy="3198379"/>
          </a:xfrm>
          <a:prstGeom prst="rect">
            <a:avLst/>
          </a:prstGeom>
        </p:spPr>
      </p:pic>
      <p:pic>
        <p:nvPicPr>
          <p:cNvPr id="11" name="Рисунок 10"/>
          <p:cNvPicPr>
            <a:picLocks noChangeAspect="1"/>
          </p:cNvPicPr>
          <p:nvPr/>
        </p:nvPicPr>
        <p:blipFill>
          <a:blip r:embed="rId6"/>
          <a:stretch>
            <a:fillRect/>
          </a:stretch>
        </p:blipFill>
        <p:spPr>
          <a:xfrm>
            <a:off x="4483515" y="4135198"/>
            <a:ext cx="2263371" cy="3203133"/>
          </a:xfrm>
          <a:prstGeom prst="rect">
            <a:avLst/>
          </a:prstGeom>
        </p:spPr>
      </p:pic>
      <p:pic>
        <p:nvPicPr>
          <p:cNvPr id="12" name="Рисунок 11"/>
          <p:cNvPicPr>
            <a:picLocks noChangeAspect="1"/>
          </p:cNvPicPr>
          <p:nvPr/>
        </p:nvPicPr>
        <p:blipFill>
          <a:blip r:embed="rId7"/>
          <a:stretch>
            <a:fillRect/>
          </a:stretch>
        </p:blipFill>
        <p:spPr>
          <a:xfrm>
            <a:off x="290246" y="6983463"/>
            <a:ext cx="2755116" cy="2049118"/>
          </a:xfrm>
          <a:prstGeom prst="rect">
            <a:avLst/>
          </a:prstGeom>
        </p:spPr>
      </p:pic>
      <p:pic>
        <p:nvPicPr>
          <p:cNvPr id="13" name="Рисунок 12"/>
          <p:cNvPicPr>
            <a:picLocks noChangeAspect="1"/>
          </p:cNvPicPr>
          <p:nvPr/>
        </p:nvPicPr>
        <p:blipFill>
          <a:blip r:embed="rId8"/>
          <a:stretch>
            <a:fillRect/>
          </a:stretch>
        </p:blipFill>
        <p:spPr>
          <a:xfrm>
            <a:off x="3767204" y="7062989"/>
            <a:ext cx="2813703" cy="1969592"/>
          </a:xfrm>
          <a:prstGeom prst="rect">
            <a:avLst/>
          </a:prstGeom>
        </p:spPr>
      </p:pic>
    </p:spTree>
    <p:extLst>
      <p:ext uri="{BB962C8B-B14F-4D97-AF65-F5344CB8AC3E}">
        <p14:creationId xmlns:p14="http://schemas.microsoft.com/office/powerpoint/2010/main" val="6769375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9C4CABDF-37D4-4922-89AB-FD09C133A293}" type="slidenum">
              <a:rPr lang="ru-RU" smtClean="0"/>
              <a:pPr/>
              <a:t>5</a:t>
            </a:fld>
            <a:endParaRPr lang="ru-RU"/>
          </a:p>
        </p:txBody>
      </p:sp>
      <p:pic>
        <p:nvPicPr>
          <p:cNvPr id="5" name="Рисунок 4"/>
          <p:cNvPicPr>
            <a:picLocks noChangeAspect="1"/>
          </p:cNvPicPr>
          <p:nvPr/>
        </p:nvPicPr>
        <p:blipFill>
          <a:blip r:embed="rId2"/>
          <a:stretch>
            <a:fillRect/>
          </a:stretch>
        </p:blipFill>
        <p:spPr>
          <a:xfrm>
            <a:off x="116632" y="107504"/>
            <a:ext cx="2421579" cy="3427316"/>
          </a:xfrm>
          <a:prstGeom prst="rect">
            <a:avLst/>
          </a:prstGeom>
        </p:spPr>
      </p:pic>
      <p:pic>
        <p:nvPicPr>
          <p:cNvPr id="6" name="Рисунок 5"/>
          <p:cNvPicPr>
            <a:picLocks noChangeAspect="1"/>
          </p:cNvPicPr>
          <p:nvPr/>
        </p:nvPicPr>
        <p:blipFill>
          <a:blip r:embed="rId3"/>
          <a:stretch>
            <a:fillRect/>
          </a:stretch>
        </p:blipFill>
        <p:spPr>
          <a:xfrm>
            <a:off x="2203435" y="236986"/>
            <a:ext cx="2239884" cy="3168352"/>
          </a:xfrm>
          <a:prstGeom prst="rect">
            <a:avLst/>
          </a:prstGeom>
        </p:spPr>
      </p:pic>
      <p:pic>
        <p:nvPicPr>
          <p:cNvPr id="9" name="Рисунок 8"/>
          <p:cNvPicPr>
            <a:picLocks noChangeAspect="1"/>
          </p:cNvPicPr>
          <p:nvPr/>
        </p:nvPicPr>
        <p:blipFill>
          <a:blip r:embed="rId4"/>
          <a:stretch>
            <a:fillRect/>
          </a:stretch>
        </p:blipFill>
        <p:spPr>
          <a:xfrm>
            <a:off x="4497932" y="72863"/>
            <a:ext cx="2241690" cy="3168352"/>
          </a:xfrm>
          <a:prstGeom prst="rect">
            <a:avLst/>
          </a:prstGeom>
        </p:spPr>
      </p:pic>
      <p:pic>
        <p:nvPicPr>
          <p:cNvPr id="13" name="Рисунок 12"/>
          <p:cNvPicPr>
            <a:picLocks noChangeAspect="1"/>
          </p:cNvPicPr>
          <p:nvPr/>
        </p:nvPicPr>
        <p:blipFill>
          <a:blip r:embed="rId5"/>
          <a:stretch>
            <a:fillRect/>
          </a:stretch>
        </p:blipFill>
        <p:spPr>
          <a:xfrm>
            <a:off x="260648" y="6804248"/>
            <a:ext cx="3189596" cy="2253618"/>
          </a:xfrm>
          <a:prstGeom prst="rect">
            <a:avLst/>
          </a:prstGeom>
        </p:spPr>
      </p:pic>
      <p:pic>
        <p:nvPicPr>
          <p:cNvPr id="14" name="Рисунок 13"/>
          <p:cNvPicPr>
            <a:picLocks noChangeAspect="1"/>
          </p:cNvPicPr>
          <p:nvPr/>
        </p:nvPicPr>
        <p:blipFill>
          <a:blip r:embed="rId6"/>
          <a:stretch>
            <a:fillRect/>
          </a:stretch>
        </p:blipFill>
        <p:spPr>
          <a:xfrm>
            <a:off x="4140964" y="3534820"/>
            <a:ext cx="2547375" cy="3600400"/>
          </a:xfrm>
          <a:prstGeom prst="rect">
            <a:avLst/>
          </a:prstGeom>
        </p:spPr>
      </p:pic>
      <p:pic>
        <p:nvPicPr>
          <p:cNvPr id="15" name="Рисунок 14"/>
          <p:cNvPicPr>
            <a:picLocks noChangeAspect="1"/>
          </p:cNvPicPr>
          <p:nvPr/>
        </p:nvPicPr>
        <p:blipFill>
          <a:blip r:embed="rId7"/>
          <a:stretch>
            <a:fillRect/>
          </a:stretch>
        </p:blipFill>
        <p:spPr>
          <a:xfrm>
            <a:off x="1628800" y="3632588"/>
            <a:ext cx="2376264" cy="3361508"/>
          </a:xfrm>
          <a:prstGeom prst="rect">
            <a:avLst/>
          </a:prstGeom>
        </p:spPr>
      </p:pic>
    </p:spTree>
    <p:extLst>
      <p:ext uri="{BB962C8B-B14F-4D97-AF65-F5344CB8AC3E}">
        <p14:creationId xmlns:p14="http://schemas.microsoft.com/office/powerpoint/2010/main" val="4101473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6669360" cy="8820472"/>
          </a:xfrm>
          <a:noFill/>
        </p:spPr>
        <p:txBody>
          <a:bodyPr>
            <a:normAutofit fontScale="77500" lnSpcReduction="20000"/>
          </a:bodyPr>
          <a:lstStyle/>
          <a:p>
            <a:pPr marL="0" indent="0" algn="ctr">
              <a:buNone/>
            </a:pPr>
            <a:r>
              <a:rPr lang="uk-UA" sz="4400" b="1" i="1" dirty="0" smtClean="0">
                <a:latin typeface="Times New Roman" pitchFamily="18" charset="0"/>
                <a:cs typeface="Times New Roman" pitchFamily="18" charset="0"/>
              </a:rPr>
              <a:t>      </a:t>
            </a:r>
          </a:p>
          <a:p>
            <a:pPr marL="0" indent="0" algn="ctr">
              <a:buNone/>
            </a:pPr>
            <a:r>
              <a:rPr lang="uk-UA" sz="4400" b="1" dirty="0" smtClean="0">
                <a:latin typeface="Times New Roman" panose="02020603050405020304" pitchFamily="18" charset="0"/>
                <a:cs typeface="Times New Roman" panose="02020603050405020304" pitchFamily="18" charset="0"/>
              </a:rPr>
              <a:t>Моє педагогічне есе</a:t>
            </a:r>
          </a:p>
          <a:p>
            <a:pPr marL="0" indent="0" algn="ctr">
              <a:buNone/>
            </a:pPr>
            <a:endParaRPr lang="uk-UA" sz="1900" b="1" i="1" dirty="0" smtClean="0">
              <a:solidFill>
                <a:schemeClr val="tx2">
                  <a:lumMod val="60000"/>
                  <a:lumOff val="40000"/>
                </a:schemeClr>
              </a:solidFill>
              <a:latin typeface="Times New Roman" pitchFamily="18" charset="0"/>
              <a:cs typeface="Times New Roman" pitchFamily="18" charset="0"/>
            </a:endParaRPr>
          </a:p>
          <a:p>
            <a:pPr marL="0" indent="0" algn="just">
              <a:buNone/>
            </a:pPr>
            <a:r>
              <a:rPr lang="uk-UA" sz="1300" dirty="0" smtClean="0"/>
              <a:t>   Так</a:t>
            </a:r>
            <a:r>
              <a:rPr lang="uk-UA" sz="1300" dirty="0"/>
              <a:t>, я - логопед! І це тепер вже моє покликання, мій життєвий шлях. Моя робота для мене давно перестала бути просто роботою. Вона перетворилася на сенс, який кожна людина шукає у своєму житті. Кожен раз із завмиранням серця я чекаю чистою, красивою і правильною мови моїх вихованців. Вчитель-логопед - це людина, яка поєднує в собі багато різних професій. Моя робота - це маленький театр, в якому діти - маленькі актори, а логопед - головний режисер, із задоволенням грає будь-яку роль.</a:t>
            </a:r>
          </a:p>
          <a:p>
            <a:pPr marL="0" indent="0" algn="just">
              <a:buNone/>
            </a:pPr>
            <a:r>
              <a:rPr lang="uk-UA" sz="1300" dirty="0" smtClean="0"/>
              <a:t>   Кожен </a:t>
            </a:r>
            <a:r>
              <a:rPr lang="uk-UA" sz="1300" dirty="0"/>
              <a:t>день мої маленькі друзі сідають зі мною перед дзеркалом, щоб навчитися говорити правильно. Створюючи умови для оволодіння правильною мовою, я не забуваю про захоплюючій навколишнього обстановці, яка несе в собі смислове навантаження, естетичне задоволення, таємницю або загадку. Приємно усвідомлювати, що твої руки, думки, слова, душа і серце потрібні цим цікавим чоловічкам. І кожен раз на випускних вечорах зі сльозами на очах я слухаю своїх вихованців і вірю, що мої маленькі артисти стануть хорошими режисерами свого життя, а їх чиста, красива і правильна мова - це і є мій професійний успіх.</a:t>
            </a:r>
          </a:p>
          <a:p>
            <a:pPr marL="0" indent="0" algn="just">
              <a:buNone/>
            </a:pPr>
            <a:r>
              <a:rPr lang="uk-UA" sz="1300" dirty="0" smtClean="0"/>
              <a:t>   Безсумнівно</a:t>
            </a:r>
            <a:r>
              <a:rPr lang="uk-UA" sz="1300" dirty="0"/>
              <a:t>, успіх у роботі залежить від професійних знань, від обізнаності про останніх досягнень в науці, від творчої активності та ініціативності. Але маленькі успіхи моїх вихованців стають моєю великою перемогою.</a:t>
            </a:r>
          </a:p>
          <a:p>
            <a:pPr marL="0" indent="0" algn="just">
              <a:buNone/>
            </a:pPr>
            <a:r>
              <a:rPr lang="uk-UA" sz="1300" dirty="0" smtClean="0"/>
              <a:t>   А </a:t>
            </a:r>
            <a:r>
              <a:rPr lang="uk-UA" sz="1300" dirty="0"/>
              <a:t>найголовніше, ніде, ні в яких джерелах немає готової формули успіху. Кожен складає її самостійно. І я пропоную свою формулу професійного успіху:</a:t>
            </a:r>
          </a:p>
          <a:p>
            <a:pPr marL="0" indent="0" algn="just">
              <a:buNone/>
            </a:pPr>
            <a:r>
              <a:rPr lang="uk-UA" sz="1300" dirty="0" smtClean="0"/>
              <a:t>   По-перше</a:t>
            </a:r>
            <a:r>
              <a:rPr lang="uk-UA" sz="1300" dirty="0"/>
              <a:t>, особистість педагога, його людські якості. Тому що черствий, грубий, не зможе домогтися гарних результатів. І навпаки, добрий і уважний виховує одним своєю присутністю.</a:t>
            </a:r>
          </a:p>
          <a:p>
            <a:pPr marL="0" indent="0" algn="just">
              <a:buNone/>
            </a:pPr>
            <a:r>
              <a:rPr lang="uk-UA" sz="1300" dirty="0" smtClean="0"/>
              <a:t>   По-друге</a:t>
            </a:r>
            <a:r>
              <a:rPr lang="uk-UA" sz="1300" dirty="0"/>
              <a:t>, знання своєї справи. Педагог повинен любити свою справу, педагогічну діяльність, своїх учнів, своє установа, місто, країну.</a:t>
            </a:r>
          </a:p>
          <a:p>
            <a:pPr marL="0" indent="0" algn="just">
              <a:buNone/>
            </a:pPr>
            <a:r>
              <a:rPr lang="uk-UA" sz="1300" dirty="0" smtClean="0"/>
              <a:t>   По-третє</a:t>
            </a:r>
            <a:r>
              <a:rPr lang="uk-UA" sz="1300" dirty="0"/>
              <a:t>, вимогливість до себе, до дітей, до батьків. Тільки таке поєднання може призвести до успіху. У вимогливості педагога проявляється повага до людини, віра в розкрилися ще здібності і можливості дітей.</a:t>
            </a:r>
          </a:p>
          <a:p>
            <a:pPr marL="0" indent="0" algn="just">
              <a:buNone/>
            </a:pPr>
            <a:r>
              <a:rPr lang="uk-UA" sz="1300" dirty="0" smtClean="0"/>
              <a:t>   По-четверте</a:t>
            </a:r>
            <a:r>
              <a:rPr lang="uk-UA" sz="1300" dirty="0"/>
              <a:t>, особисті якості, такі як цілеспрямованість, толерантність, наполегливість, компетентність і зв'язують їх дії: постійне прагнення до пізнання і самовдосконалення, щира і глибока віра в свої можливості.</a:t>
            </a:r>
          </a:p>
          <a:p>
            <a:pPr marL="0" indent="0" algn="just">
              <a:buNone/>
            </a:pPr>
            <a:r>
              <a:rPr lang="uk-UA" sz="1300" dirty="0" smtClean="0"/>
              <a:t>   І</a:t>
            </a:r>
            <a:r>
              <a:rPr lang="uk-UA" sz="1300" dirty="0"/>
              <a:t>, останнє, педагог неодмінно повинен бути захопленим, мати щось своє, особливе.</a:t>
            </a:r>
          </a:p>
          <a:p>
            <a:pPr marL="0" indent="0" algn="just">
              <a:buNone/>
            </a:pPr>
            <a:r>
              <a:rPr lang="uk-UA" sz="1300" dirty="0"/>
              <a:t>«Єдиний спосіб піднятися на вершину драбини - долати сходинку за сходинкою, по одній за раз. І в процесі цього підйому ви раптом виявите у себе всі необхідні якості, навички і вміння, потрібні для досягнення успіху».</a:t>
            </a:r>
          </a:p>
          <a:p>
            <a:pPr marL="0" indent="0" algn="r">
              <a:buNone/>
            </a:pPr>
            <a:r>
              <a:rPr lang="uk-UA" sz="1300" b="1" dirty="0" err="1"/>
              <a:t>М.Тетчер</a:t>
            </a:r>
            <a:r>
              <a:rPr lang="uk-UA" sz="1300" dirty="0"/>
              <a:t>.</a:t>
            </a:r>
          </a:p>
          <a:p>
            <a:pPr marL="0" indent="0">
              <a:buNone/>
            </a:pPr>
            <a:endParaRPr lang="uk-UA" sz="1300" i="1" dirty="0" smtClean="0"/>
          </a:p>
          <a:p>
            <a:pPr marL="0" indent="0">
              <a:buNone/>
            </a:pPr>
            <a:r>
              <a:rPr lang="ru-RU" sz="1500" b="1" i="1" u="sng" dirty="0" err="1" smtClean="0"/>
              <a:t>Житт</a:t>
            </a:r>
            <a:r>
              <a:rPr lang="uk-UA" sz="1500" b="1" i="1" u="sng" dirty="0"/>
              <a:t>є</a:t>
            </a:r>
            <a:r>
              <a:rPr lang="ru-RU" sz="1500" b="1" i="1" u="sng" dirty="0" err="1"/>
              <a:t>ве</a:t>
            </a:r>
            <a:r>
              <a:rPr lang="ru-RU" sz="1500" b="1" i="1" u="sng" dirty="0"/>
              <a:t> кредо</a:t>
            </a:r>
            <a:r>
              <a:rPr lang="ru-RU" sz="1500" b="1" i="1" u="sng" dirty="0" smtClean="0"/>
              <a:t>: </a:t>
            </a:r>
            <a:r>
              <a:rPr lang="ru-RU" sz="1300" dirty="0" err="1"/>
              <a:t>Праця</a:t>
            </a:r>
            <a:r>
              <a:rPr lang="ru-RU" sz="1300" dirty="0"/>
              <a:t>, </a:t>
            </a:r>
            <a:r>
              <a:rPr lang="ru-RU" sz="1300" dirty="0" err="1" smtClean="0"/>
              <a:t>оптимізм</a:t>
            </a:r>
            <a:r>
              <a:rPr lang="ru-RU" sz="1300" dirty="0" smtClean="0"/>
              <a:t>, </a:t>
            </a:r>
            <a:r>
              <a:rPr lang="ru-RU" sz="1300" dirty="0" err="1" smtClean="0"/>
              <a:t>самовдосконалення</a:t>
            </a:r>
            <a:r>
              <a:rPr lang="ru-RU" sz="1300" dirty="0" smtClean="0"/>
              <a:t> </a:t>
            </a:r>
            <a:r>
              <a:rPr lang="ru-RU" sz="1300" dirty="0"/>
              <a:t>-  </a:t>
            </a:r>
            <a:r>
              <a:rPr lang="ru-RU" sz="1300" dirty="0" smtClean="0"/>
              <a:t> </a:t>
            </a:r>
            <a:r>
              <a:rPr lang="ru-RU" sz="1300" dirty="0" err="1"/>
              <a:t>запорука</a:t>
            </a:r>
            <a:r>
              <a:rPr lang="ru-RU" sz="1300" dirty="0"/>
              <a:t> </a:t>
            </a:r>
            <a:r>
              <a:rPr lang="ru-RU" sz="1300" dirty="0" err="1"/>
              <a:t>життєвого</a:t>
            </a:r>
            <a:r>
              <a:rPr lang="ru-RU" sz="1300" dirty="0"/>
              <a:t>     </a:t>
            </a:r>
            <a:r>
              <a:rPr lang="ru-RU" sz="1300" dirty="0" err="1" smtClean="0"/>
              <a:t>успіху</a:t>
            </a:r>
            <a:r>
              <a:rPr lang="ru-RU" sz="1300" dirty="0" smtClean="0"/>
              <a:t>.</a:t>
            </a:r>
          </a:p>
          <a:p>
            <a:pPr marL="0" indent="0">
              <a:buNone/>
            </a:pPr>
            <a:endParaRPr lang="ru-RU" sz="1500" b="1" i="1" u="sng" dirty="0" smtClean="0"/>
          </a:p>
          <a:p>
            <a:pPr marL="0" indent="0">
              <a:buNone/>
            </a:pPr>
            <a:r>
              <a:rPr lang="uk-UA" sz="1500" b="1" i="1" u="sng" dirty="0"/>
              <a:t>Педагогічне </a:t>
            </a:r>
            <a:r>
              <a:rPr lang="uk-UA" sz="1500" b="1" i="1" u="sng" dirty="0" smtClean="0"/>
              <a:t>кредо:</a:t>
            </a:r>
            <a:r>
              <a:rPr lang="ru-RU" sz="1300" dirty="0" err="1" smtClean="0"/>
              <a:t>Навчати</a:t>
            </a:r>
            <a:r>
              <a:rPr lang="ru-RU" sz="1300" dirty="0" smtClean="0"/>
              <a:t> </a:t>
            </a:r>
            <a:r>
              <a:rPr lang="ru-RU" sz="1300" dirty="0"/>
              <a:t>та </a:t>
            </a:r>
            <a:r>
              <a:rPr lang="ru-RU" sz="1300" dirty="0" err="1"/>
              <a:t>виховувати</a:t>
            </a:r>
            <a:r>
              <a:rPr lang="ru-RU" sz="1300" dirty="0"/>
              <a:t> </a:t>
            </a:r>
            <a:r>
              <a:rPr lang="ru-RU" sz="1300" dirty="0" smtClean="0"/>
              <a:t>так, </a:t>
            </a:r>
            <a:r>
              <a:rPr lang="ru-RU" sz="1300" dirty="0" err="1" smtClean="0"/>
              <a:t>щоб</a:t>
            </a:r>
            <a:r>
              <a:rPr lang="ru-RU" sz="1300" dirty="0" smtClean="0"/>
              <a:t> </a:t>
            </a:r>
            <a:r>
              <a:rPr lang="ru-RU" sz="1300" dirty="0"/>
              <a:t>у кожному </a:t>
            </a:r>
            <a:r>
              <a:rPr lang="ru-RU" sz="1300" dirty="0" err="1" smtClean="0"/>
              <a:t>дитячому</a:t>
            </a:r>
            <a:r>
              <a:rPr lang="ru-RU" sz="1300" dirty="0" smtClean="0"/>
              <a:t> </a:t>
            </a:r>
            <a:r>
              <a:rPr lang="ru-RU" sz="1300" dirty="0" err="1" smtClean="0"/>
              <a:t>серці</a:t>
            </a:r>
            <a:r>
              <a:rPr lang="ru-RU" sz="1300" dirty="0" smtClean="0"/>
              <a:t> </a:t>
            </a:r>
            <a:r>
              <a:rPr lang="ru-RU" sz="1300" dirty="0" err="1"/>
              <a:t>запалити</a:t>
            </a:r>
            <a:r>
              <a:rPr lang="ru-RU" sz="1300" dirty="0"/>
              <a:t> </a:t>
            </a:r>
            <a:r>
              <a:rPr lang="ru-RU" sz="1300" dirty="0" err="1"/>
              <a:t>вогник</a:t>
            </a:r>
            <a:r>
              <a:rPr lang="ru-RU" sz="1300" dirty="0"/>
              <a:t> </a:t>
            </a:r>
            <a:r>
              <a:rPr lang="ru-RU" sz="1300" dirty="0" err="1" smtClean="0"/>
              <a:t>пізнання</a:t>
            </a:r>
            <a:r>
              <a:rPr lang="ru-RU" sz="1300" dirty="0"/>
              <a:t>, </a:t>
            </a:r>
            <a:r>
              <a:rPr lang="ru-RU" sz="1300" dirty="0" err="1" smtClean="0"/>
              <a:t>мислення</a:t>
            </a:r>
            <a:r>
              <a:rPr lang="ru-RU" sz="1300" dirty="0"/>
              <a:t>, добра.</a:t>
            </a:r>
          </a:p>
          <a:p>
            <a:pPr marL="0" indent="0">
              <a:buNone/>
            </a:pPr>
            <a:r>
              <a:rPr lang="ru-RU" sz="1500" dirty="0" smtClean="0"/>
              <a:t>  </a:t>
            </a:r>
            <a:endParaRPr lang="ru-RU" sz="1500" dirty="0"/>
          </a:p>
          <a:p>
            <a:pPr marL="0" indent="0">
              <a:buNone/>
            </a:pPr>
            <a:r>
              <a:rPr lang="uk-UA" sz="1500" i="1" dirty="0" smtClean="0"/>
              <a:t>                                                                                                    </a:t>
            </a:r>
          </a:p>
          <a:p>
            <a:pPr marL="0" indent="0">
              <a:buNone/>
            </a:pPr>
            <a:endParaRPr lang="uk-UA" sz="1500" i="1" dirty="0"/>
          </a:p>
          <a:p>
            <a:pPr marL="0" indent="0">
              <a:buNone/>
            </a:pPr>
            <a:r>
              <a:rPr lang="uk-UA" sz="1500" i="1" dirty="0" smtClean="0"/>
              <a:t>                                                                                                                                        </a:t>
            </a:r>
          </a:p>
          <a:p>
            <a:pPr marL="0" indent="0">
              <a:buNone/>
            </a:pPr>
            <a:r>
              <a:rPr lang="uk-UA" sz="1500" b="1" i="1" dirty="0" smtClean="0"/>
              <a:t>                                                                                                                                                         </a:t>
            </a:r>
          </a:p>
          <a:p>
            <a:pPr marL="0" indent="0">
              <a:buNone/>
            </a:pPr>
            <a:endParaRPr lang="ru-RU" sz="1800" i="1" dirty="0"/>
          </a:p>
        </p:txBody>
      </p:sp>
      <p:sp>
        <p:nvSpPr>
          <p:cNvPr id="4" name="Номер слайда 3"/>
          <p:cNvSpPr>
            <a:spLocks noGrp="1"/>
          </p:cNvSpPr>
          <p:nvPr>
            <p:ph type="sldNum" sz="quarter" idx="12"/>
          </p:nvPr>
        </p:nvSpPr>
        <p:spPr/>
        <p:txBody>
          <a:bodyPr/>
          <a:lstStyle/>
          <a:p>
            <a:fld id="{9C4CABDF-37D4-4922-89AB-FD09C133A293}" type="slidenum">
              <a:rPr lang="ru-RU" smtClean="0"/>
              <a:pPr/>
              <a:t>6</a:t>
            </a:fld>
            <a:endParaRPr lang="ru-RU"/>
          </a:p>
        </p:txBody>
      </p:sp>
    </p:spTree>
    <p:extLst>
      <p:ext uri="{BB962C8B-B14F-4D97-AF65-F5344CB8AC3E}">
        <p14:creationId xmlns:p14="http://schemas.microsoft.com/office/powerpoint/2010/main" val="27752964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350658" y="-756592"/>
            <a:ext cx="6172200" cy="288032"/>
          </a:xfrm>
        </p:spPr>
        <p:txBody>
          <a:bodyPr>
            <a:normAutofit fontScale="90000"/>
          </a:bodyPr>
          <a:lstStyle/>
          <a:p>
            <a:endParaRPr lang="ru-RU" dirty="0"/>
          </a:p>
        </p:txBody>
      </p:sp>
      <p:sp>
        <p:nvSpPr>
          <p:cNvPr id="4" name="Номер слайда 3"/>
          <p:cNvSpPr>
            <a:spLocks noGrp="1"/>
          </p:cNvSpPr>
          <p:nvPr>
            <p:ph type="sldNum" sz="quarter" idx="12"/>
          </p:nvPr>
        </p:nvSpPr>
        <p:spPr/>
        <p:txBody>
          <a:bodyPr/>
          <a:lstStyle/>
          <a:p>
            <a:fld id="{9C4CABDF-37D4-4922-89AB-FD09C133A293}" type="slidenum">
              <a:rPr lang="ru-RU" smtClean="0"/>
              <a:pPr/>
              <a:t>7</a:t>
            </a:fld>
            <a:endParaRPr lang="ru-RU"/>
          </a:p>
        </p:txBody>
      </p:sp>
      <p:sp>
        <p:nvSpPr>
          <p:cNvPr id="5" name="Объект 4"/>
          <p:cNvSpPr>
            <a:spLocks noGrp="1"/>
          </p:cNvSpPr>
          <p:nvPr>
            <p:ph idx="1"/>
          </p:nvPr>
        </p:nvSpPr>
        <p:spPr>
          <a:xfrm>
            <a:off x="383422" y="107504"/>
            <a:ext cx="6357946" cy="8280920"/>
          </a:xfrm>
        </p:spPr>
        <p:txBody>
          <a:bodyPr>
            <a:normAutofit lnSpcReduction="10000"/>
          </a:bodyPr>
          <a:lstStyle/>
          <a:p>
            <a:pPr marL="0" indent="0" algn="ctr">
              <a:buNone/>
            </a:pPr>
            <a:endParaRPr lang="uk-UA" sz="1400" dirty="0">
              <a:latin typeface="Times New Roman" panose="02020603050405020304" pitchFamily="18" charset="0"/>
              <a:cs typeface="Times New Roman" panose="02020603050405020304" pitchFamily="18" charset="0"/>
            </a:endParaRPr>
          </a:p>
          <a:p>
            <a:pPr marL="0" indent="0" algn="ctr">
              <a:buNone/>
            </a:pPr>
            <a:r>
              <a:rPr lang="uk-UA" sz="1400" dirty="0">
                <a:latin typeface="Times New Roman" panose="02020603050405020304" pitchFamily="18" charset="0"/>
                <a:cs typeface="Times New Roman" panose="02020603050405020304" pitchFamily="18" charset="0"/>
              </a:rPr>
              <a:t> </a:t>
            </a:r>
            <a:r>
              <a:rPr lang="uk-UA" sz="2800" b="1" dirty="0" smtClean="0">
                <a:latin typeface="Times New Roman" panose="02020603050405020304" pitchFamily="18" charset="0"/>
                <a:cs typeface="Times New Roman" panose="02020603050405020304" pitchFamily="18" charset="0"/>
              </a:rPr>
              <a:t>Напрям педагогічної діяльності:</a:t>
            </a:r>
            <a:endParaRPr lang="uk-UA" sz="2800" b="1" dirty="0">
              <a:latin typeface="Times New Roman" panose="02020603050405020304" pitchFamily="18" charset="0"/>
              <a:cs typeface="Times New Roman" panose="02020603050405020304" pitchFamily="18" charset="0"/>
            </a:endParaRPr>
          </a:p>
          <a:p>
            <a:pPr marL="0" indent="0" algn="ctr">
              <a:buNone/>
            </a:pPr>
            <a:r>
              <a:rPr lang="uk-UA" sz="2800" b="1" dirty="0">
                <a:latin typeface="Times New Roman" panose="02020603050405020304" pitchFamily="18" charset="0"/>
                <a:cs typeface="Times New Roman" panose="02020603050405020304" pitchFamily="18" charset="0"/>
              </a:rPr>
              <a:t>«Мнемотехніка </a:t>
            </a:r>
            <a:r>
              <a:rPr lang="uk-UA" sz="2800" b="1" dirty="0" smtClean="0">
                <a:latin typeface="Times New Roman" panose="02020603050405020304" pitchFamily="18" charset="0"/>
                <a:cs typeface="Times New Roman" panose="02020603050405020304" pitchFamily="18" charset="0"/>
              </a:rPr>
              <a:t>- </a:t>
            </a:r>
            <a:r>
              <a:rPr lang="uk-UA" sz="2800" b="1" dirty="0">
                <a:latin typeface="Times New Roman" panose="02020603050405020304" pitchFamily="18" charset="0"/>
                <a:cs typeface="Times New Roman" panose="02020603050405020304" pitchFamily="18" charset="0"/>
              </a:rPr>
              <a:t>ефективний прийом розвитку зв’язного мовлення в корекційній роботі з дошкільниками».</a:t>
            </a:r>
          </a:p>
          <a:p>
            <a:pPr marL="0" indent="0" algn="ctr">
              <a:buNone/>
            </a:pPr>
            <a:endParaRPr lang="uk-UA" sz="1050" dirty="0">
              <a:latin typeface="Times New Roman" panose="02020603050405020304" pitchFamily="18" charset="0"/>
              <a:cs typeface="Times New Roman" panose="02020603050405020304" pitchFamily="18" charset="0"/>
            </a:endParaRPr>
          </a:p>
          <a:p>
            <a:pPr marL="0" indent="0" algn="just">
              <a:lnSpc>
                <a:spcPct val="120000"/>
              </a:lnSpc>
              <a:buNone/>
            </a:pPr>
            <a:r>
              <a:rPr lang="uk-UA" sz="1400" dirty="0">
                <a:latin typeface="Times New Roman" panose="02020603050405020304" pitchFamily="18" charset="0"/>
                <a:cs typeface="Times New Roman" panose="02020603050405020304" pitchFamily="18" charset="0"/>
              </a:rPr>
              <a:t>        У логопедичній роботі мнемотехніка виступає як певний метод пізнання, з одного боку, а з іншого – як програма для сприйняття, осмислення та аналізу нових явищ. Як будь-яка робота, мнемотехніка будується від простого – до складного. Тому починаючи роботу з найпростіших </a:t>
            </a:r>
            <a:r>
              <a:rPr lang="uk-UA" sz="1400" dirty="0" err="1">
                <a:latin typeface="Times New Roman" panose="02020603050405020304" pitchFamily="18" charset="0"/>
                <a:cs typeface="Times New Roman" panose="02020603050405020304" pitchFamily="18" charset="0"/>
              </a:rPr>
              <a:t>мнемокартки</a:t>
            </a:r>
            <a:r>
              <a:rPr lang="uk-UA" sz="1400" dirty="0">
                <a:latin typeface="Times New Roman" panose="02020603050405020304" pitchFamily="18" charset="0"/>
                <a:cs typeface="Times New Roman" panose="02020603050405020304" pitchFamily="18" charset="0"/>
              </a:rPr>
              <a:t>, послідовно переходимо до </a:t>
            </a:r>
            <a:r>
              <a:rPr lang="uk-UA" sz="1400" dirty="0" err="1">
                <a:latin typeface="Times New Roman" panose="02020603050405020304" pitchFamily="18" charset="0"/>
                <a:cs typeface="Times New Roman" panose="02020603050405020304" pitchFamily="18" charset="0"/>
              </a:rPr>
              <a:t>мнемодоріжок</a:t>
            </a:r>
            <a:r>
              <a:rPr lang="uk-UA" sz="1400" dirty="0">
                <a:latin typeface="Times New Roman" panose="02020603050405020304" pitchFamily="18" charset="0"/>
                <a:cs typeface="Times New Roman" panose="02020603050405020304" pitchFamily="18" charset="0"/>
              </a:rPr>
              <a:t>, і пізніше – до </a:t>
            </a:r>
            <a:r>
              <a:rPr lang="uk-UA" sz="1400" dirty="0" err="1">
                <a:latin typeface="Times New Roman" panose="02020603050405020304" pitchFamily="18" charset="0"/>
                <a:cs typeface="Times New Roman" panose="02020603050405020304" pitchFamily="18" charset="0"/>
              </a:rPr>
              <a:t>мнемотаблиць</a:t>
            </a:r>
            <a:endParaRPr lang="uk-UA" sz="1400" dirty="0">
              <a:latin typeface="Times New Roman" panose="02020603050405020304" pitchFamily="18" charset="0"/>
              <a:cs typeface="Times New Roman" panose="02020603050405020304" pitchFamily="18" charset="0"/>
            </a:endParaRPr>
          </a:p>
          <a:p>
            <a:pPr marL="0" indent="0" algn="just">
              <a:lnSpc>
                <a:spcPct val="120000"/>
              </a:lnSpc>
              <a:buNone/>
            </a:pPr>
            <a:r>
              <a:rPr lang="uk-UA" sz="1400" dirty="0">
                <a:latin typeface="Times New Roman" panose="02020603050405020304" pitchFamily="18" charset="0"/>
                <a:cs typeface="Times New Roman" panose="02020603050405020304" pitchFamily="18" charset="0"/>
              </a:rPr>
              <a:t>         Використовуючи у своїй роботі мнемотехніку, ми вчимо дітей добувати інформацію, порівнювати, складати чіткий внутрішній план розумових дій, набагато ефективніше проходить автоматизація та диференціація поставлених звуків. Також застосування мнемотехнічних методів та прийомів здійснює позитивний вплив на розвиток немовленнєвих процесів: уваги, пам’яті, мислення. Логопедичні заняття стають більш </a:t>
            </a:r>
            <a:r>
              <a:rPr lang="uk-UA" sz="1400" dirty="0" err="1">
                <a:latin typeface="Times New Roman" panose="02020603050405020304" pitchFamily="18" charset="0"/>
                <a:cs typeface="Times New Roman" panose="02020603050405020304" pitchFamily="18" charset="0"/>
              </a:rPr>
              <a:t>емоційно</a:t>
            </a:r>
            <a:r>
              <a:rPr lang="uk-UA" sz="1400" dirty="0">
                <a:latin typeface="Times New Roman" panose="02020603050405020304" pitchFamily="18" charset="0"/>
                <a:cs typeface="Times New Roman" panose="02020603050405020304" pitchFamily="18" charset="0"/>
              </a:rPr>
              <a:t> забарвленими із використанням яскравої та влучної наочності, дозволяють дошкільникам міцно запам’ятовувати певну інформацію, допомагають з інтересом оволодівати навчальним матеріалом. У дітей посилюється зацікавленість і відповідальність, з’являється задоволеність результатами своєї праці, удосконалюються такі психічні процеси, як пам’ять, увага, мислення, що в цілому позитивно позначається на результативності корекційної роботи. Отже, актуальною залишається проблема розробки та впровадження у навчально-виховний процес сучасних методів навчання. </a:t>
            </a:r>
          </a:p>
          <a:p>
            <a:pPr marL="0" indent="0" algn="just">
              <a:lnSpc>
                <a:spcPct val="120000"/>
              </a:lnSpc>
              <a:buNone/>
            </a:pPr>
            <a:r>
              <a:rPr lang="uk-UA" sz="1400" dirty="0">
                <a:latin typeface="Times New Roman" panose="02020603050405020304" pitchFamily="18" charset="0"/>
                <a:cs typeface="Times New Roman" panose="02020603050405020304" pitchFamily="18" charset="0"/>
              </a:rPr>
              <a:t>Початок роботи над питанням: з 2022 року</a:t>
            </a:r>
            <a:r>
              <a:rPr lang="uk-UA" sz="1400" b="1" i="1" dirty="0">
                <a:latin typeface="Times New Roman" pitchFamily="18" charset="0"/>
                <a:cs typeface="Times New Roman" pitchFamily="18" charset="0"/>
              </a:rPr>
              <a:t>. </a:t>
            </a:r>
          </a:p>
        </p:txBody>
      </p:sp>
    </p:spTree>
    <p:extLst>
      <p:ext uri="{BB962C8B-B14F-4D97-AF65-F5344CB8AC3E}">
        <p14:creationId xmlns:p14="http://schemas.microsoft.com/office/powerpoint/2010/main" val="6308840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6184"/>
            <a:ext cx="6172200" cy="389392"/>
          </a:xfrm>
        </p:spPr>
        <p:txBody>
          <a:bodyPr>
            <a:normAutofit fontScale="90000"/>
          </a:bodyPr>
          <a:lstStyle/>
          <a:p>
            <a:r>
              <a:rPr lang="uk-UA" sz="2800" b="1" i="1" dirty="0" smtClean="0">
                <a:cs typeface="Times New Roman" pitchFamily="18" charset="0"/>
              </a:rPr>
              <a:t>Нормативні документи</a:t>
            </a:r>
            <a:endParaRPr lang="en-US" sz="6600" dirty="0"/>
          </a:p>
        </p:txBody>
      </p:sp>
      <p:sp>
        <p:nvSpPr>
          <p:cNvPr id="3" name="Объект 2"/>
          <p:cNvSpPr>
            <a:spLocks noGrp="1"/>
          </p:cNvSpPr>
          <p:nvPr>
            <p:ph idx="1"/>
          </p:nvPr>
        </p:nvSpPr>
        <p:spPr>
          <a:xfrm>
            <a:off x="476672" y="1115616"/>
            <a:ext cx="6038428" cy="7052609"/>
          </a:xfrm>
        </p:spPr>
        <p:txBody>
          <a:bodyPr>
            <a:normAutofit/>
          </a:bodyPr>
          <a:lstStyle/>
          <a:p>
            <a:pPr algn="just" eaLnBrk="0" fontAlgn="base" hangingPunct="0">
              <a:spcBef>
                <a:spcPct val="0"/>
              </a:spcBef>
              <a:spcAft>
                <a:spcPct val="0"/>
              </a:spcAft>
            </a:pPr>
            <a:r>
              <a:rPr lang="ru-RU" sz="1600" dirty="0" err="1">
                <a:solidFill>
                  <a:prstClr val="black"/>
                </a:solidFill>
                <a:latin typeface="Georgia" pitchFamily="18" charset="0"/>
                <a:cs typeface="Times New Roman" pitchFamily="18" charset="0"/>
              </a:rPr>
              <a:t>Базовий</a:t>
            </a:r>
            <a:r>
              <a:rPr lang="ru-RU" sz="1600" dirty="0">
                <a:solidFill>
                  <a:prstClr val="black"/>
                </a:solidFill>
                <a:latin typeface="Georgia" pitchFamily="18" charset="0"/>
                <a:cs typeface="Times New Roman" pitchFamily="18" charset="0"/>
              </a:rPr>
              <a:t> компонент </a:t>
            </a:r>
            <a:r>
              <a:rPr lang="ru-RU" sz="1600" dirty="0" err="1">
                <a:solidFill>
                  <a:prstClr val="black"/>
                </a:solidFill>
                <a:latin typeface="Georgia" pitchFamily="18" charset="0"/>
                <a:cs typeface="Times New Roman" pitchFamily="18" charset="0"/>
              </a:rPr>
              <a:t>дошкільної</a:t>
            </a:r>
            <a:r>
              <a:rPr lang="ru-RU" sz="1600" dirty="0">
                <a:solidFill>
                  <a:prstClr val="black"/>
                </a:solidFill>
                <a:latin typeface="Georgia" pitchFamily="18" charset="0"/>
                <a:cs typeface="Times New Roman" pitchFamily="18" charset="0"/>
              </a:rPr>
              <a:t> </a:t>
            </a:r>
            <a:r>
              <a:rPr lang="ru-RU" sz="1600" dirty="0" err="1">
                <a:solidFill>
                  <a:prstClr val="black"/>
                </a:solidFill>
                <a:latin typeface="Georgia" pitchFamily="18" charset="0"/>
                <a:cs typeface="Times New Roman" pitchFamily="18" charset="0"/>
              </a:rPr>
              <a:t>освіти</a:t>
            </a:r>
            <a:r>
              <a:rPr lang="ru-RU" sz="1600" dirty="0">
                <a:solidFill>
                  <a:prstClr val="black"/>
                </a:solidFill>
                <a:latin typeface="Georgia" pitchFamily="18" charset="0"/>
                <a:cs typeface="Times New Roman" pitchFamily="18" charset="0"/>
              </a:rPr>
              <a:t> (наказ МОН </a:t>
            </a:r>
            <a:r>
              <a:rPr lang="ru-RU" sz="1600" dirty="0" err="1">
                <a:solidFill>
                  <a:prstClr val="black"/>
                </a:solidFill>
                <a:latin typeface="Georgia" pitchFamily="18" charset="0"/>
                <a:cs typeface="Times New Roman" pitchFamily="18" charset="0"/>
              </a:rPr>
              <a:t>від</a:t>
            </a:r>
            <a:r>
              <a:rPr lang="ru-RU" sz="1600" dirty="0">
                <a:solidFill>
                  <a:prstClr val="black"/>
                </a:solidFill>
                <a:latin typeface="Georgia" pitchFamily="18" charset="0"/>
                <a:cs typeface="Times New Roman" pitchFamily="18" charset="0"/>
              </a:rPr>
              <a:t> 12.01.2021 № 33) </a:t>
            </a:r>
          </a:p>
          <a:p>
            <a:pPr algn="just" eaLnBrk="0" fontAlgn="base" hangingPunct="0">
              <a:spcBef>
                <a:spcPct val="0"/>
              </a:spcBef>
              <a:spcAft>
                <a:spcPct val="0"/>
              </a:spcAft>
              <a:buNone/>
            </a:pPr>
            <a:r>
              <a:rPr lang="en-US" sz="1600" dirty="0">
                <a:solidFill>
                  <a:schemeClr val="bg1"/>
                </a:solidFill>
                <a:latin typeface="Georgia" pitchFamily="18" charset="0"/>
                <a:cs typeface="Times New Roman" pitchFamily="18" charset="0"/>
                <a:hlinkClick r:id="rId2"/>
              </a:rPr>
              <a:t>https://mon.gov.ua/storage/app/media/rizne/2021/12.01/Pro_novu_redaktsiyu%20Bazovoho%20komponenta%20doshkilnoyi%20osvity.pdf</a:t>
            </a:r>
            <a:endParaRPr lang="uk-UA" sz="1600" dirty="0">
              <a:solidFill>
                <a:schemeClr val="bg1"/>
              </a:solidFill>
              <a:latin typeface="Georgia" pitchFamily="18" charset="0"/>
              <a:cs typeface="Times New Roman" pitchFamily="18" charset="0"/>
            </a:endParaRPr>
          </a:p>
          <a:p>
            <a:pPr algn="just" eaLnBrk="0" fontAlgn="base" hangingPunct="0">
              <a:spcBef>
                <a:spcPct val="0"/>
              </a:spcBef>
              <a:spcAft>
                <a:spcPct val="0"/>
              </a:spcAft>
            </a:pPr>
            <a:endParaRPr lang="uk-UA" sz="1600" dirty="0">
              <a:solidFill>
                <a:prstClr val="black"/>
              </a:solidFill>
              <a:latin typeface="Georgia" pitchFamily="18" charset="0"/>
              <a:cs typeface="Times New Roman" pitchFamily="18" charset="0"/>
            </a:endParaRPr>
          </a:p>
          <a:p>
            <a:pPr algn="just" eaLnBrk="0" fontAlgn="base" hangingPunct="0">
              <a:spcBef>
                <a:spcPct val="0"/>
              </a:spcBef>
              <a:spcAft>
                <a:spcPct val="0"/>
              </a:spcAft>
            </a:pPr>
            <a:r>
              <a:rPr lang="ru-RU" sz="1600" dirty="0" err="1">
                <a:solidFill>
                  <a:prstClr val="black"/>
                </a:solidFill>
                <a:latin typeface="Georgia" pitchFamily="18" charset="0"/>
                <a:cs typeface="Times New Roman" pitchFamily="18" charset="0"/>
              </a:rPr>
              <a:t>Щодо</a:t>
            </a:r>
            <a:r>
              <a:rPr lang="ru-RU" sz="1600" dirty="0">
                <a:solidFill>
                  <a:prstClr val="black"/>
                </a:solidFill>
                <a:latin typeface="Georgia" pitchFamily="18" charset="0"/>
                <a:cs typeface="Times New Roman" pitchFamily="18" charset="0"/>
              </a:rPr>
              <a:t> </a:t>
            </a:r>
            <a:r>
              <a:rPr lang="ru-RU" sz="1600" dirty="0" err="1">
                <a:solidFill>
                  <a:prstClr val="black"/>
                </a:solidFill>
                <a:latin typeface="Georgia" pitchFamily="18" charset="0"/>
                <a:cs typeface="Times New Roman" pitchFamily="18" charset="0"/>
              </a:rPr>
              <a:t>методичних</a:t>
            </a:r>
            <a:r>
              <a:rPr lang="ru-RU" sz="1600" dirty="0">
                <a:solidFill>
                  <a:prstClr val="black"/>
                </a:solidFill>
                <a:latin typeface="Georgia" pitchFamily="18" charset="0"/>
                <a:cs typeface="Times New Roman" pitchFamily="18" charset="0"/>
              </a:rPr>
              <a:t> </a:t>
            </a:r>
            <a:r>
              <a:rPr lang="ru-RU" sz="1600" dirty="0" err="1">
                <a:solidFill>
                  <a:prstClr val="black"/>
                </a:solidFill>
                <a:latin typeface="Georgia" pitchFamily="18" charset="0"/>
                <a:cs typeface="Times New Roman" pitchFamily="18" charset="0"/>
              </a:rPr>
              <a:t>рекомендацій</a:t>
            </a:r>
            <a:r>
              <a:rPr lang="ru-RU" sz="1600" dirty="0">
                <a:solidFill>
                  <a:prstClr val="black"/>
                </a:solidFill>
                <a:latin typeface="Georgia" pitchFamily="18" charset="0"/>
                <a:cs typeface="Times New Roman" pitchFamily="18" charset="0"/>
              </a:rPr>
              <a:t> до </a:t>
            </a:r>
            <a:r>
              <a:rPr lang="ru-RU" sz="1600" dirty="0" err="1">
                <a:solidFill>
                  <a:prstClr val="black"/>
                </a:solidFill>
                <a:latin typeface="Georgia" pitchFamily="18" charset="0"/>
                <a:cs typeface="Times New Roman" pitchFamily="18" charset="0"/>
              </a:rPr>
              <a:t>оновленого</a:t>
            </a:r>
            <a:r>
              <a:rPr lang="ru-RU" sz="1600" dirty="0">
                <a:solidFill>
                  <a:prstClr val="black"/>
                </a:solidFill>
                <a:latin typeface="Georgia" pitchFamily="18" charset="0"/>
                <a:cs typeface="Times New Roman" pitchFamily="18" charset="0"/>
              </a:rPr>
              <a:t> Базового компонента </a:t>
            </a:r>
            <a:r>
              <a:rPr lang="ru-RU" sz="1600" dirty="0" err="1">
                <a:solidFill>
                  <a:prstClr val="black"/>
                </a:solidFill>
                <a:latin typeface="Georgia" pitchFamily="18" charset="0"/>
                <a:cs typeface="Times New Roman" pitchFamily="18" charset="0"/>
              </a:rPr>
              <a:t>дошкільної</a:t>
            </a:r>
            <a:r>
              <a:rPr lang="ru-RU" sz="1600" dirty="0">
                <a:solidFill>
                  <a:prstClr val="black"/>
                </a:solidFill>
                <a:latin typeface="Georgia" pitchFamily="18" charset="0"/>
                <a:cs typeface="Times New Roman" pitchFamily="18" charset="0"/>
              </a:rPr>
              <a:t> </a:t>
            </a:r>
            <a:r>
              <a:rPr lang="ru-RU" sz="1600" dirty="0" err="1">
                <a:solidFill>
                  <a:prstClr val="black"/>
                </a:solidFill>
                <a:latin typeface="Georgia" pitchFamily="18" charset="0"/>
                <a:cs typeface="Times New Roman" pitchFamily="18" charset="0"/>
              </a:rPr>
              <a:t>освіти</a:t>
            </a:r>
            <a:r>
              <a:rPr lang="ru-RU" sz="1600" dirty="0">
                <a:solidFill>
                  <a:prstClr val="black"/>
                </a:solidFill>
                <a:latin typeface="Georgia" pitchFamily="18" charset="0"/>
                <a:cs typeface="Times New Roman" pitchFamily="18" charset="0"/>
              </a:rPr>
              <a:t> (лист МОН </a:t>
            </a:r>
            <a:r>
              <a:rPr lang="ru-RU" sz="1600" dirty="0" err="1">
                <a:solidFill>
                  <a:prstClr val="black"/>
                </a:solidFill>
                <a:latin typeface="Georgia" pitchFamily="18" charset="0"/>
                <a:cs typeface="Times New Roman" pitchFamily="18" charset="0"/>
              </a:rPr>
              <a:t>від</a:t>
            </a:r>
            <a:r>
              <a:rPr lang="ru-RU" sz="1600" dirty="0">
                <a:solidFill>
                  <a:prstClr val="black"/>
                </a:solidFill>
                <a:latin typeface="Georgia" pitchFamily="18" charset="0"/>
                <a:cs typeface="Times New Roman" pitchFamily="18" charset="0"/>
              </a:rPr>
              <a:t> 16.03.2021 № 1/9-148) </a:t>
            </a:r>
          </a:p>
          <a:p>
            <a:pPr marL="0" indent="0" algn="just" eaLnBrk="0" fontAlgn="base" hangingPunct="0">
              <a:spcBef>
                <a:spcPct val="0"/>
              </a:spcBef>
              <a:spcAft>
                <a:spcPct val="0"/>
              </a:spcAft>
              <a:buNone/>
            </a:pPr>
            <a:r>
              <a:rPr lang="uk-UA" sz="1600" dirty="0">
                <a:solidFill>
                  <a:prstClr val="black"/>
                </a:solidFill>
                <a:latin typeface="Georgia" pitchFamily="18" charset="0"/>
                <a:cs typeface="Times New Roman" pitchFamily="18" charset="0"/>
                <a:hlinkClick r:id="rId3"/>
              </a:rPr>
              <a:t>     </a:t>
            </a:r>
            <a:r>
              <a:rPr lang="en-US" sz="1600" dirty="0">
                <a:solidFill>
                  <a:prstClr val="black"/>
                </a:solidFill>
                <a:latin typeface="Georgia" pitchFamily="18" charset="0"/>
                <a:cs typeface="Times New Roman" pitchFamily="18" charset="0"/>
                <a:hlinkClick r:id="rId3"/>
              </a:rPr>
              <a:t>https://</a:t>
            </a:r>
            <a:r>
              <a:rPr lang="en-US" sz="1600" dirty="0" smtClean="0">
                <a:solidFill>
                  <a:prstClr val="black"/>
                </a:solidFill>
                <a:latin typeface="Georgia" pitchFamily="18" charset="0"/>
                <a:cs typeface="Times New Roman" pitchFamily="18" charset="0"/>
                <a:hlinkClick r:id="rId3"/>
              </a:rPr>
              <a:t>mon.gov.ua/ua/npa/shodo-metodichnih-rekomendacij-do-onovlenogo-bazovogo-komponenta-doshkilnoyi-osviti</a:t>
            </a:r>
            <a:endParaRPr lang="uk-UA" sz="1600" dirty="0" smtClean="0">
              <a:solidFill>
                <a:prstClr val="black"/>
              </a:solidFill>
              <a:latin typeface="Georgia" pitchFamily="18" charset="0"/>
              <a:cs typeface="Times New Roman" pitchFamily="18" charset="0"/>
            </a:endParaRPr>
          </a:p>
          <a:p>
            <a:pPr marL="0" indent="0" algn="just" eaLnBrk="0" fontAlgn="base" hangingPunct="0">
              <a:spcBef>
                <a:spcPct val="0"/>
              </a:spcBef>
              <a:spcAft>
                <a:spcPct val="0"/>
              </a:spcAft>
              <a:buNone/>
            </a:pPr>
            <a:endParaRPr lang="uk-UA" sz="1600" dirty="0">
              <a:solidFill>
                <a:prstClr val="black"/>
              </a:solidFill>
              <a:latin typeface="Georgia" pitchFamily="18" charset="0"/>
              <a:cs typeface="Times New Roman" pitchFamily="18" charset="0"/>
            </a:endParaRPr>
          </a:p>
          <a:p>
            <a:pPr algn="just" eaLnBrk="0" fontAlgn="base" hangingPunct="0">
              <a:spcBef>
                <a:spcPct val="0"/>
              </a:spcBef>
              <a:spcAft>
                <a:spcPct val="0"/>
              </a:spcAft>
            </a:pPr>
            <a:r>
              <a:rPr lang="uk-UA" sz="1600" dirty="0" smtClean="0">
                <a:solidFill>
                  <a:prstClr val="black"/>
                </a:solidFill>
                <a:latin typeface="Georgia" pitchFamily="18" charset="0"/>
                <a:ea typeface="Calibri" pitchFamily="34" charset="0"/>
                <a:cs typeface="Times New Roman" pitchFamily="18" charset="0"/>
              </a:rPr>
              <a:t>Положення </a:t>
            </a:r>
            <a:r>
              <a:rPr lang="uk-UA" sz="1600" dirty="0">
                <a:solidFill>
                  <a:prstClr val="black"/>
                </a:solidFill>
                <a:latin typeface="Georgia" pitchFamily="18" charset="0"/>
                <a:ea typeface="Calibri" pitchFamily="34" charset="0"/>
                <a:cs typeface="Times New Roman" pitchFamily="18" charset="0"/>
              </a:rPr>
              <a:t>про атестацію педагогічних працівників </a:t>
            </a:r>
            <a:r>
              <a:rPr lang="en-US" sz="1600" dirty="0">
                <a:solidFill>
                  <a:prstClr val="black"/>
                </a:solidFill>
                <a:latin typeface="Georgia" pitchFamily="18" charset="0"/>
                <a:ea typeface="Calibri" pitchFamily="34" charset="0"/>
                <a:cs typeface="Times New Roman" pitchFamily="18" charset="0"/>
                <a:hlinkClick r:id="rId4"/>
              </a:rPr>
              <a:t>https://zakon.rada.gov.ua/laws/show/z1649-22#n22</a:t>
            </a:r>
            <a:r>
              <a:rPr lang="uk-UA" sz="1600" dirty="0">
                <a:solidFill>
                  <a:prstClr val="black"/>
                </a:solidFill>
                <a:latin typeface="Georgia" pitchFamily="18" charset="0"/>
                <a:ea typeface="Calibri" pitchFamily="34" charset="0"/>
                <a:cs typeface="Times New Roman" pitchFamily="18" charset="0"/>
              </a:rPr>
              <a:t> </a:t>
            </a:r>
          </a:p>
          <a:p>
            <a:pPr marL="0" indent="0" algn="just" eaLnBrk="0" fontAlgn="base" hangingPunct="0">
              <a:spcBef>
                <a:spcPct val="0"/>
              </a:spcBef>
              <a:spcAft>
                <a:spcPct val="0"/>
              </a:spcAft>
              <a:buNone/>
            </a:pPr>
            <a:endParaRPr lang="uk-UA" sz="1600" dirty="0">
              <a:latin typeface="Georgia" pitchFamily="18" charset="0"/>
            </a:endParaRPr>
          </a:p>
          <a:p>
            <a:pPr eaLnBrk="0" fontAlgn="base" hangingPunct="0">
              <a:spcBef>
                <a:spcPct val="0"/>
              </a:spcBef>
              <a:spcAft>
                <a:spcPct val="0"/>
              </a:spcAft>
            </a:pPr>
            <a:r>
              <a:rPr lang="ru-RU" sz="1600" dirty="0" err="1">
                <a:solidFill>
                  <a:prstClr val="black"/>
                </a:solidFill>
                <a:latin typeface="Georgia" pitchFamily="18" charset="0"/>
                <a:ea typeface="Calibri" pitchFamily="34" charset="0"/>
                <a:cs typeface="Times New Roman" pitchFamily="18" charset="0"/>
              </a:rPr>
              <a:t>Професійний</a:t>
            </a:r>
            <a:r>
              <a:rPr lang="ru-RU" sz="1600" dirty="0">
                <a:solidFill>
                  <a:prstClr val="black"/>
                </a:solidFill>
                <a:latin typeface="Georgia" pitchFamily="18" charset="0"/>
                <a:ea typeface="Calibri" pitchFamily="34" charset="0"/>
                <a:cs typeface="Times New Roman" pitchFamily="18" charset="0"/>
              </a:rPr>
              <a:t> стандарт </a:t>
            </a:r>
            <a:r>
              <a:rPr lang="ru-RU" sz="1600" dirty="0" err="1">
                <a:solidFill>
                  <a:prstClr val="black"/>
                </a:solidFill>
                <a:latin typeface="Georgia" pitchFamily="18" charset="0"/>
                <a:ea typeface="Calibri" pitchFamily="34" charset="0"/>
                <a:cs typeface="Times New Roman" pitchFamily="18" charset="0"/>
              </a:rPr>
              <a:t>вихователя</a:t>
            </a:r>
            <a:r>
              <a:rPr lang="ru-RU" sz="1600" dirty="0">
                <a:solidFill>
                  <a:prstClr val="black"/>
                </a:solidFill>
                <a:latin typeface="Georgia" pitchFamily="18" charset="0"/>
                <a:ea typeface="Calibri" pitchFamily="34" charset="0"/>
                <a:cs typeface="Times New Roman" pitchFamily="18" charset="0"/>
              </a:rPr>
              <a:t> ЗДО </a:t>
            </a:r>
            <a:r>
              <a:rPr lang="en-US" sz="1600" dirty="0">
                <a:hlinkClick r:id="rId5"/>
              </a:rPr>
              <a:t>https://mon.gov.ua/npa/pro-zatverdzhennya-profesijnogo-standartu-vihovatel-zakladu-doshkilnoyi-osviti</a:t>
            </a:r>
            <a:r>
              <a:rPr lang="uk-UA" sz="1600" dirty="0"/>
              <a:t> </a:t>
            </a:r>
          </a:p>
          <a:p>
            <a:pPr algn="just" fontAlgn="base">
              <a:spcBef>
                <a:spcPct val="0"/>
              </a:spcBef>
              <a:spcAft>
                <a:spcPct val="0"/>
              </a:spcAft>
            </a:pPr>
            <a:endParaRPr lang="uk-UA" sz="1600" dirty="0">
              <a:solidFill>
                <a:prstClr val="black"/>
              </a:solidFill>
              <a:latin typeface="Georgia" pitchFamily="18" charset="0"/>
              <a:cs typeface="Times New Roman" pitchFamily="18" charset="0"/>
            </a:endParaRPr>
          </a:p>
          <a:p>
            <a:pPr algn="just" eaLnBrk="0" fontAlgn="base" hangingPunct="0">
              <a:spcBef>
                <a:spcPct val="0"/>
              </a:spcBef>
              <a:spcAft>
                <a:spcPct val="0"/>
              </a:spcAft>
            </a:pPr>
            <a:r>
              <a:rPr lang="ru-RU" sz="1400" dirty="0" smtClean="0">
                <a:solidFill>
                  <a:prstClr val="black"/>
                </a:solidFill>
                <a:latin typeface="Georgia" pitchFamily="18" charset="0"/>
                <a:ea typeface="Calibri" pitchFamily="34" charset="0"/>
                <a:cs typeface="Times New Roman" pitchFamily="18" charset="0"/>
              </a:rPr>
              <a:t>Закон </a:t>
            </a:r>
            <a:r>
              <a:rPr lang="ru-RU" sz="1400" dirty="0" err="1" smtClean="0">
                <a:solidFill>
                  <a:prstClr val="black"/>
                </a:solidFill>
                <a:latin typeface="Georgia" pitchFamily="18" charset="0"/>
                <a:ea typeface="Calibri" pitchFamily="34" charset="0"/>
                <a:cs typeface="Times New Roman" pitchFamily="18" charset="0"/>
              </a:rPr>
              <a:t>України</a:t>
            </a:r>
            <a:r>
              <a:rPr lang="ru-RU" sz="1400" dirty="0" smtClean="0">
                <a:solidFill>
                  <a:prstClr val="black"/>
                </a:solidFill>
                <a:latin typeface="Georgia" pitchFamily="18" charset="0"/>
                <a:ea typeface="Calibri" pitchFamily="34" charset="0"/>
                <a:cs typeface="Times New Roman" pitchFamily="18" charset="0"/>
              </a:rPr>
              <a:t> про </a:t>
            </a:r>
            <a:r>
              <a:rPr lang="ru-RU" sz="1400" dirty="0" err="1" smtClean="0">
                <a:solidFill>
                  <a:prstClr val="black"/>
                </a:solidFill>
                <a:latin typeface="Georgia" pitchFamily="18" charset="0"/>
                <a:ea typeface="Calibri" pitchFamily="34" charset="0"/>
                <a:cs typeface="Times New Roman" pitchFamily="18" charset="0"/>
              </a:rPr>
              <a:t>дошкільну</a:t>
            </a:r>
            <a:r>
              <a:rPr lang="ru-RU" sz="1400" dirty="0" smtClean="0">
                <a:solidFill>
                  <a:prstClr val="black"/>
                </a:solidFill>
                <a:latin typeface="Georgia" pitchFamily="18" charset="0"/>
                <a:ea typeface="Calibri" pitchFamily="34" charset="0"/>
                <a:cs typeface="Times New Roman" pitchFamily="18" charset="0"/>
              </a:rPr>
              <a:t> </a:t>
            </a:r>
            <a:r>
              <a:rPr lang="ru-RU" sz="1400" dirty="0" err="1" smtClean="0">
                <a:solidFill>
                  <a:prstClr val="black"/>
                </a:solidFill>
                <a:latin typeface="Georgia" pitchFamily="18" charset="0"/>
                <a:ea typeface="Calibri" pitchFamily="34" charset="0"/>
                <a:cs typeface="Times New Roman" pitchFamily="18" charset="0"/>
              </a:rPr>
              <a:t>освіту</a:t>
            </a:r>
            <a:endParaRPr lang="ru-RU" sz="1400" dirty="0" smtClean="0">
              <a:solidFill>
                <a:prstClr val="black"/>
              </a:solidFill>
              <a:latin typeface="Georgia" pitchFamily="18" charset="0"/>
              <a:ea typeface="Calibri" pitchFamily="34" charset="0"/>
              <a:cs typeface="Times New Roman" pitchFamily="18" charset="0"/>
            </a:endParaRPr>
          </a:p>
          <a:p>
            <a:pPr marL="0" indent="0" algn="just" eaLnBrk="0" fontAlgn="base" hangingPunct="0">
              <a:spcBef>
                <a:spcPct val="0"/>
              </a:spcBef>
              <a:spcAft>
                <a:spcPct val="0"/>
              </a:spcAft>
              <a:buNone/>
            </a:pPr>
            <a:r>
              <a:rPr lang="uk-UA" dirty="0" smtClean="0">
                <a:solidFill>
                  <a:prstClr val="black"/>
                </a:solidFill>
                <a:latin typeface="Georgia" pitchFamily="18" charset="0"/>
                <a:ea typeface="Calibri" pitchFamily="34" charset="0"/>
                <a:cs typeface="Times New Roman" pitchFamily="18" charset="0"/>
                <a:hlinkClick r:id="rId6"/>
              </a:rPr>
              <a:t>       </a:t>
            </a:r>
            <a:r>
              <a:rPr lang="en-US" dirty="0" smtClean="0">
                <a:solidFill>
                  <a:prstClr val="black"/>
                </a:solidFill>
                <a:latin typeface="Georgia" pitchFamily="18" charset="0"/>
                <a:ea typeface="Calibri" pitchFamily="34" charset="0"/>
                <a:cs typeface="Times New Roman" pitchFamily="18" charset="0"/>
                <a:hlinkClick r:id="rId6"/>
              </a:rPr>
              <a:t>https</a:t>
            </a:r>
            <a:r>
              <a:rPr lang="en-US" dirty="0">
                <a:solidFill>
                  <a:prstClr val="black"/>
                </a:solidFill>
                <a:latin typeface="Georgia" pitchFamily="18" charset="0"/>
                <a:ea typeface="Calibri" pitchFamily="34" charset="0"/>
                <a:cs typeface="Times New Roman" pitchFamily="18" charset="0"/>
                <a:hlinkClick r:id="rId6"/>
              </a:rPr>
              <a:t>://</a:t>
            </a:r>
            <a:r>
              <a:rPr lang="en-US" dirty="0" smtClean="0">
                <a:solidFill>
                  <a:prstClr val="black"/>
                </a:solidFill>
                <a:latin typeface="Georgia" pitchFamily="18" charset="0"/>
                <a:ea typeface="Calibri" pitchFamily="34" charset="0"/>
                <a:cs typeface="Times New Roman" pitchFamily="18" charset="0"/>
                <a:hlinkClick r:id="rId6"/>
              </a:rPr>
              <a:t>zakon.rada.gov.ua/laws/show/3788-20#Text</a:t>
            </a:r>
            <a:r>
              <a:rPr lang="uk-UA" dirty="0" smtClean="0">
                <a:solidFill>
                  <a:prstClr val="black"/>
                </a:solidFill>
                <a:latin typeface="Georgia" pitchFamily="18" charset="0"/>
                <a:ea typeface="Calibri" pitchFamily="34" charset="0"/>
                <a:cs typeface="Times New Roman" pitchFamily="18" charset="0"/>
              </a:rPr>
              <a:t> </a:t>
            </a:r>
            <a:endParaRPr lang="ru-RU" dirty="0">
              <a:solidFill>
                <a:prstClr val="black"/>
              </a:solidFill>
              <a:latin typeface="Georgia" pitchFamily="18" charset="0"/>
              <a:ea typeface="Calibri" pitchFamily="34" charset="0"/>
              <a:cs typeface="Times New Roman" pitchFamily="18" charset="0"/>
            </a:endParaRPr>
          </a:p>
          <a:p>
            <a:endParaRPr lang="en-US" dirty="0"/>
          </a:p>
        </p:txBody>
      </p:sp>
      <p:sp>
        <p:nvSpPr>
          <p:cNvPr id="4" name="Номер слайда 3"/>
          <p:cNvSpPr>
            <a:spLocks noGrp="1"/>
          </p:cNvSpPr>
          <p:nvPr>
            <p:ph type="sldNum" sz="quarter" idx="12"/>
          </p:nvPr>
        </p:nvSpPr>
        <p:spPr/>
        <p:txBody>
          <a:bodyPr/>
          <a:lstStyle/>
          <a:p>
            <a:fld id="{9C4CABDF-37D4-4922-89AB-FD09C133A293}" type="slidenum">
              <a:rPr lang="ru-RU" smtClean="0"/>
              <a:pPr/>
              <a:t>8</a:t>
            </a:fld>
            <a:endParaRPr lang="ru-RU"/>
          </a:p>
        </p:txBody>
      </p:sp>
    </p:spTree>
    <p:extLst>
      <p:ext uri="{BB962C8B-B14F-4D97-AF65-F5344CB8AC3E}">
        <p14:creationId xmlns:p14="http://schemas.microsoft.com/office/powerpoint/2010/main" val="4278597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96753" y="-108519"/>
            <a:ext cx="5204048" cy="2232247"/>
          </a:xfrm>
        </p:spPr>
        <p:txBody>
          <a:bodyPr>
            <a:normAutofit fontScale="90000"/>
          </a:bodyPr>
          <a:lstStyle/>
          <a:p>
            <a:r>
              <a:rPr lang="uk-UA" sz="2200" b="1" i="1" dirty="0" smtClean="0">
                <a:latin typeface="Times New Roman" pitchFamily="18" charset="0"/>
                <a:cs typeface="Times New Roman" pitchFamily="18" charset="0"/>
              </a:rPr>
              <a:t/>
            </a:r>
            <a:br>
              <a:rPr lang="uk-UA" sz="2200" b="1" i="1" dirty="0" smtClean="0">
                <a:latin typeface="Times New Roman" pitchFamily="18" charset="0"/>
                <a:cs typeface="Times New Roman" pitchFamily="18" charset="0"/>
              </a:rPr>
            </a:br>
            <a:r>
              <a:rPr lang="uk-UA" sz="2200" b="1" i="1" dirty="0" smtClean="0">
                <a:latin typeface="Times New Roman" pitchFamily="18" charset="0"/>
                <a:cs typeface="Times New Roman" pitchFamily="18" charset="0"/>
              </a:rPr>
              <a:t/>
            </a:r>
            <a:br>
              <a:rPr lang="uk-UA" sz="2200" b="1" i="1" dirty="0" smtClean="0">
                <a:latin typeface="Times New Roman" pitchFamily="18" charset="0"/>
                <a:cs typeface="Times New Roman" pitchFamily="18" charset="0"/>
              </a:rPr>
            </a:br>
            <a:r>
              <a:rPr lang="uk-UA" b="1" dirty="0" smtClean="0">
                <a:solidFill>
                  <a:schemeClr val="accent5">
                    <a:lumMod val="75000"/>
                  </a:schemeClr>
                </a:solidFill>
                <a:latin typeface="Times New Roman" panose="02020603050405020304" pitchFamily="18" charset="0"/>
                <a:cs typeface="Times New Roman" panose="02020603050405020304" pitchFamily="18" charset="0"/>
              </a:rPr>
              <a:t>М</a:t>
            </a:r>
            <a:r>
              <a:rPr lang="uk-UA" sz="3100" b="1" dirty="0" smtClean="0">
                <a:solidFill>
                  <a:schemeClr val="accent5">
                    <a:lumMod val="75000"/>
                  </a:schemeClr>
                </a:solidFill>
                <a:latin typeface="Times New Roman" panose="02020603050405020304" pitchFamily="18" charset="0"/>
                <a:cs typeface="Times New Roman" panose="02020603050405020304" pitchFamily="18" charset="0"/>
              </a:rPr>
              <a:t>етодичний репортаж:</a:t>
            </a:r>
            <a:br>
              <a:rPr lang="uk-UA" sz="3100" b="1" dirty="0" smtClean="0">
                <a:solidFill>
                  <a:schemeClr val="accent5">
                    <a:lumMod val="75000"/>
                  </a:schemeClr>
                </a:solidFill>
                <a:latin typeface="Times New Roman" panose="02020603050405020304" pitchFamily="18" charset="0"/>
                <a:cs typeface="Times New Roman" panose="02020603050405020304" pitchFamily="18" charset="0"/>
              </a:rPr>
            </a:br>
            <a:r>
              <a:rPr lang="uk-UA" sz="3100" b="1" dirty="0" smtClean="0">
                <a:solidFill>
                  <a:schemeClr val="accent5">
                    <a:lumMod val="75000"/>
                  </a:schemeClr>
                </a:solidFill>
                <a:latin typeface="Times New Roman" panose="02020603050405020304" pitchFamily="18" charset="0"/>
                <a:cs typeface="Times New Roman" panose="02020603050405020304" pitchFamily="18" charset="0"/>
              </a:rPr>
              <a:t>Участь у роботі методичної служби ЗДО</a:t>
            </a:r>
            <a:br>
              <a:rPr lang="uk-UA" sz="3100" b="1" dirty="0" smtClean="0">
                <a:solidFill>
                  <a:schemeClr val="accent5">
                    <a:lumMod val="75000"/>
                  </a:schemeClr>
                </a:solidFill>
                <a:latin typeface="Times New Roman" panose="02020603050405020304" pitchFamily="18" charset="0"/>
                <a:cs typeface="Times New Roman" panose="02020603050405020304" pitchFamily="18" charset="0"/>
              </a:rPr>
            </a:br>
            <a:endParaRPr lang="ru-RU" sz="3100" dirty="0"/>
          </a:p>
        </p:txBody>
      </p:sp>
      <p:sp>
        <p:nvSpPr>
          <p:cNvPr id="3" name="Содержимое 2"/>
          <p:cNvSpPr>
            <a:spLocks noGrp="1"/>
          </p:cNvSpPr>
          <p:nvPr>
            <p:ph idx="1"/>
          </p:nvPr>
        </p:nvSpPr>
        <p:spPr>
          <a:xfrm>
            <a:off x="822155" y="2123728"/>
            <a:ext cx="5847205" cy="5036829"/>
          </a:xfrm>
        </p:spPr>
        <p:txBody>
          <a:bodyPr>
            <a:normAutofit fontScale="92500" lnSpcReduction="20000"/>
          </a:bodyPr>
          <a:lstStyle/>
          <a:p>
            <a:pPr marL="0" indent="0" algn="ctr">
              <a:buNone/>
            </a:pPr>
            <a:r>
              <a:rPr lang="uk-UA" sz="2200" b="1" dirty="0">
                <a:latin typeface="Times New Roman" panose="02020603050405020304" pitchFamily="18" charset="0"/>
                <a:cs typeface="Times New Roman" panose="02020603050405020304" pitchFamily="18" charset="0"/>
              </a:rPr>
              <a:t>2020 – 2021 </a:t>
            </a:r>
            <a:r>
              <a:rPr lang="uk-UA" sz="2200" b="1" dirty="0" err="1">
                <a:latin typeface="Times New Roman" panose="02020603050405020304" pitchFamily="18" charset="0"/>
                <a:cs typeface="Times New Roman" panose="02020603050405020304" pitchFamily="18" charset="0"/>
              </a:rPr>
              <a:t>н.р</a:t>
            </a:r>
            <a:r>
              <a:rPr lang="uk-UA" sz="2200" b="1" dirty="0">
                <a:latin typeface="Times New Roman" panose="02020603050405020304" pitchFamily="18" charset="0"/>
                <a:cs typeface="Times New Roman" panose="02020603050405020304" pitchFamily="18" charset="0"/>
              </a:rPr>
              <a:t>.</a:t>
            </a:r>
            <a:endParaRPr lang="uk-UA" sz="2200" dirty="0" smtClean="0">
              <a:latin typeface="Times New Roman" panose="02020603050405020304" pitchFamily="18" charset="0"/>
              <a:cs typeface="Times New Roman" panose="02020603050405020304" pitchFamily="18" charset="0"/>
            </a:endParaRPr>
          </a:p>
          <a:p>
            <a:r>
              <a:rPr lang="uk-UA" sz="1600" dirty="0" smtClean="0">
                <a:latin typeface="Times New Roman" panose="02020603050405020304" pitchFamily="18" charset="0"/>
                <a:cs typeface="Times New Roman" panose="02020603050405020304" pitchFamily="18" charset="0"/>
              </a:rPr>
              <a:t>Свято </a:t>
            </a:r>
            <a:r>
              <a:rPr lang="uk-UA" sz="1600" dirty="0" smtClean="0">
                <a:latin typeface="Times New Roman" panose="02020603050405020304" pitchFamily="18" charset="0"/>
                <a:cs typeface="Times New Roman" panose="02020603050405020304" pitchFamily="18" charset="0"/>
              </a:rPr>
              <a:t>« В гостях в </a:t>
            </a:r>
            <a:r>
              <a:rPr lang="uk-UA" sz="1600" dirty="0" err="1" smtClean="0">
                <a:latin typeface="Times New Roman" panose="02020603050405020304" pitchFamily="18" charset="0"/>
                <a:cs typeface="Times New Roman" panose="02020603050405020304" pitchFamily="18" charset="0"/>
              </a:rPr>
              <a:t>осени</a:t>
            </a:r>
            <a:r>
              <a:rPr lang="uk-UA" sz="1600" dirty="0" smtClean="0">
                <a:latin typeface="Times New Roman" panose="02020603050405020304" pitchFamily="18" charset="0"/>
                <a:cs typeface="Times New Roman" panose="02020603050405020304" pitchFamily="18" charset="0"/>
              </a:rPr>
              <a:t>» (жовтень)</a:t>
            </a:r>
          </a:p>
          <a:p>
            <a:r>
              <a:rPr lang="uk-UA" sz="1600" dirty="0" smtClean="0">
                <a:latin typeface="Times New Roman" panose="02020603050405020304" pitchFamily="18" charset="0"/>
                <a:cs typeface="Times New Roman" panose="02020603050405020304" pitchFamily="18" charset="0"/>
              </a:rPr>
              <a:t>День сонця (серпень)</a:t>
            </a:r>
          </a:p>
          <a:p>
            <a:r>
              <a:rPr lang="uk-UA" sz="1600" dirty="0" smtClean="0">
                <a:latin typeface="Times New Roman" panose="02020603050405020304" pitchFamily="18" charset="0"/>
                <a:cs typeface="Times New Roman" panose="02020603050405020304" pitchFamily="18" charset="0"/>
              </a:rPr>
              <a:t>Розвага до дня </a:t>
            </a:r>
            <a:r>
              <a:rPr lang="uk-UA" sz="1600" dirty="0" err="1" smtClean="0">
                <a:latin typeface="Times New Roman" panose="02020603050405020304" pitchFamily="18" charset="0"/>
                <a:cs typeface="Times New Roman" panose="02020603050405020304" pitchFamily="18" charset="0"/>
              </a:rPr>
              <a:t>дошкілля</a:t>
            </a:r>
            <a:r>
              <a:rPr lang="uk-UA" sz="1600" dirty="0" smtClean="0">
                <a:latin typeface="Times New Roman" panose="02020603050405020304" pitchFamily="18" charset="0"/>
                <a:cs typeface="Times New Roman" panose="02020603050405020304" pitchFamily="18" charset="0"/>
              </a:rPr>
              <a:t> « </a:t>
            </a:r>
            <a:r>
              <a:rPr lang="uk-UA" sz="1600" dirty="0" err="1" smtClean="0">
                <a:latin typeface="Times New Roman" panose="02020603050405020304" pitchFamily="18" charset="0"/>
                <a:cs typeface="Times New Roman" panose="02020603050405020304" pitchFamily="18" charset="0"/>
              </a:rPr>
              <a:t>Смайлика</a:t>
            </a:r>
            <a:r>
              <a:rPr lang="uk-UA" sz="1600" dirty="0" smtClean="0">
                <a:latin typeface="Times New Roman" panose="02020603050405020304" pitchFamily="18" charset="0"/>
                <a:cs typeface="Times New Roman" panose="02020603050405020304" pitchFamily="18" charset="0"/>
              </a:rPr>
              <a:t> зустрічаємо - усіх в садку вітаємо» (вересень</a:t>
            </a:r>
            <a:r>
              <a:rPr lang="uk-UA" sz="1600" dirty="0" smtClean="0">
                <a:latin typeface="Times New Roman" panose="02020603050405020304" pitchFamily="18" charset="0"/>
                <a:cs typeface="Times New Roman" panose="02020603050405020304" pitchFamily="18" charset="0"/>
              </a:rPr>
              <a:t>)</a:t>
            </a:r>
            <a:endParaRPr lang="uk-UA" sz="2400" i="1" dirty="0" smtClean="0"/>
          </a:p>
          <a:p>
            <a:pPr marL="0" indent="0" algn="ctr">
              <a:buNone/>
            </a:pPr>
            <a:r>
              <a:rPr lang="uk-UA" sz="2200" b="1" dirty="0">
                <a:latin typeface="Times New Roman" panose="02020603050405020304" pitchFamily="18" charset="0"/>
                <a:cs typeface="Times New Roman" panose="02020603050405020304" pitchFamily="18" charset="0"/>
              </a:rPr>
              <a:t>2022- 2023 </a:t>
            </a:r>
            <a:r>
              <a:rPr lang="uk-UA" sz="2200" b="1" dirty="0" err="1">
                <a:latin typeface="Times New Roman" panose="02020603050405020304" pitchFamily="18" charset="0"/>
                <a:cs typeface="Times New Roman" panose="02020603050405020304" pitchFamily="18" charset="0"/>
              </a:rPr>
              <a:t>н.р</a:t>
            </a:r>
            <a:r>
              <a:rPr lang="uk-UA" sz="2200" b="1" dirty="0" smtClean="0">
                <a:latin typeface="Times New Roman" panose="02020603050405020304" pitchFamily="18" charset="0"/>
                <a:cs typeface="Times New Roman" panose="02020603050405020304" pitchFamily="18" charset="0"/>
              </a:rPr>
              <a:t>.</a:t>
            </a:r>
            <a:endParaRPr lang="uk-UA" sz="2200" i="1" dirty="0" smtClean="0"/>
          </a:p>
          <a:p>
            <a:r>
              <a:rPr lang="uk-UA" sz="1600" dirty="0">
                <a:latin typeface="Times New Roman" panose="02020603050405020304" pitchFamily="18" charset="0"/>
                <a:cs typeface="Times New Roman" panose="02020603050405020304" pitchFamily="18" charset="0"/>
              </a:rPr>
              <a:t>Тренінг: « Мовлення. Логопедія! Що це означає»</a:t>
            </a:r>
          </a:p>
          <a:p>
            <a:r>
              <a:rPr lang="uk-UA" sz="1600" dirty="0">
                <a:latin typeface="Times New Roman" panose="02020603050405020304" pitchFamily="18" charset="0"/>
                <a:cs typeface="Times New Roman" panose="02020603050405020304" pitchFamily="18" charset="0"/>
              </a:rPr>
              <a:t>Практикум: Культура мовлення сучасного педагога</a:t>
            </a:r>
            <a:r>
              <a:rPr lang="uk-UA" sz="1600" dirty="0" smtClean="0">
                <a:latin typeface="Times New Roman" panose="02020603050405020304" pitchFamily="18" charset="0"/>
                <a:cs typeface="Times New Roman" panose="02020603050405020304" pitchFamily="18" charset="0"/>
              </a:rPr>
              <a:t>»</a:t>
            </a:r>
            <a:endParaRPr lang="uk-UA" sz="1400" i="1" dirty="0"/>
          </a:p>
          <a:p>
            <a:pPr marL="0" indent="0" algn="ctr">
              <a:buNone/>
            </a:pPr>
            <a:r>
              <a:rPr lang="uk-UA" sz="2200" b="1" dirty="0">
                <a:latin typeface="Times New Roman" panose="02020603050405020304" pitchFamily="18" charset="0"/>
                <a:cs typeface="Times New Roman" panose="02020603050405020304" pitchFamily="18" charset="0"/>
              </a:rPr>
              <a:t>2023 – 2024 </a:t>
            </a:r>
            <a:r>
              <a:rPr lang="uk-UA" sz="2200" b="1" dirty="0" err="1">
                <a:latin typeface="Times New Roman" panose="02020603050405020304" pitchFamily="18" charset="0"/>
                <a:cs typeface="Times New Roman" panose="02020603050405020304" pitchFamily="18" charset="0"/>
              </a:rPr>
              <a:t>н.р</a:t>
            </a:r>
            <a:r>
              <a:rPr lang="uk-UA" sz="2200" b="1" dirty="0" smtClean="0">
                <a:latin typeface="Times New Roman" panose="02020603050405020304" pitchFamily="18" charset="0"/>
                <a:cs typeface="Times New Roman" panose="02020603050405020304" pitchFamily="18" charset="0"/>
              </a:rPr>
              <a:t>.</a:t>
            </a:r>
            <a:endParaRPr lang="uk-UA" sz="2200" b="1" i="1" dirty="0"/>
          </a:p>
          <a:p>
            <a:pPr algn="just"/>
            <a:r>
              <a:rPr lang="ru-RU" sz="1600" dirty="0" err="1">
                <a:latin typeface="Times New Roman" panose="02020603050405020304" pitchFamily="18" charset="0"/>
                <a:cs typeface="Times New Roman" panose="02020603050405020304" pitchFamily="18" charset="0"/>
              </a:rPr>
              <a:t>Інформ</a:t>
            </a:r>
            <a:r>
              <a:rPr lang="ru-RU" sz="1600" dirty="0">
                <a:latin typeface="Times New Roman" panose="02020603050405020304" pitchFamily="18" charset="0"/>
                <a:cs typeface="Times New Roman" panose="02020603050405020304" pitchFamily="18" charset="0"/>
              </a:rPr>
              <a:t>-кейс: «Говоримо </a:t>
            </a:r>
            <a:r>
              <a:rPr lang="ru-RU" sz="1600" dirty="0" err="1">
                <a:latin typeface="Times New Roman" panose="02020603050405020304" pitchFamily="18" charset="0"/>
                <a:cs typeface="Times New Roman" panose="02020603050405020304" pitchFamily="18" charset="0"/>
              </a:rPr>
              <a:t>українською</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квітень</a:t>
            </a:r>
            <a:r>
              <a:rPr lang="ru-RU" sz="1600" dirty="0">
                <a:latin typeface="Times New Roman" panose="02020603050405020304" pitchFamily="18" charset="0"/>
                <a:cs typeface="Times New Roman" panose="02020603050405020304" pitchFamily="18" charset="0"/>
              </a:rPr>
              <a:t> 2023 </a:t>
            </a:r>
            <a:r>
              <a:rPr lang="ru-RU" sz="1600" dirty="0" err="1">
                <a:latin typeface="Times New Roman" panose="02020603050405020304" pitchFamily="18" charset="0"/>
                <a:cs typeface="Times New Roman" panose="02020603050405020304" pitchFamily="18" charset="0"/>
              </a:rPr>
              <a:t>н.р</a:t>
            </a:r>
            <a:r>
              <a:rPr lang="ru-RU"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p>
            <a:pPr algn="just"/>
            <a:r>
              <a:rPr lang="ru-RU" sz="1600" dirty="0" err="1">
                <a:latin typeface="Times New Roman" panose="02020603050405020304" pitchFamily="18" charset="0"/>
                <a:cs typeface="Times New Roman" panose="02020603050405020304" pitchFamily="18" charset="0"/>
              </a:rPr>
              <a:t>Методичний</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скрайбінг</a:t>
            </a:r>
            <a:r>
              <a:rPr lang="ru-RU" sz="1600" dirty="0">
                <a:latin typeface="Times New Roman" panose="02020603050405020304" pitchFamily="18" charset="0"/>
                <a:cs typeface="Times New Roman" panose="02020603050405020304" pitchFamily="18" charset="0"/>
              </a:rPr>
              <a:t> для </a:t>
            </a:r>
            <a:r>
              <a:rPr lang="ru-RU" sz="1600" dirty="0" err="1">
                <a:latin typeface="Times New Roman" panose="02020603050405020304" pitchFamily="18" charset="0"/>
                <a:cs typeface="Times New Roman" panose="02020603050405020304" pitchFamily="18" charset="0"/>
              </a:rPr>
              <a:t>педагогів</a:t>
            </a:r>
            <a:r>
              <a:rPr lang="ru-RU" sz="1600" dirty="0">
                <a:latin typeface="Times New Roman" panose="02020603050405020304" pitchFamily="18" charset="0"/>
                <a:cs typeface="Times New Roman" panose="02020603050405020304" pitchFamily="18" charset="0"/>
              </a:rPr>
              <a:t> з </a:t>
            </a:r>
            <a:r>
              <a:rPr lang="ru-RU" sz="1600" dirty="0" err="1">
                <a:latin typeface="Times New Roman" panose="02020603050405020304" pitchFamily="18" charset="0"/>
                <a:cs typeface="Times New Roman" panose="02020603050405020304" pitchFamily="18" charset="0"/>
              </a:rPr>
              <a:t>питання</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Логопедичне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асорті</a:t>
            </a:r>
            <a:r>
              <a:rPr lang="ru-RU" sz="1600" dirty="0">
                <a:latin typeface="Times New Roman" panose="02020603050405020304" pitchFamily="18" charset="0"/>
                <a:cs typeface="Times New Roman" panose="02020603050405020304" pitchFamily="18" charset="0"/>
              </a:rPr>
              <a:t>» - </a:t>
            </a:r>
            <a:r>
              <a:rPr lang="ru-RU" sz="1600" dirty="0" err="1">
                <a:latin typeface="Times New Roman" panose="02020603050405020304" pitchFamily="18" charset="0"/>
                <a:cs typeface="Times New Roman" panose="02020603050405020304" pitchFamily="18" charset="0"/>
              </a:rPr>
              <a:t>жовтень</a:t>
            </a:r>
            <a:r>
              <a:rPr lang="ru-RU" sz="1600" dirty="0">
                <a:latin typeface="Times New Roman" panose="02020603050405020304" pitchFamily="18" charset="0"/>
                <a:cs typeface="Times New Roman" panose="02020603050405020304" pitchFamily="18" charset="0"/>
              </a:rPr>
              <a:t> 2023 </a:t>
            </a:r>
            <a:r>
              <a:rPr lang="ru-RU" sz="1600" dirty="0" err="1">
                <a:latin typeface="Times New Roman" panose="02020603050405020304" pitchFamily="18" charset="0"/>
                <a:cs typeface="Times New Roman" panose="02020603050405020304" pitchFamily="18" charset="0"/>
              </a:rPr>
              <a:t>н.р</a:t>
            </a:r>
            <a:r>
              <a:rPr lang="ru-RU"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p>
            <a:pPr algn="just"/>
            <a:r>
              <a:rPr lang="ru-RU" sz="1600" dirty="0" err="1">
                <a:latin typeface="Times New Roman" panose="02020603050405020304" pitchFamily="18" charset="0"/>
                <a:cs typeface="Times New Roman" panose="02020603050405020304" pitchFamily="18" charset="0"/>
              </a:rPr>
              <a:t>Відкрите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заняття</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Мовленнєва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компетентність</a:t>
            </a:r>
            <a:r>
              <a:rPr lang="ru-RU" sz="1600" dirty="0">
                <a:latin typeface="Times New Roman" panose="02020603050405020304" pitchFamily="18" charset="0"/>
                <a:cs typeface="Times New Roman" panose="02020603050405020304" pitchFamily="18" charset="0"/>
              </a:rPr>
              <a:t> у </a:t>
            </a:r>
            <a:r>
              <a:rPr lang="ru-RU" sz="1600" dirty="0" err="1">
                <a:latin typeface="Times New Roman" panose="02020603050405020304" pitchFamily="18" charset="0"/>
                <a:cs typeface="Times New Roman" panose="02020603050405020304" pitchFamily="18" charset="0"/>
              </a:rPr>
              <a:t>спеціальній</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групі</a:t>
            </a:r>
            <a:r>
              <a:rPr lang="ru-RU" sz="1600" dirty="0">
                <a:latin typeface="Times New Roman" panose="02020603050405020304" pitchFamily="18" charset="0"/>
                <a:cs typeface="Times New Roman" panose="02020603050405020304" pitchFamily="18" charset="0"/>
              </a:rPr>
              <a:t> для </a:t>
            </a:r>
            <a:r>
              <a:rPr lang="ru-RU" sz="1600" dirty="0" err="1">
                <a:latin typeface="Times New Roman" panose="02020603050405020304" pitchFamily="18" charset="0"/>
                <a:cs typeface="Times New Roman" panose="02020603050405020304" pitchFamily="18" charset="0"/>
              </a:rPr>
              <a:t>дітей</a:t>
            </a:r>
            <a:r>
              <a:rPr lang="ru-RU" sz="1600" dirty="0">
                <a:latin typeface="Times New Roman" panose="02020603050405020304" pitchFamily="18" charset="0"/>
                <a:cs typeface="Times New Roman" panose="02020603050405020304" pitchFamily="18" charset="0"/>
              </a:rPr>
              <a:t> з </a:t>
            </a:r>
            <a:r>
              <a:rPr lang="ru-RU" sz="1600" dirty="0" err="1">
                <a:latin typeface="Times New Roman" panose="02020603050405020304" pitchFamily="18" charset="0"/>
                <a:cs typeface="Times New Roman" panose="02020603050405020304" pitchFamily="18" charset="0"/>
              </a:rPr>
              <a:t>порушенням</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мовлення</a:t>
            </a:r>
            <a:r>
              <a:rPr lang="ru-RU" sz="1600" dirty="0">
                <a:latin typeface="Times New Roman" panose="02020603050405020304" pitchFamily="18" charset="0"/>
                <a:cs typeface="Times New Roman" panose="02020603050405020304" pitchFamily="18" charset="0"/>
              </a:rPr>
              <a:t>» - </a:t>
            </a:r>
            <a:r>
              <a:rPr lang="ru-RU" sz="1600" dirty="0" err="1">
                <a:latin typeface="Times New Roman" panose="02020603050405020304" pitchFamily="18" charset="0"/>
                <a:cs typeface="Times New Roman" panose="02020603050405020304" pitchFamily="18" charset="0"/>
              </a:rPr>
              <a:t>грудень</a:t>
            </a:r>
            <a:r>
              <a:rPr lang="ru-RU" sz="1600" dirty="0">
                <a:latin typeface="Times New Roman" panose="02020603050405020304" pitchFamily="18" charset="0"/>
                <a:cs typeface="Times New Roman" panose="02020603050405020304" pitchFamily="18" charset="0"/>
              </a:rPr>
              <a:t> 2023 </a:t>
            </a:r>
            <a:r>
              <a:rPr lang="ru-RU" sz="1600" dirty="0" err="1">
                <a:latin typeface="Times New Roman" panose="02020603050405020304" pitchFamily="18" charset="0"/>
                <a:cs typeface="Times New Roman" panose="02020603050405020304" pitchFamily="18" charset="0"/>
              </a:rPr>
              <a:t>н.р</a:t>
            </a:r>
            <a:r>
              <a:rPr lang="ru-RU" sz="1600" dirty="0" smtClean="0">
                <a:latin typeface="Times New Roman" panose="02020603050405020304" pitchFamily="18" charset="0"/>
                <a:cs typeface="Times New Roman" panose="02020603050405020304" pitchFamily="18" charset="0"/>
              </a:rPr>
              <a:t>.</a:t>
            </a:r>
          </a:p>
          <a:p>
            <a:pPr marL="0" indent="0" algn="ctr">
              <a:buNone/>
            </a:pPr>
            <a:r>
              <a:rPr lang="ru-RU" sz="2200" b="1" dirty="0" smtClean="0">
                <a:latin typeface="Times New Roman" panose="02020603050405020304" pitchFamily="18" charset="0"/>
                <a:cs typeface="Times New Roman" panose="02020603050405020304" pitchFamily="18" charset="0"/>
              </a:rPr>
              <a:t>2024 – 2025 </a:t>
            </a:r>
            <a:r>
              <a:rPr lang="ru-RU" sz="2200" b="1" dirty="0" err="1" smtClean="0">
                <a:latin typeface="Times New Roman" panose="02020603050405020304" pitchFamily="18" charset="0"/>
                <a:cs typeface="Times New Roman" panose="02020603050405020304" pitchFamily="18" charset="0"/>
              </a:rPr>
              <a:t>н.р</a:t>
            </a:r>
            <a:endParaRPr lang="ru-RU" sz="2200" b="1" dirty="0" smtClean="0">
              <a:latin typeface="Times New Roman" panose="02020603050405020304" pitchFamily="18" charset="0"/>
              <a:cs typeface="Times New Roman" panose="02020603050405020304" pitchFamily="18" charset="0"/>
            </a:endParaRPr>
          </a:p>
          <a:p>
            <a:pPr algn="just"/>
            <a:r>
              <a:rPr lang="ru-RU" sz="1600" dirty="0" err="1" smtClean="0">
                <a:latin typeface="Times New Roman" panose="02020603050405020304" pitchFamily="18" charset="0"/>
                <a:cs typeface="Times New Roman" panose="02020603050405020304" pitchFamily="18" charset="0"/>
              </a:rPr>
              <a:t>Мовознавчий</a:t>
            </a:r>
            <a:r>
              <a:rPr lang="ru-RU" sz="1600" dirty="0" smtClean="0">
                <a:latin typeface="Times New Roman" panose="02020603050405020304" pitchFamily="18" charset="0"/>
                <a:cs typeface="Times New Roman" panose="02020603050405020304" pitchFamily="18" charset="0"/>
              </a:rPr>
              <a:t> марафон: «</a:t>
            </a:r>
            <a:r>
              <a:rPr lang="ru-RU" sz="1600" dirty="0" err="1" smtClean="0">
                <a:latin typeface="Times New Roman" panose="02020603050405020304" pitchFamily="18" charset="0"/>
                <a:cs typeface="Times New Roman" panose="02020603050405020304" pitchFamily="18" charset="0"/>
              </a:rPr>
              <a:t>Мудрість</a:t>
            </a:r>
            <a:r>
              <a:rPr lang="ru-RU" sz="1600" dirty="0" smtClean="0">
                <a:latin typeface="Times New Roman" panose="02020603050405020304" pitchFamily="18" charset="0"/>
                <a:cs typeface="Times New Roman" panose="02020603050405020304" pitchFamily="18" charset="0"/>
              </a:rPr>
              <a:t> народного слова» – </a:t>
            </a:r>
            <a:r>
              <a:rPr lang="ru-RU" sz="1600" dirty="0" err="1" smtClean="0">
                <a:latin typeface="Times New Roman" panose="02020603050405020304" pitchFamily="18" charset="0"/>
                <a:cs typeface="Times New Roman" panose="02020603050405020304" pitchFamily="18" charset="0"/>
              </a:rPr>
              <a:t>жовтень</a:t>
            </a:r>
            <a:r>
              <a:rPr lang="ru-RU" sz="1600" dirty="0" smtClean="0">
                <a:latin typeface="Times New Roman" panose="02020603050405020304" pitchFamily="18" charset="0"/>
                <a:cs typeface="Times New Roman" panose="02020603050405020304" pitchFamily="18" charset="0"/>
              </a:rPr>
              <a:t> 2024 </a:t>
            </a:r>
            <a:r>
              <a:rPr lang="ru-RU" sz="1600" dirty="0" err="1" smtClean="0">
                <a:latin typeface="Times New Roman" panose="02020603050405020304" pitchFamily="18" charset="0"/>
                <a:cs typeface="Times New Roman" panose="02020603050405020304" pitchFamily="18" charset="0"/>
              </a:rPr>
              <a:t>н.р</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pPr algn="just"/>
            <a:endParaRPr lang="en-US" sz="1600" dirty="0">
              <a:latin typeface="Times New Roman" panose="02020603050405020304" pitchFamily="18" charset="0"/>
              <a:cs typeface="Times New Roman" panose="02020603050405020304" pitchFamily="18" charset="0"/>
            </a:endParaRPr>
          </a:p>
          <a:p>
            <a:pPr>
              <a:buFontTx/>
              <a:buChar char="-"/>
            </a:pPr>
            <a:endParaRPr lang="uk-UA" sz="1400" i="1" dirty="0" smtClean="0"/>
          </a:p>
          <a:p>
            <a:pPr>
              <a:buFontTx/>
              <a:buChar char="-"/>
            </a:pPr>
            <a:endParaRPr lang="uk-UA" sz="1400" i="1" dirty="0"/>
          </a:p>
          <a:p>
            <a:pPr>
              <a:buFontTx/>
              <a:buChar char="-"/>
            </a:pPr>
            <a:endParaRPr lang="uk-UA" sz="1400" i="1" dirty="0" smtClean="0"/>
          </a:p>
          <a:p>
            <a:pPr>
              <a:buFontTx/>
              <a:buChar char="-"/>
            </a:pPr>
            <a:endParaRPr lang="uk-UA" sz="1400" i="1" dirty="0"/>
          </a:p>
          <a:p>
            <a:pPr>
              <a:buFontTx/>
              <a:buChar char="-"/>
            </a:pPr>
            <a:endParaRPr lang="uk-UA" sz="1400" i="1" dirty="0" smtClean="0"/>
          </a:p>
          <a:p>
            <a:pPr>
              <a:buFontTx/>
              <a:buChar char="-"/>
            </a:pPr>
            <a:endParaRPr lang="uk-UA" sz="1400" i="1" dirty="0"/>
          </a:p>
          <a:p>
            <a:pPr>
              <a:buFontTx/>
              <a:buChar char="-"/>
            </a:pPr>
            <a:endParaRPr lang="uk-UA" sz="1400" i="1" dirty="0" smtClean="0"/>
          </a:p>
          <a:p>
            <a:pPr>
              <a:buFontTx/>
              <a:buChar char="-"/>
            </a:pPr>
            <a:endParaRPr lang="uk-UA" sz="1400" i="1" dirty="0"/>
          </a:p>
          <a:p>
            <a:pPr>
              <a:buFontTx/>
              <a:buChar char="-"/>
            </a:pPr>
            <a:endParaRPr lang="uk-UA" sz="1400" i="1" dirty="0" smtClean="0"/>
          </a:p>
          <a:p>
            <a:pPr>
              <a:buFontTx/>
              <a:buChar char="-"/>
            </a:pPr>
            <a:endParaRPr lang="uk-UA" sz="1400" i="1" dirty="0"/>
          </a:p>
          <a:p>
            <a:pPr>
              <a:buFontTx/>
              <a:buChar char="-"/>
            </a:pPr>
            <a:endParaRPr lang="uk-UA" sz="1400" i="1" dirty="0" smtClean="0"/>
          </a:p>
          <a:p>
            <a:pPr>
              <a:buFontTx/>
              <a:buChar char="-"/>
            </a:pPr>
            <a:endParaRPr lang="uk-UA" sz="1400" i="1" dirty="0"/>
          </a:p>
          <a:p>
            <a:pPr>
              <a:buFontTx/>
              <a:buChar char="-"/>
            </a:pPr>
            <a:endParaRPr lang="uk-UA" sz="1400" i="1" dirty="0" smtClean="0"/>
          </a:p>
          <a:p>
            <a:pPr>
              <a:buFontTx/>
              <a:buChar char="-"/>
            </a:pPr>
            <a:endParaRPr lang="uk-UA" sz="1400" i="1" dirty="0"/>
          </a:p>
          <a:p>
            <a:pPr>
              <a:buFontTx/>
              <a:buChar char="-"/>
            </a:pPr>
            <a:endParaRPr lang="uk-UA" sz="1400" i="1" dirty="0" smtClean="0"/>
          </a:p>
          <a:p>
            <a:pPr>
              <a:buFontTx/>
              <a:buChar char="-"/>
            </a:pPr>
            <a:endParaRPr lang="uk-UA" sz="1400" i="1" dirty="0"/>
          </a:p>
          <a:p>
            <a:pPr>
              <a:buFontTx/>
              <a:buChar char="-"/>
            </a:pPr>
            <a:endParaRPr lang="uk-UA" sz="1400" i="1" dirty="0" smtClean="0"/>
          </a:p>
          <a:p>
            <a:pPr>
              <a:buFontTx/>
              <a:buChar char="-"/>
            </a:pPr>
            <a:endParaRPr lang="uk-UA" sz="1400" i="1" dirty="0"/>
          </a:p>
          <a:p>
            <a:pPr>
              <a:buFontTx/>
              <a:buChar char="-"/>
            </a:pPr>
            <a:endParaRPr lang="uk-UA" sz="1400" i="1" dirty="0" smtClean="0"/>
          </a:p>
          <a:p>
            <a:pPr>
              <a:buFontTx/>
              <a:buChar char="-"/>
            </a:pPr>
            <a:endParaRPr lang="uk-UA" sz="1400" i="1" dirty="0"/>
          </a:p>
          <a:p>
            <a:pPr>
              <a:buFontTx/>
              <a:buChar char="-"/>
            </a:pPr>
            <a:endParaRPr lang="uk-UA" sz="1400" i="1" dirty="0" smtClean="0"/>
          </a:p>
          <a:p>
            <a:pPr>
              <a:buFontTx/>
              <a:buChar char="-"/>
            </a:pPr>
            <a:endParaRPr lang="uk-UA" sz="1400" i="1" dirty="0" smtClean="0"/>
          </a:p>
          <a:p>
            <a:pPr>
              <a:buFontTx/>
              <a:buChar char="-"/>
            </a:pPr>
            <a:endParaRPr lang="ru-RU" sz="1400" i="1" dirty="0"/>
          </a:p>
        </p:txBody>
      </p:sp>
      <p:sp>
        <p:nvSpPr>
          <p:cNvPr id="4" name="Номер слайда 3"/>
          <p:cNvSpPr>
            <a:spLocks noGrp="1"/>
          </p:cNvSpPr>
          <p:nvPr>
            <p:ph type="sldNum" sz="quarter" idx="12"/>
          </p:nvPr>
        </p:nvSpPr>
        <p:spPr/>
        <p:txBody>
          <a:bodyPr/>
          <a:lstStyle/>
          <a:p>
            <a:fld id="{9C4CABDF-37D4-4922-89AB-FD09C133A293}" type="slidenum">
              <a:rPr lang="ru-RU" smtClean="0"/>
              <a:pPr/>
              <a:t>9</a:t>
            </a:fld>
            <a:endParaRPr lang="ru-RU"/>
          </a:p>
        </p:txBody>
      </p:sp>
    </p:spTree>
  </p:cSld>
  <p:clrMapOvr>
    <a:masterClrMapping/>
  </p:clrMapOvr>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788</TotalTime>
  <Words>1086</Words>
  <Application>Microsoft Office PowerPoint</Application>
  <PresentationFormat>Экран (4:3)</PresentationFormat>
  <Paragraphs>147</Paragraphs>
  <Slides>11</Slides>
  <Notes>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11</vt:i4>
      </vt:variant>
    </vt:vector>
  </HeadingPairs>
  <TitlesOfParts>
    <vt:vector size="18" baseType="lpstr">
      <vt:lpstr>Arial</vt:lpstr>
      <vt:lpstr>Calibri</vt:lpstr>
      <vt:lpstr>Century Gothic</vt:lpstr>
      <vt:lpstr>Georgia</vt:lpstr>
      <vt:lpstr>Times New Roman</vt:lpstr>
      <vt:lpstr>Wingdings 3</vt:lpstr>
      <vt:lpstr>Легкий дым</vt:lpstr>
      <vt:lpstr>                                                  Прилуцький заклад дошкільної освіти (ясла-садок) комбінованого типу №26 Прилуцької міської ради Чернігівської області                               Портфоліо Кізім Тетяни Василівни, вчителя-логопеда       </vt:lpstr>
      <vt:lpstr>Презентация PowerPoint</vt:lpstr>
      <vt:lpstr>Підвищення кваліфікації</vt:lpstr>
      <vt:lpstr>Самоосвіта </vt:lpstr>
      <vt:lpstr>Презентация PowerPoint</vt:lpstr>
      <vt:lpstr>Презентация PowerPoint</vt:lpstr>
      <vt:lpstr>Презентация PowerPoint</vt:lpstr>
      <vt:lpstr>Нормативні документи</vt:lpstr>
      <vt:lpstr>  Методичний репортаж: Участь у роботі методичної служби ЗДО </vt:lpstr>
      <vt:lpstr>Система заходів з метою презентації практичної діяльності:</vt:lpstr>
      <vt:lpstr>Моя  фотогалерея</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Педагогічне портфоліо вихователя Рудніченко Оксани Олександрівни</dc:title>
  <dc:creator>Оксана</dc:creator>
  <cp:lastModifiedBy>Tanya</cp:lastModifiedBy>
  <cp:revision>141</cp:revision>
  <cp:lastPrinted>2025-09-24T18:19:32Z</cp:lastPrinted>
  <dcterms:created xsi:type="dcterms:W3CDTF">2013-05-12T15:09:30Z</dcterms:created>
  <dcterms:modified xsi:type="dcterms:W3CDTF">2025-10-15T19:27:10Z</dcterms:modified>
</cp:coreProperties>
</file>