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5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8B0E-4A5D-4D50-BAE7-F9A9478FB559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F2EE-CCD9-4BB0-B62F-E56AF46C2C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1027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KSANA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KSANA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KSANA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KSANA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KSANA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KSANA\Deskt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KSANA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KSANA\Desktop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KSANA\Desktop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KSANA\Desktop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6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KSANA\Desktop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KSANA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3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KSANA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KSANA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6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SANA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7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953134" cy="4464851"/>
          </a:xfrm>
          <a:prstGeom prst="rect">
            <a:avLst/>
          </a:prstGeom>
          <a:noFill/>
        </p:spPr>
      </p:pic>
      <p:pic>
        <p:nvPicPr>
          <p:cNvPr id="6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KSANA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</p:spPr>
      </p:pic>
      <p:pic>
        <p:nvPicPr>
          <p:cNvPr id="5" name="Picture 3" descr="C:\Users\OKSANA\Desktop\1679744026_bogatyr-club-p-fon-dlya-prezentatsii-emotsii-krasi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584" y="0"/>
            <a:ext cx="9203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3</cp:revision>
  <dcterms:created xsi:type="dcterms:W3CDTF">2025-10-19T11:17:06Z</dcterms:created>
  <dcterms:modified xsi:type="dcterms:W3CDTF">2025-10-19T11:38:46Z</dcterms:modified>
</cp:coreProperties>
</file>