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70" r:id="rId14"/>
    <p:sldId id="271" r:id="rId15"/>
    <p:sldId id="282" r:id="rId16"/>
    <p:sldId id="272" r:id="rId17"/>
    <p:sldId id="279" r:id="rId18"/>
    <p:sldId id="280" r:id="rId19"/>
    <p:sldId id="281" r:id="rId20"/>
    <p:sldId id="283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8B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0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24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8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41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27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49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53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81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01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95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2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2565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КІБЕР-БУЛІНГ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АГРЕСІЯ </a:t>
            </a: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ІНТЕРНЕТІ:</a:t>
            </a:r>
            <a:b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 РОЗПІЗНАННЯ І 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chka\Desktop\06419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5400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38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chka\Desktop\depositphotos_56096209-stock-illustration-cyber-bull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96444" cy="3147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8000"/>
          </a:xfrm>
        </p:spPr>
        <p:txBody>
          <a:bodyPr>
            <a:normAutofit/>
          </a:bodyPr>
          <a:lstStyle/>
          <a:p>
            <a:pPr marL="0" lvl="0" indent="0" algn="ctr" hangingPunct="0">
              <a:buNone/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Флеймінг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hangingPunct="0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Улюблений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«тролів» (провокаторів) у мережі -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флеймінг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flaming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пекучий,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гарячий,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полум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яний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 обмін короткими гнівними і запальними репліками між двома чи більше учасниками, використовуючи комунікаційні технології.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63" y="4393096"/>
            <a:ext cx="3671761" cy="2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856984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Обмовлення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або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зведення  наклепів  -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розповсюдження  принизливої  неправдивої</a:t>
            </a:r>
          </a:p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інформації з використанням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’ютерних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технологій. Це можуть бути і текстові повідомлення і фото, і пісні, які змальовують жертву 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шкідливій манері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4" name="Picture 2" descr="C:\Users\Olechka\Desktop\crime_identity_theft-300x2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403738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275"/>
            <a:ext cx="5698976" cy="427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748" y="4029509"/>
            <a:ext cx="4083918" cy="282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375" r="27320"/>
          <a:stretch/>
        </p:blipFill>
        <p:spPr>
          <a:xfrm>
            <a:off x="6166982" y="274638"/>
            <a:ext cx="2865944" cy="348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62" y="4205440"/>
            <a:ext cx="3711944" cy="2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7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верх стрелка 6"/>
          <p:cNvSpPr/>
          <p:nvPr/>
        </p:nvSpPr>
        <p:spPr>
          <a:xfrm rot="2178967">
            <a:off x="3092155" y="1844824"/>
            <a:ext cx="2808312" cy="1368152"/>
          </a:xfrm>
          <a:prstGeom prst="curvedDownArrow">
            <a:avLst>
              <a:gd name="adj1" fmla="val 18164"/>
              <a:gd name="adj2" fmla="val 42034"/>
              <a:gd name="adj3" fmla="val 4246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Психологічні портрети учасників </a:t>
            </a:r>
            <a:r>
              <a:rPr lang="uk-UA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2816"/>
            <a:ext cx="280831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Агресор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861048"/>
            <a:ext cx="4248472" cy="2808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 імпульсивна, яка прагне головувати над усіма, щоб її всі слухалися і боялися, агресивно налаштована не лише до ровесників, але й до дорослих(батьків, учителів); не вміє співчувати, фізично сильніша за «потенційну жертву». </a:t>
            </a:r>
          </a:p>
          <a:p>
            <a:pPr algn="ctr"/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верх стрелка 7"/>
          <p:cNvSpPr/>
          <p:nvPr/>
        </p:nvSpPr>
        <p:spPr>
          <a:xfrm rot="12800767" flipH="1">
            <a:off x="1437294" y="1648198"/>
            <a:ext cx="3292770" cy="1728192"/>
          </a:xfrm>
          <a:prstGeom prst="curvedDownArrow">
            <a:avLst>
              <a:gd name="adj1" fmla="val 18164"/>
              <a:gd name="adj2" fmla="val 42034"/>
              <a:gd name="adj3" fmla="val 4246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2662315" flipH="1">
            <a:off x="1487902" y="5022934"/>
            <a:ext cx="3292770" cy="1728192"/>
          </a:xfrm>
          <a:prstGeom prst="curvedDownArrow">
            <a:avLst>
              <a:gd name="adj1" fmla="val 18164"/>
              <a:gd name="adj2" fmla="val 36137"/>
              <a:gd name="adj3" fmla="val 4697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068" y="260648"/>
            <a:ext cx="3171819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Потенційна жертва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0"/>
            <a:ext cx="4248472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людина замкнена, вразлива і сором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’язлива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яку легко налякати, невпевнена у собі, дуже за все переживає, має занижену самооцінку, депресивна, часто думає про суїцид, не має близьких друзів, більше спілкується з дорослими, ніж з ровесниками, фізично слабша за «агресора».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59" y="3573016"/>
            <a:ext cx="3171819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Спостерігач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37763" y="4653137"/>
            <a:ext cx="4151140" cy="21967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hangingPunct="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людина, якій дуже цікаво переглянути (в деяких випадках і зафіксувати) процес цькування та знущання однієї людини над іншою</a:t>
            </a:r>
            <a:r>
              <a:rPr lang="uk-UA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85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88" y="-14082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530624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" y="692696"/>
            <a:ext cx="313805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04" y="1689287"/>
            <a:ext cx="3709443" cy="247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05" y="4297518"/>
            <a:ext cx="4909495" cy="252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924" y="1268760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(спам)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фото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непристойного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троллінг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чатах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онлайн-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проголосувати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образливому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підробних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онлайн-клону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надсилання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фотографій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відвертим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правило,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надсилають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провокування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понівечення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(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137" y="579"/>
            <a:ext cx="4798863" cy="3199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68960"/>
            <a:ext cx="5045943" cy="361784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986487" y="2615067"/>
            <a:ext cx="29523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«Біжи або помри»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877272"/>
            <a:ext cx="432048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 кит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71" y="3595313"/>
            <a:ext cx="4038600" cy="2276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87" y="-3813"/>
            <a:ext cx="3990650" cy="30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підліток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жертвою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кіберцькування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безсоння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невдалі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7"/>
            <a:ext cx="9144000" cy="3600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Кібер-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буллінг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англійської мови, створено від двох слів: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кібер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(позначає віртуальне,опосередковане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’ютером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середовище)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буллінг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(походить від англ.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bull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бик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бугай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 а  в  переносному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значенні.</a:t>
            </a:r>
            <a:endParaRPr lang="uk-UA" dirty="0"/>
          </a:p>
        </p:txBody>
      </p:sp>
      <p:pic>
        <p:nvPicPr>
          <p:cNvPr id="2051" name="Picture 3" descr="C:\Users\Olechka\Desktop\cyber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1508"/>
            <a:ext cx="3645718" cy="2143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4290"/>
            <a:ext cx="770485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 походження терміну «</a:t>
            </a:r>
            <a:r>
              <a:rPr lang="uk-UA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висміяним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буцімто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«донос»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зайшли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знущання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lechka\Desktop\47165-custom-ribbon-magnet-sticker-Stand+Up.+++Stop+Cyberbullying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381">
            <a:off x="-73725" y="153780"/>
            <a:ext cx="2088232" cy="16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2776"/>
            <a:ext cx="7380312" cy="5273786"/>
          </a:xfrm>
          <a:prstGeom prst="rect">
            <a:avLst/>
          </a:prstGeom>
          <a:ln w="1047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883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16632"/>
            <a:ext cx="5544616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українській мові найближчий аналог -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сленгове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 «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бикувати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що включає смисловий відтінок тупості, обмеженості,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незграбності.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ще 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перекладають як </a:t>
            </a:r>
            <a:r>
              <a:rPr lang="uk-UA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кіберзалякування</a:t>
            </a:r>
            <a:endParaRPr lang="uk-UA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07856" cy="52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5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echka\Desktop\f4da13af121f990cdc2f8281c030d192--bullying-quotes-anti-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761311" cy="2796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040560" cy="6408712"/>
          </a:xfrm>
        </p:spPr>
        <p:txBody>
          <a:bodyPr/>
          <a:lstStyle/>
          <a:p>
            <a:pPr marL="0" indent="0" algn="ctr" hangingPunc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це новітня форма агресії, що передбачає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жорстокі дії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метою дошкулити, нашкодити, принизити людину з використанням </a:t>
            </a: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інформаційно-комунікаційних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:мобільних телефонів, електронної пошти, соціальних мереж тощо.</a:t>
            </a:r>
          </a:p>
          <a:p>
            <a:endParaRPr lang="uk-UA" dirty="0"/>
          </a:p>
        </p:txBody>
      </p:sp>
      <p:pic>
        <p:nvPicPr>
          <p:cNvPr id="3076" name="Picture 4" descr="C:\Users\Olechka\Desktop\cyberbullyi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28" y="4005064"/>
            <a:ext cx="3419085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Типи </a:t>
            </a:r>
            <a:r>
              <a:rPr lang="uk-UA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9735"/>
            <a:ext cx="8686800" cy="4525963"/>
          </a:xfrm>
        </p:spPr>
        <p:txBody>
          <a:bodyPr/>
          <a:lstStyle/>
          <a:p>
            <a:pPr marL="457200" lvl="1" indent="0" algn="ctr" hangingPunct="0">
              <a:buNone/>
            </a:pP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найпоширеніших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типів </a:t>
            </a:r>
            <a:r>
              <a:rPr lang="uk-U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належать: 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0" y="2072735"/>
            <a:ext cx="3218343" cy="1604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особистої інформації 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8419" y="1988840"/>
            <a:ext cx="3276364" cy="1521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Анонімні погрози </a:t>
            </a:r>
            <a:endParaRPr lang="uk-U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70026" y="3773440"/>
            <a:ext cx="316835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Переслідування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904428"/>
            <a:ext cx="3348842" cy="1490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Гепіслепінг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8849" y="5168201"/>
            <a:ext cx="3240360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Тролінг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флеймінг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Використання особистої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</a:p>
          <a:p>
            <a:pPr marL="0" lv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Зламування» поштових скриньок, серверів, сторінок у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соціальних мережах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метою отримання особистої інформації про людину та переслідування її. </a:t>
            </a:r>
          </a:p>
          <a:p>
            <a:endParaRPr lang="uk-UA" dirty="0"/>
          </a:p>
        </p:txBody>
      </p:sp>
      <p:pic>
        <p:nvPicPr>
          <p:cNvPr id="4098" name="Picture 2" descr="C:\Users\Olechka\Desktop\1392312937_main_fotolia_41908523_subscription_monthly_xl-671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391275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80920" cy="3672408"/>
          </a:xfrm>
        </p:spPr>
        <p:txBody>
          <a:bodyPr/>
          <a:lstStyle/>
          <a:p>
            <a:pPr marL="0" lvl="0" indent="0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Анонімні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погрози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Кіберхулігани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анонімно посилають листи на адресу електронної пошти своєї жертви з повідомленнями загрозливого змісту. Іноді ці загрози мають образливий характер з вульгарними висловами і ненормативною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лексикою.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Olechka\Desktop\cyberbu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29" y="3777332"/>
            <a:ext cx="5472608" cy="3080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5184576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Переслідування</a:t>
            </a:r>
            <a:endParaRPr lang="uk-UA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Кібер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переслідування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відбуваються за допомогою мобільного зв’язку або електронною поштою. </a:t>
            </a:r>
            <a:endParaRPr lang="uk-UA" dirty="0"/>
          </a:p>
        </p:txBody>
      </p:sp>
      <p:pic>
        <p:nvPicPr>
          <p:cNvPr id="4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00723" y="4941168"/>
            <a:ext cx="136617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6632"/>
            <a:ext cx="3851920" cy="260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068960"/>
            <a:ext cx="3619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895601"/>
            <a:ext cx="3141307" cy="209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14" y="25631"/>
            <a:ext cx="9036496" cy="3187345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Тролінг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trolling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ловля риби на блешню) -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розміщення в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 форумах, у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блогах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тощо) провокаційних повідомлень з метою викликати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флейм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тобто конфлікти між учасниками, взаємні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образи.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6146" name="Picture 2" descr="C:\Users\Olechka\Desktop\what_i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72704"/>
            <a:ext cx="5032647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660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 КІБЕР-БУЛІНГ  АБО  АГРЕСІЯ В ІНТЕРНЕТІ: СПОСОБИ РОЗПІЗНАННЯ І ЗАХИСТ </vt:lpstr>
      <vt:lpstr>Презентация PowerPoint</vt:lpstr>
      <vt:lpstr>Презентация PowerPoint</vt:lpstr>
      <vt:lpstr>Презентация PowerPoint</vt:lpstr>
      <vt:lpstr>Типи кібербулінгу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Психологічні портрети учасників кібербулінгу </vt:lpstr>
      <vt:lpstr>Презентация PowerPoint</vt:lpstr>
      <vt:lpstr>Причини кібербулінгу</vt:lpstr>
      <vt:lpstr> Як виявити ознаки кібербулінгу </vt:lpstr>
      <vt:lpstr>Презентация PowerPoint</vt:lpstr>
      <vt:lpstr>Презентация PowerPoint</vt:lpstr>
      <vt:lpstr>Які ознаки того, що підліток став жертвою кіберцькування?</vt:lpstr>
      <vt:lpstr>Правила-поради для подолання кібербулінгу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КІБЕР-БУЛІНГ  АБО  АГРЕСІЯ В ІНТЕРНЕТІ: СПОСОБИ РОЗПІЗНАННЯ І ЗАХИСТ</dc:title>
  <dc:creator>Olechka</dc:creator>
  <cp:lastModifiedBy>Админ</cp:lastModifiedBy>
  <cp:revision>28</cp:revision>
  <dcterms:created xsi:type="dcterms:W3CDTF">2018-02-19T16:53:01Z</dcterms:created>
  <dcterms:modified xsi:type="dcterms:W3CDTF">2019-03-05T10:06:23Z</dcterms:modified>
</cp:coreProperties>
</file>