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30" r:id="rId3"/>
    <p:sldId id="269" r:id="rId4"/>
    <p:sldId id="284" r:id="rId5"/>
    <p:sldId id="271" r:id="rId6"/>
    <p:sldId id="285" r:id="rId7"/>
    <p:sldId id="272" r:id="rId8"/>
    <p:sldId id="273" r:id="rId9"/>
    <p:sldId id="274" r:id="rId10"/>
    <p:sldId id="275" r:id="rId11"/>
    <p:sldId id="277" r:id="rId12"/>
    <p:sldId id="276" r:id="rId13"/>
    <p:sldId id="278" r:id="rId14"/>
    <p:sldId id="279" r:id="rId15"/>
    <p:sldId id="280" r:id="rId16"/>
    <p:sldId id="281" r:id="rId17"/>
    <p:sldId id="282" r:id="rId18"/>
    <p:sldId id="286" r:id="rId19"/>
    <p:sldId id="283" r:id="rId20"/>
    <p:sldId id="334" r:id="rId21"/>
    <p:sldId id="332" r:id="rId22"/>
    <p:sldId id="333" r:id="rId23"/>
    <p:sldId id="266" r:id="rId24"/>
    <p:sldId id="267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Vinnytsia Sans" panose="00000500000000000000" pitchFamily="2" charset="0"/>
      <p:regular r:id="rId32"/>
      <p:bold r:id="rId33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5D"/>
    <a:srgbClr val="28282A"/>
    <a:srgbClr val="111113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1536" y="1132617"/>
            <a:ext cx="5855971" cy="4592765"/>
          </a:xfrm>
        </p:spPr>
        <p:txBody>
          <a:bodyPr anchor="ctr">
            <a:noAutofit/>
          </a:bodyPr>
          <a:lstStyle/>
          <a:p>
            <a:pPr algn="r"/>
            <a:r>
              <a:rPr lang="uk-UA" b="1" dirty="0">
                <a:solidFill>
                  <a:srgbClr val="001B5D"/>
                </a:solidFill>
                <a:latin typeface="Vinnytsia Sans" panose="00000500000000000000" pitchFamily="2" charset="0"/>
              </a:rPr>
              <a:t>Пристрої виведення даних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3E7706-BAD9-4DF5-BF64-F4BE7AED4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322216"/>
            <a:ext cx="4747135" cy="55389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104627-FF66-44B2-BD0E-AB5359222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52" y="2484294"/>
            <a:ext cx="3859900" cy="38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Відеоадаптер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503128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опрацювання графічних даних, що виводяться на екран монітора, у комп’ютерах використовується спеціальний пристрій –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відеоадаптер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відеокарта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Розрізняють інтегровані відеоадаптери та у вигляді окремої плати.</a:t>
            </a:r>
          </a:p>
          <a:p>
            <a:pPr marL="0" indent="0">
              <a:buNone/>
            </a:pP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Інтегрований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відеоадаптер розміщується в мікросхемі процесора або на материнській платі.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Його використовують у персональних комп’ютерах, які не призначені для якісного опрацювання великих обсягів графічних даних. Для цих цілей використовують відеоадаптери у вигляді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окремої плати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вставляється в один зі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слотів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материнської плати.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31C009-43F8-47C7-A124-CA9161EFA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3584" r="7181" b="3114"/>
          <a:stretch/>
        </p:blipFill>
        <p:spPr>
          <a:xfrm>
            <a:off x="7720148" y="2368731"/>
            <a:ext cx="3944984" cy="34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2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Пристрої для друкування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7147561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виведення текстових і графічних даних на папір, плівку або інші матеріали використовують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плотери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Основними властивостями принтерів є: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розмір матеріалу, на який здійснюється друкування – А4, А3;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кількість кольорів – монохромні, багатокольорові;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роздільність – від 600 х 1200 до 5760 х 1440 точок на дюйм і більше;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швидкість друкування – від 1 до 80 сторінок за хвилину;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 підключення до комп’ютера – дротове або бездротове.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89467-2D6F-43D8-8796-19D98F91E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20" y="2371997"/>
            <a:ext cx="3450771" cy="34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585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Лазерний принтер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7147561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Основним елементом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лазерного принтера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є циліндр, з нанесеним на нього світлочутливим матеріалом. 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Лазерна установка генерує тонкий світловий промінь, який потрапляє на барабан і змінює його електричний заряд у точці падіння. Далі на барабан наноситься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тонер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спеціальна фарба в порошковому вигляді. Кількість порошку, що прилипає до поверхні барабана, залежить від величини заряду в певній точці. Під час обертання барабан притискається до аркуша паперу. Тонер прилипає до поверхні паперу й утворює на ньому потрібне зображення.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фіксації порошку на папері аркуш пропускають між роликами, які розігріті до температури близько 180 С (так звана пічка або </a:t>
            </a:r>
            <a:r>
              <a:rPr lang="uk-UA" sz="18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фюзер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 Тонер «запікається» на папері. Після цього йому ні волога, ні пряме сонячне проміння не завдають шкоди.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кольорового друкування використовують кольорові тонери.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09C1A5-63F5-4550-A422-1646BBE5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12" y="2759529"/>
            <a:ext cx="3376489" cy="26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24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Струменевий принтер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7313025" cy="4537166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Більш точно зараз варто називати ці принтери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крапельними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Технологія створення зображення в принтерах цього типу базується на нанесенні дуже малих крапель чорнил різного кольору на папір або інший матеріал. Залежно від способу генерації крапель розрізняють: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п’єзоелектричну технологію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– крапля видавлюється пластиною, що деформується під дією електричного струму (наприклад, принтери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Epson);</a:t>
            </a:r>
          </a:p>
          <a:p>
            <a:r>
              <a:rPr lang="uk-UA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бульбашкову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термічну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технологію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крапля видавлюється бульбашкою парів чорнила, що утворюються внаслідок швидкого нагрівання електротермічного елемента (наприклад, принтери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Hewlett Packard, Canon).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Суттєвим недоліком струменевих принтерів є вигорання чорнила під дією прямого сонячного проміння та нестійкість до вологи.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59589B-447A-4046-A39F-1F38C7FF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49" y="2873829"/>
            <a:ext cx="3476057" cy="26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380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Сублімаційний принтер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5141513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Сублімаційний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друк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може використовуватися для створення яскравих повнокольорових зображень на різних поверхнях – на папері, картоні, а головне – на тканині, склі, фаянсі тощо.</a:t>
            </a:r>
          </a:p>
          <a:p>
            <a:pPr marL="0" indent="0">
              <a:buNone/>
            </a:pP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Сублімація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(лат. </a:t>
            </a:r>
            <a:r>
              <a:rPr lang="en-US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sublimiter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угору, прямо) – це фізичне явище переходу речовини з твердого стану в газоподібний, минаючи рідкий стан.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Основна перевага сублімаційної технології друку – висока якість зображень і стійкість до вологи та світла.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146" name="Picture 2" descr="How does the sublimation printing process work">
            <a:extLst>
              <a:ext uri="{FF2B5EF4-FFF2-40B4-BE49-F238E27FC236}">
                <a16:creationId xmlns:a16="http://schemas.microsoft.com/office/drawing/2014/main" id="{67E6AD31-60CE-4AF7-917C-89C4E18FD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/>
          <a:stretch/>
        </p:blipFill>
        <p:spPr bwMode="auto">
          <a:xfrm>
            <a:off x="6342946" y="2227217"/>
            <a:ext cx="5010856" cy="37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700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Плотери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6372499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Плотери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(графобудівники) також можуть виводити на тверді носії текстові або графічні дані. Але в основному вони призначені для роботи з графікою. Використовують для друку креслень, ескізів, плакатів та інших зображень великих розмірів, зазвичай більших ніж 297 мм х 420 мм (формат А3).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Принципи, які лягли в основу конструкцій сучасних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плотерів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мало чим відрізняються від принципів роботи принтерів. Найрозповсюдженішими є плотери, які використовують струменеву технологію.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52026F-98F9-4A54-ACFB-3F81EE453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83" y="2466703"/>
            <a:ext cx="4722751" cy="35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38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3D-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принтери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7539448" cy="4537166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Тривимірні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використовують для створення об’ємних об’єктів складної форми. Розрізняють тривимірні принтери за типом речовини, з якої «будується» об’єкт, і способом її отвердіння. Використовують кілька основних технологій: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отвердіння спеціальної смоли під дією світла (лазерне випромінення або світлодіодне) –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SLA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стереолітографічна технологія;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запікання (плавлення та отвердіння) спеціального порошку під дією променю лазера –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SLS-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технологія;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отвердіння попередньо розплавлених пластичних мас – технологія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FDM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8217B-90CF-46A0-B27C-1DDAB3EDA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2152105"/>
            <a:ext cx="3890555" cy="38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3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3D-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принтери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0"/>
            <a:ext cx="6128659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FDM-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 найдешевша. Це зумовило її широке розповсюдження в принтерах, які використовують у домашніх умовах і в навчальних закладах.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Однак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SLA-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SLS-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технології мають суттєву перевагу в точності виготовлення об’єктів і широко використовуються в промисловому виробництві.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FA163-FA36-44EB-B6C4-2ACDD2C1B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87" y="1306285"/>
            <a:ext cx="4436970" cy="48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1177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FDM-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друк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y2mate.com - Timelapse of FDM 3dprint_480">
            <a:hlinkClick r:id="" action="ppaction://media"/>
            <a:extLst>
              <a:ext uri="{FF2B5EF4-FFF2-40B4-BE49-F238E27FC236}">
                <a16:creationId xmlns:a16="http://schemas.microsoft.com/office/drawing/2014/main" id="{50EE32A4-574E-46DA-8C83-35B7AE02F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537" y="1828800"/>
            <a:ext cx="6877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2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3D-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ручки 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496844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3D-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ручки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– це нові пристрої виведення даних для «малювання» у просторі. Вони частіше використовують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FDM-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технологію 3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принтерів і будують зображення шляхом видавлювання тонкого струменя (0,5–1,5 мм) розплавленої пластмаси, яка відразу твердіє, утворюючи об’ємний об’єкт.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Є ручки, що використовують різнокольорові чорнила на основі смол, що твердіють під дією ультрафіолетового випромінювання. Такі ручки можуть тривалий час працювати без підключення до електричної мережі за рахунок акумуляторних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батарей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731E2-EC2A-470F-A98D-6D6DE3E0F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3" y="2701835"/>
            <a:ext cx="411891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061E6C-07E2-41D2-8D6F-C8C0A833D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18" y="1000228"/>
            <a:ext cx="2841507" cy="28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13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B0F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574280" cy="4206241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основні види пристроїв виведення даних, що використовуються в персональних комп'ютерах;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 та відеоадаптери, їх види та основні властивості;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для друку, їх види та основні властивості;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3. Пристрої виведення даних _ 8 клас _ Ривкінд">
            <a:hlinkClick r:id="" action="ppaction://media"/>
            <a:extLst>
              <a:ext uri="{FF2B5EF4-FFF2-40B4-BE49-F238E27FC236}">
                <a16:creationId xmlns:a16="http://schemas.microsoft.com/office/drawing/2014/main" id="{09E99495-0F39-4FBF-8630-5098D76B7C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2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761532"/>
            <a:ext cx="7676367" cy="458919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пристроїв виведення даних належать пристрої виведення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даних (монітор, принтер, плотер),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(навушники, звукові колонки),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(мультимедійні проєктори, екранні панелі) тощо.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 поділяють за системою створення зображення на: монітори на рідких кристалах, або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LCD-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плазмові,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OLED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електронному чорнилі –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e-ink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більшості сучасних моніторів використовують </a:t>
            </a:r>
            <a:r>
              <a:rPr lang="uk-UA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рідиннокристалічну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технологію.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17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761532"/>
            <a:ext cx="7676367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опрацювання графічних даних, що виводяться на екран монітора, у комп'ютерах використовують спеціальний пристрій –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відеоадаптер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Відеоадаптер містить спеціальний графічний процесор і додаткову оперативну пам’ять –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відео-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пам'ять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виведення даних на папір, плівку або інші матеріали використовують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плотери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Принтери поділяють за принципом дії на: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матричні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лазерні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струменеві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термосублімаційні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термічні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тощо. Найбільш розповсюдженими є принтери, що використовують струменеву та лазерну технології.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останні роки активно розвиваються технології створення тривимірних об'єктів з використанням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принтерів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5989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88867"/>
            <a:ext cx="7556865" cy="3994591"/>
          </a:xfrm>
        </p:spPr>
        <p:txBody>
          <a:bodyPr anchor="ctr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комп’ютера належать до пристроїв виведення даних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значенням яких властивостей класифікують монітори? Наведіть приклади значень властивостей сучасних моніторів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існують види принтерів?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Чим відрізняється принтер, який працює за лазерною технологією, від принтера на основі сублімаційної технології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Чим, на вашу думку, відрізняється 3D-принтер від 3D-ручки? Що в них спільного?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Види пристроїв введення даних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7034350" cy="423236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 виведення даних, як і пристрої введення даних, можна поділити за типом даних, які вони опрацьовують. Так, можна виділити пристрої виведення даних: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текстових і графічних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(монітор, принтер, плотер);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звукових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(навушники, звукові колонки);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відеоданих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(мультимедійні проєктори, екранні панелі).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Певні типи пристроїв можуть виводити як графічні або текстові, так і відеодані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(монітор, мультимедійні проєктори, екранні панелі тощо).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2541A4-FB95-42D9-AA97-E4C72EAA9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20" y="3605350"/>
            <a:ext cx="1524000" cy="152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750185-C554-46FB-8175-721400190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83" y="4519750"/>
            <a:ext cx="1524000" cy="152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87E68E-4E88-4A27-A390-5A5CACAFF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83" y="225116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895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7034350" cy="453716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є основним пристроєм для виведення даних у персональних комп’ютерах. Монітори поділяють за системою створення зображення на:</a:t>
            </a:r>
          </a:p>
          <a:p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 (англ.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Liquid Crystal Display –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рідкокристалічний дисплей), або монітори на рідких кристалах;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плазмові;</a:t>
            </a:r>
          </a:p>
          <a:p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OLED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Organic Light Emitting Diode –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органічний світлодіод);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 на електронному чорнилі –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e-ink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Electronic ink –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електронне чорнило) тощо.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D87FC-0695-43E2-B788-EEA57AF94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49" y="1828799"/>
            <a:ext cx="3888530" cy="45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815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LCD-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6424750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більшості сучасних моніторів використовується рідкокристалічна технологія 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LCD-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 поділяють за: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принципом дії (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TN + film, PLS,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різні версії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IPS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VA);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довжиною діагоналі (від 19 до понад 37 дюймів);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роздільністю (від 1280 х 1024 до 5120 х 2880 точок);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часом відклику – реагування на команду зміни кольору пікселя екрана із чорного на білий (від 1 мс до 8 мс);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співвідношенням довжин сторін екрана (16:9, 16:10, 21:9, 5:4)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F4E3BD-5750-4040-A15E-DF5CA356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42" y="2399864"/>
            <a:ext cx="4624797" cy="36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416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LCD-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414556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Суттєвою характеристикою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моніторів є тип джерела світла, яке використовується для підсвічування під час створення зображення на зовнішній поверхні екрана.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переважній більшості сучасних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LCD-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моніторів використовується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LED-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технологія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Light Emitting Diode –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світлодіод) підсвічування екрана.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4F840D4-79E3-4B6C-B763-98C53E89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79" y="1017005"/>
            <a:ext cx="4537167" cy="45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7A5D-A8FD-481C-87DE-B2C638441C14}"/>
              </a:ext>
            </a:extLst>
          </p:cNvPr>
          <p:cNvSpPr txBox="1"/>
          <p:nvPr/>
        </p:nvSpPr>
        <p:spPr>
          <a:xfrm>
            <a:off x="7225933" y="5719635"/>
            <a:ext cx="4223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Світлодіод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и червоного, зеленого та синього кольорів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70302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Плазмовий 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168165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Плазмові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монітори використовуються в основному для створення великих демонстраційних екранів, бо мають низьку роздільність, але високу яскравість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зображення. Останнім часом ця технологія замінюється технологією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рідких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кристалах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BDE208CF-AE15-4150-B093-A4E0D2AB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92" y="1828800"/>
            <a:ext cx="4836158" cy="362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ABE96-58DA-4522-82EB-7FE0417F07A4}"/>
              </a:ext>
            </a:extLst>
          </p:cNvPr>
          <p:cNvSpPr txBox="1"/>
          <p:nvPr/>
        </p:nvSpPr>
        <p:spPr>
          <a:xfrm>
            <a:off x="6670392" y="5611278"/>
            <a:ext cx="4836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Плазмовий телевізор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59965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OLED-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005252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Технологія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OLED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уже понад 15 років уважається перспективною для створення якісних моніторів завдяки високій контрастності та яскравості зображення, малій (до 1 см) товщині.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Однак висока вартість цих моніторів, значне зниження яскравості через 3–5 років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роботи суттєво знижують їх ринок збуту.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074282A-86F9-49C5-AE90-32EFDDDD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80" y="856161"/>
            <a:ext cx="5592066" cy="23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7FEDB86-0D3F-4D5D-8045-38B1F451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17" y="3400879"/>
            <a:ext cx="5593467" cy="28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7889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2191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E-ink</a:t>
            </a:r>
            <a:r>
              <a:rPr lang="uk-UA" sz="4800" b="1" dirty="0">
                <a:solidFill>
                  <a:srgbClr val="00B0F0"/>
                </a:solidFill>
                <a:latin typeface="Vinnytsia Sans" panose="00000500000000000000" pitchFamily="2" charset="0"/>
              </a:rPr>
              <a:t>-монітор</a:t>
            </a:r>
            <a:endParaRPr lang="uk-UA" sz="3600" b="1" dirty="0">
              <a:solidFill>
                <a:srgbClr val="00B0F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804072" cy="45371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Висока контрастність чорно-білого зображення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моніторах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основі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електронного чорнила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значні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терміни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без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додаткової підзарядки (кілька тижнів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відсутність мерехтіння екрана забезпечують комфортні умови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читання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екрана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Тому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монітори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створено за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вказаною технологією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в основному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в електронних книжках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планшетних комп’ютерах, що призначені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читання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текстів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3A016EA0-BA30-4645-BB8B-9AEF1409A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22717" b="18730"/>
          <a:stretch/>
        </p:blipFill>
        <p:spPr bwMode="auto">
          <a:xfrm>
            <a:off x="7051222" y="683053"/>
            <a:ext cx="4455328" cy="55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5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1483</Words>
  <Application>Microsoft Office PowerPoint</Application>
  <PresentationFormat>Широкий екран</PresentationFormat>
  <Paragraphs>95</Paragraphs>
  <Slides>24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Arial</vt:lpstr>
      <vt:lpstr>Vinnytsia Sans</vt:lpstr>
      <vt:lpstr>Calibri Light</vt:lpstr>
      <vt:lpstr>Calibri</vt:lpstr>
      <vt:lpstr>Тема Office</vt:lpstr>
      <vt:lpstr>Пристрої виведення даних</vt:lpstr>
      <vt:lpstr>Сьогодні на уроці ви дізнаєтесь про:</vt:lpstr>
      <vt:lpstr>Види пристроїв введення даних</vt:lpstr>
      <vt:lpstr>Монітор</vt:lpstr>
      <vt:lpstr>LCD-монітор</vt:lpstr>
      <vt:lpstr>LCD-монітор</vt:lpstr>
      <vt:lpstr>Плазмовий монітор</vt:lpstr>
      <vt:lpstr>OLED-монітор</vt:lpstr>
      <vt:lpstr>E-ink-монітор</vt:lpstr>
      <vt:lpstr>Відеоадаптер</vt:lpstr>
      <vt:lpstr>Пристрої для друкування</vt:lpstr>
      <vt:lpstr>Лазерний принтер</vt:lpstr>
      <vt:lpstr>Струменевий принтер</vt:lpstr>
      <vt:lpstr>Сублімаційний принтер</vt:lpstr>
      <vt:lpstr>Плотери</vt:lpstr>
      <vt:lpstr>3D-принтери</vt:lpstr>
      <vt:lpstr>3D-принтери</vt:lpstr>
      <vt:lpstr>FDM-друк</vt:lpstr>
      <vt:lpstr>3D-ручки 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77</cp:revision>
  <dcterms:created xsi:type="dcterms:W3CDTF">2024-08-14T11:57:21Z</dcterms:created>
  <dcterms:modified xsi:type="dcterms:W3CDTF">2025-10-24T06:46:03Z</dcterms:modified>
</cp:coreProperties>
</file>