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860DC3-C33E-4D27-984A-669D1B7096E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D111DB8-FE91-4A77-9112-FBFCFC4BB943}">
      <dgm:prSet phldrT="[Текст]"/>
      <dgm:spPr/>
      <dgm:t>
        <a:bodyPr/>
        <a:lstStyle/>
        <a:p>
          <a:r>
            <a:rPr lang="uk-UA" dirty="0" smtClean="0"/>
            <a:t>Микита Забрьоха</a:t>
          </a:r>
          <a:endParaRPr lang="uk-UA" dirty="0"/>
        </a:p>
      </dgm:t>
    </dgm:pt>
    <dgm:pt modelId="{0676D703-F23B-4168-84C2-7F291075BCC1}" type="parTrans" cxnId="{75BE1A4A-7226-4BCD-B0D4-CC69A753AFBA}">
      <dgm:prSet/>
      <dgm:spPr/>
      <dgm:t>
        <a:bodyPr/>
        <a:lstStyle/>
        <a:p>
          <a:endParaRPr lang="uk-UA"/>
        </a:p>
      </dgm:t>
    </dgm:pt>
    <dgm:pt modelId="{BA1F9B6A-DAEE-4EDE-A24D-22743F06A098}" type="sibTrans" cxnId="{75BE1A4A-7226-4BCD-B0D4-CC69A753AFBA}">
      <dgm:prSet/>
      <dgm:spPr/>
      <dgm:t>
        <a:bodyPr/>
        <a:lstStyle/>
        <a:p>
          <a:endParaRPr lang="uk-UA"/>
        </a:p>
      </dgm:t>
    </dgm:pt>
    <dgm:pt modelId="{D3F39757-F224-4052-96BD-35F5A8BA61AE}">
      <dgm:prSet phldrT="[Текст]"/>
      <dgm:spPr/>
      <dgm:t>
        <a:bodyPr/>
        <a:lstStyle/>
        <a:p>
          <a:r>
            <a:rPr lang="uk-UA" dirty="0" smtClean="0"/>
            <a:t>Брехливий;</a:t>
          </a:r>
          <a:endParaRPr lang="uk-UA" dirty="0"/>
        </a:p>
      </dgm:t>
    </dgm:pt>
    <dgm:pt modelId="{892D5C6F-628F-436D-BF89-E51BA252EDDA}" type="parTrans" cxnId="{91C844D6-6251-491F-94FF-729165C669E8}">
      <dgm:prSet/>
      <dgm:spPr/>
      <dgm:t>
        <a:bodyPr/>
        <a:lstStyle/>
        <a:p>
          <a:endParaRPr lang="uk-UA"/>
        </a:p>
      </dgm:t>
    </dgm:pt>
    <dgm:pt modelId="{51A21F95-01C3-447A-A8A9-1EDE603AE5EB}" type="sibTrans" cxnId="{91C844D6-6251-491F-94FF-729165C669E8}">
      <dgm:prSet/>
      <dgm:spPr/>
      <dgm:t>
        <a:bodyPr/>
        <a:lstStyle/>
        <a:p>
          <a:endParaRPr lang="uk-UA"/>
        </a:p>
      </dgm:t>
    </dgm:pt>
    <dgm:pt modelId="{05A7ED58-C63D-44B5-899E-488870E24E9B}">
      <dgm:prSet phldrT="[Текст]"/>
      <dgm:spPr/>
      <dgm:t>
        <a:bodyPr/>
        <a:lstStyle/>
        <a:p>
          <a:r>
            <a:rPr lang="uk-UA" dirty="0" smtClean="0"/>
            <a:t>Не слідкує за зовнішністю;</a:t>
          </a:r>
          <a:endParaRPr lang="uk-UA" dirty="0"/>
        </a:p>
      </dgm:t>
    </dgm:pt>
    <dgm:pt modelId="{F220CFC8-C13D-40A0-90D8-179A71A469E6}" type="parTrans" cxnId="{F2E701D5-D9F2-457E-B59F-5E15C85484CE}">
      <dgm:prSet/>
      <dgm:spPr/>
      <dgm:t>
        <a:bodyPr/>
        <a:lstStyle/>
        <a:p>
          <a:endParaRPr lang="uk-UA"/>
        </a:p>
      </dgm:t>
    </dgm:pt>
    <dgm:pt modelId="{C7C491D8-69AF-44FE-9609-34A8AB8E184F}" type="sibTrans" cxnId="{F2E701D5-D9F2-457E-B59F-5E15C85484CE}">
      <dgm:prSet/>
      <dgm:spPr/>
      <dgm:t>
        <a:bodyPr/>
        <a:lstStyle/>
        <a:p>
          <a:endParaRPr lang="uk-UA"/>
        </a:p>
      </dgm:t>
    </dgm:pt>
    <dgm:pt modelId="{E1046958-9338-4DE3-AE7B-D97A23088182}">
      <dgm:prSet phldrT="[Текст]"/>
      <dgm:spPr/>
      <dgm:t>
        <a:bodyPr/>
        <a:lstStyle/>
        <a:p>
          <a:r>
            <a:rPr lang="uk-UA" dirty="0" smtClean="0"/>
            <a:t>Безпорадний, чванливий, зажерливий і грубий.</a:t>
          </a:r>
          <a:endParaRPr lang="uk-UA" dirty="0"/>
        </a:p>
      </dgm:t>
    </dgm:pt>
    <dgm:pt modelId="{CF4E1E2D-4523-442D-9DFB-6257568D74D7}" type="parTrans" cxnId="{0990599B-9CDD-4542-BE4F-587E5F8DF0FB}">
      <dgm:prSet/>
      <dgm:spPr/>
      <dgm:t>
        <a:bodyPr/>
        <a:lstStyle/>
        <a:p>
          <a:endParaRPr lang="uk-UA"/>
        </a:p>
      </dgm:t>
    </dgm:pt>
    <dgm:pt modelId="{E68D7365-C07C-4093-A1B1-A43EB5FCBB2E}" type="sibTrans" cxnId="{0990599B-9CDD-4542-BE4F-587E5F8DF0FB}">
      <dgm:prSet/>
      <dgm:spPr/>
      <dgm:t>
        <a:bodyPr/>
        <a:lstStyle/>
        <a:p>
          <a:endParaRPr lang="uk-UA"/>
        </a:p>
      </dgm:t>
    </dgm:pt>
    <dgm:pt modelId="{296A7F82-289B-4555-AFB9-283ED2551467}">
      <dgm:prSet phldrT="[Текст]"/>
      <dgm:spPr/>
      <dgm:t>
        <a:bodyPr/>
        <a:lstStyle/>
        <a:p>
          <a:r>
            <a:rPr lang="uk-UA" dirty="0" smtClean="0"/>
            <a:t>Пристрасть до пияцтва;</a:t>
          </a:r>
          <a:endParaRPr lang="uk-UA" dirty="0"/>
        </a:p>
      </dgm:t>
    </dgm:pt>
    <dgm:pt modelId="{A770AB61-BC18-486E-AD2B-ABED5252EF4B}" type="parTrans" cxnId="{C2C6AF9F-853E-4269-9D09-E49B33AD3551}">
      <dgm:prSet/>
      <dgm:spPr/>
      <dgm:t>
        <a:bodyPr/>
        <a:lstStyle/>
        <a:p>
          <a:endParaRPr lang="uk-UA"/>
        </a:p>
      </dgm:t>
    </dgm:pt>
    <dgm:pt modelId="{B5E0CD4C-F317-4951-997C-41EBCE59166B}" type="sibTrans" cxnId="{C2C6AF9F-853E-4269-9D09-E49B33AD3551}">
      <dgm:prSet/>
      <dgm:spPr/>
      <dgm:t>
        <a:bodyPr/>
        <a:lstStyle/>
        <a:p>
          <a:endParaRPr lang="uk-UA"/>
        </a:p>
      </dgm:t>
    </dgm:pt>
    <dgm:pt modelId="{CA849F76-75DC-48BB-A1BE-7F55038F9E0B}">
      <dgm:prSet phldrT="[Текст]"/>
      <dgm:spPr/>
      <dgm:t>
        <a:bodyPr/>
        <a:lstStyle/>
        <a:p>
          <a:r>
            <a:rPr lang="uk-UA" dirty="0" smtClean="0"/>
            <a:t>Байдужість до суспільних справ;</a:t>
          </a:r>
          <a:endParaRPr lang="uk-UA" dirty="0"/>
        </a:p>
      </dgm:t>
    </dgm:pt>
    <dgm:pt modelId="{07EC7D63-88C2-4BEA-8D0F-3C8A0D1B0D04}" type="parTrans" cxnId="{32921D9A-7A17-490D-A74D-52D09841B422}">
      <dgm:prSet/>
      <dgm:spPr/>
      <dgm:t>
        <a:bodyPr/>
        <a:lstStyle/>
        <a:p>
          <a:endParaRPr lang="uk-UA"/>
        </a:p>
      </dgm:t>
    </dgm:pt>
    <dgm:pt modelId="{902B446B-9C16-47C2-9407-3C7FD6F24011}" type="sibTrans" cxnId="{32921D9A-7A17-490D-A74D-52D09841B422}">
      <dgm:prSet/>
      <dgm:spPr/>
      <dgm:t>
        <a:bodyPr/>
        <a:lstStyle/>
        <a:p>
          <a:endParaRPr lang="uk-UA"/>
        </a:p>
      </dgm:t>
    </dgm:pt>
    <dgm:pt modelId="{93511AF1-59D9-436C-A18E-93DEA30020EC}">
      <dgm:prSet phldrT="[Текст]"/>
      <dgm:spPr/>
      <dgm:t>
        <a:bodyPr/>
        <a:lstStyle/>
        <a:p>
          <a:r>
            <a:rPr lang="uk-UA" dirty="0" smtClean="0"/>
            <a:t>Неосвічений і ледачий;</a:t>
          </a:r>
          <a:endParaRPr lang="uk-UA" dirty="0"/>
        </a:p>
      </dgm:t>
    </dgm:pt>
    <dgm:pt modelId="{CBF06C05-3CCF-4F74-BDAC-4FF7B002C65E}" type="parTrans" cxnId="{528E50E9-46F1-4A20-B2A7-17940886AF81}">
      <dgm:prSet/>
      <dgm:spPr/>
      <dgm:t>
        <a:bodyPr/>
        <a:lstStyle/>
        <a:p>
          <a:endParaRPr lang="uk-UA"/>
        </a:p>
      </dgm:t>
    </dgm:pt>
    <dgm:pt modelId="{905496E7-3AC4-4915-B424-CA408742D17F}" type="sibTrans" cxnId="{528E50E9-46F1-4A20-B2A7-17940886AF81}">
      <dgm:prSet/>
      <dgm:spPr/>
      <dgm:t>
        <a:bodyPr/>
        <a:lstStyle/>
        <a:p>
          <a:endParaRPr lang="uk-UA"/>
        </a:p>
      </dgm:t>
    </dgm:pt>
    <dgm:pt modelId="{351B8777-43F8-4944-9510-3BBB9501D5B0}" type="pres">
      <dgm:prSet presAssocID="{E3860DC3-C33E-4D27-984A-669D1B7096E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7A01EEA-0701-40F7-89ED-5E80451AD38D}" type="pres">
      <dgm:prSet presAssocID="{ED111DB8-FE91-4A77-9112-FBFCFC4BB943}" presName="root1" presStyleCnt="0"/>
      <dgm:spPr/>
    </dgm:pt>
    <dgm:pt modelId="{213CF81C-02FD-4249-B88B-93E382B55D15}" type="pres">
      <dgm:prSet presAssocID="{ED111DB8-FE91-4A77-9112-FBFCFC4BB943}" presName="LevelOneTextNode" presStyleLbl="node0" presStyleIdx="0" presStyleCnt="1">
        <dgm:presLayoutVars>
          <dgm:chPref val="3"/>
        </dgm:presLayoutVars>
      </dgm:prSet>
      <dgm:spPr/>
    </dgm:pt>
    <dgm:pt modelId="{6C84C365-B7F3-4C0D-86C3-9A9249A87CBD}" type="pres">
      <dgm:prSet presAssocID="{ED111DB8-FE91-4A77-9112-FBFCFC4BB943}" presName="level2hierChild" presStyleCnt="0"/>
      <dgm:spPr/>
    </dgm:pt>
    <dgm:pt modelId="{0E289033-306E-492F-9253-BAEE62C9002A}" type="pres">
      <dgm:prSet presAssocID="{892D5C6F-628F-436D-BF89-E51BA252EDDA}" presName="conn2-1" presStyleLbl="parChTrans1D2" presStyleIdx="0" presStyleCnt="6"/>
      <dgm:spPr/>
    </dgm:pt>
    <dgm:pt modelId="{0F74AAD9-B229-4D25-AB0C-5A4963133B65}" type="pres">
      <dgm:prSet presAssocID="{892D5C6F-628F-436D-BF89-E51BA252EDDA}" presName="connTx" presStyleLbl="parChTrans1D2" presStyleIdx="0" presStyleCnt="6"/>
      <dgm:spPr/>
    </dgm:pt>
    <dgm:pt modelId="{AAF96DEB-8A3E-4873-9DFE-E1A130159247}" type="pres">
      <dgm:prSet presAssocID="{D3F39757-F224-4052-96BD-35F5A8BA61AE}" presName="root2" presStyleCnt="0"/>
      <dgm:spPr/>
    </dgm:pt>
    <dgm:pt modelId="{F547B9CB-BF1F-4ACB-A181-9A4EAE853B7B}" type="pres">
      <dgm:prSet presAssocID="{D3F39757-F224-4052-96BD-35F5A8BA61AE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DA77557-0742-4296-9E22-E6157946E744}" type="pres">
      <dgm:prSet presAssocID="{D3F39757-F224-4052-96BD-35F5A8BA61AE}" presName="level3hierChild" presStyleCnt="0"/>
      <dgm:spPr/>
    </dgm:pt>
    <dgm:pt modelId="{D2D69CDB-4039-47A1-AF45-30E38AB957C4}" type="pres">
      <dgm:prSet presAssocID="{F220CFC8-C13D-40A0-90D8-179A71A469E6}" presName="conn2-1" presStyleLbl="parChTrans1D2" presStyleIdx="1" presStyleCnt="6"/>
      <dgm:spPr/>
    </dgm:pt>
    <dgm:pt modelId="{817A6302-3EF0-44A3-9090-F74A567FFA11}" type="pres">
      <dgm:prSet presAssocID="{F220CFC8-C13D-40A0-90D8-179A71A469E6}" presName="connTx" presStyleLbl="parChTrans1D2" presStyleIdx="1" presStyleCnt="6"/>
      <dgm:spPr/>
    </dgm:pt>
    <dgm:pt modelId="{B80F579D-E83D-4628-AE37-366C7DFDBD97}" type="pres">
      <dgm:prSet presAssocID="{05A7ED58-C63D-44B5-899E-488870E24E9B}" presName="root2" presStyleCnt="0"/>
      <dgm:spPr/>
    </dgm:pt>
    <dgm:pt modelId="{D4F89BB7-2B2B-4AA1-94D9-691FAE8B72F1}" type="pres">
      <dgm:prSet presAssocID="{05A7ED58-C63D-44B5-899E-488870E24E9B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85732AB-B190-4F13-994E-DEEFFD7FFC5C}" type="pres">
      <dgm:prSet presAssocID="{05A7ED58-C63D-44B5-899E-488870E24E9B}" presName="level3hierChild" presStyleCnt="0"/>
      <dgm:spPr/>
    </dgm:pt>
    <dgm:pt modelId="{969E35CB-4690-4119-ADAA-BC0CDCB139C3}" type="pres">
      <dgm:prSet presAssocID="{A770AB61-BC18-486E-AD2B-ABED5252EF4B}" presName="conn2-1" presStyleLbl="parChTrans1D2" presStyleIdx="2" presStyleCnt="6"/>
      <dgm:spPr/>
    </dgm:pt>
    <dgm:pt modelId="{5055C818-D13B-4C7C-97BB-793F90A0F030}" type="pres">
      <dgm:prSet presAssocID="{A770AB61-BC18-486E-AD2B-ABED5252EF4B}" presName="connTx" presStyleLbl="parChTrans1D2" presStyleIdx="2" presStyleCnt="6"/>
      <dgm:spPr/>
    </dgm:pt>
    <dgm:pt modelId="{9D7F70F2-AD5E-4547-A3C9-B54CAC1BD91E}" type="pres">
      <dgm:prSet presAssocID="{296A7F82-289B-4555-AFB9-283ED2551467}" presName="root2" presStyleCnt="0"/>
      <dgm:spPr/>
    </dgm:pt>
    <dgm:pt modelId="{7E59C597-4DE6-45F9-9BAC-A6D576E8C2EC}" type="pres">
      <dgm:prSet presAssocID="{296A7F82-289B-4555-AFB9-283ED2551467}" presName="LevelTwoTextNode" presStyleLbl="node2" presStyleIdx="2" presStyleCnt="6">
        <dgm:presLayoutVars>
          <dgm:chPref val="3"/>
        </dgm:presLayoutVars>
      </dgm:prSet>
      <dgm:spPr/>
    </dgm:pt>
    <dgm:pt modelId="{0365A6BF-326C-4751-A75E-63FFB139C8BC}" type="pres">
      <dgm:prSet presAssocID="{296A7F82-289B-4555-AFB9-283ED2551467}" presName="level3hierChild" presStyleCnt="0"/>
      <dgm:spPr/>
    </dgm:pt>
    <dgm:pt modelId="{EE43C3E2-87B4-46C3-B764-A589FE02B5BC}" type="pres">
      <dgm:prSet presAssocID="{07EC7D63-88C2-4BEA-8D0F-3C8A0D1B0D04}" presName="conn2-1" presStyleLbl="parChTrans1D2" presStyleIdx="3" presStyleCnt="6"/>
      <dgm:spPr/>
    </dgm:pt>
    <dgm:pt modelId="{4DA546E1-F93C-48A8-9162-7741436B8BBA}" type="pres">
      <dgm:prSet presAssocID="{07EC7D63-88C2-4BEA-8D0F-3C8A0D1B0D04}" presName="connTx" presStyleLbl="parChTrans1D2" presStyleIdx="3" presStyleCnt="6"/>
      <dgm:spPr/>
    </dgm:pt>
    <dgm:pt modelId="{07569389-77FB-4DC7-A0CC-7D1826273084}" type="pres">
      <dgm:prSet presAssocID="{CA849F76-75DC-48BB-A1BE-7F55038F9E0B}" presName="root2" presStyleCnt="0"/>
      <dgm:spPr/>
    </dgm:pt>
    <dgm:pt modelId="{B582DAAA-AFCB-4AB9-AB7F-FFF47F15C686}" type="pres">
      <dgm:prSet presAssocID="{CA849F76-75DC-48BB-A1BE-7F55038F9E0B}" presName="LevelTwoTextNode" presStyleLbl="node2" presStyleIdx="3" presStyleCnt="6">
        <dgm:presLayoutVars>
          <dgm:chPref val="3"/>
        </dgm:presLayoutVars>
      </dgm:prSet>
      <dgm:spPr/>
    </dgm:pt>
    <dgm:pt modelId="{993751FB-222C-4182-9C09-5537F7793F44}" type="pres">
      <dgm:prSet presAssocID="{CA849F76-75DC-48BB-A1BE-7F55038F9E0B}" presName="level3hierChild" presStyleCnt="0"/>
      <dgm:spPr/>
    </dgm:pt>
    <dgm:pt modelId="{CAABCA1A-F0BC-4A14-AD43-C4F538934ADF}" type="pres">
      <dgm:prSet presAssocID="{CBF06C05-3CCF-4F74-BDAC-4FF7B002C65E}" presName="conn2-1" presStyleLbl="parChTrans1D2" presStyleIdx="4" presStyleCnt="6"/>
      <dgm:spPr/>
    </dgm:pt>
    <dgm:pt modelId="{E10C1320-19F5-4C1A-A51D-1C6ABC883C81}" type="pres">
      <dgm:prSet presAssocID="{CBF06C05-3CCF-4F74-BDAC-4FF7B002C65E}" presName="connTx" presStyleLbl="parChTrans1D2" presStyleIdx="4" presStyleCnt="6"/>
      <dgm:spPr/>
    </dgm:pt>
    <dgm:pt modelId="{B9BEF046-9F42-4DB0-8C88-7CA337FC6A56}" type="pres">
      <dgm:prSet presAssocID="{93511AF1-59D9-436C-A18E-93DEA30020EC}" presName="root2" presStyleCnt="0"/>
      <dgm:spPr/>
    </dgm:pt>
    <dgm:pt modelId="{93FD9B14-93A6-488C-84DB-9A3CC3EBE7D6}" type="pres">
      <dgm:prSet presAssocID="{93511AF1-59D9-436C-A18E-93DEA30020EC}" presName="LevelTwoTextNode" presStyleLbl="node2" presStyleIdx="4" presStyleCnt="6">
        <dgm:presLayoutVars>
          <dgm:chPref val="3"/>
        </dgm:presLayoutVars>
      </dgm:prSet>
      <dgm:spPr/>
    </dgm:pt>
    <dgm:pt modelId="{FDA2CFA8-F7F9-4753-8D14-323B53E5C0C8}" type="pres">
      <dgm:prSet presAssocID="{93511AF1-59D9-436C-A18E-93DEA30020EC}" presName="level3hierChild" presStyleCnt="0"/>
      <dgm:spPr/>
    </dgm:pt>
    <dgm:pt modelId="{641C6239-C451-407D-B242-EE2F498C49D6}" type="pres">
      <dgm:prSet presAssocID="{CF4E1E2D-4523-442D-9DFB-6257568D74D7}" presName="conn2-1" presStyleLbl="parChTrans1D2" presStyleIdx="5" presStyleCnt="6"/>
      <dgm:spPr/>
    </dgm:pt>
    <dgm:pt modelId="{3833DDA0-8054-45FF-AEAB-D793BB81263E}" type="pres">
      <dgm:prSet presAssocID="{CF4E1E2D-4523-442D-9DFB-6257568D74D7}" presName="connTx" presStyleLbl="parChTrans1D2" presStyleIdx="5" presStyleCnt="6"/>
      <dgm:spPr/>
    </dgm:pt>
    <dgm:pt modelId="{33C53851-E1D6-4C3F-A1E1-D645828C54A1}" type="pres">
      <dgm:prSet presAssocID="{E1046958-9338-4DE3-AE7B-D97A23088182}" presName="root2" presStyleCnt="0"/>
      <dgm:spPr/>
    </dgm:pt>
    <dgm:pt modelId="{325A6B56-B9DB-4C2F-8E45-F3B5F4A2F887}" type="pres">
      <dgm:prSet presAssocID="{E1046958-9338-4DE3-AE7B-D97A23088182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26BF681-09A2-4841-94A8-C2995B37C2C0}" type="pres">
      <dgm:prSet presAssocID="{E1046958-9338-4DE3-AE7B-D97A23088182}" presName="level3hierChild" presStyleCnt="0"/>
      <dgm:spPr/>
    </dgm:pt>
  </dgm:ptLst>
  <dgm:cxnLst>
    <dgm:cxn modelId="{0990599B-9CDD-4542-BE4F-587E5F8DF0FB}" srcId="{ED111DB8-FE91-4A77-9112-FBFCFC4BB943}" destId="{E1046958-9338-4DE3-AE7B-D97A23088182}" srcOrd="5" destOrd="0" parTransId="{CF4E1E2D-4523-442D-9DFB-6257568D74D7}" sibTransId="{E68D7365-C07C-4093-A1B1-A43EB5FCBB2E}"/>
    <dgm:cxn modelId="{22AA73FB-11F7-42D0-BEAB-F8F5E5559EE7}" type="presOf" srcId="{296A7F82-289B-4555-AFB9-283ED2551467}" destId="{7E59C597-4DE6-45F9-9BAC-A6D576E8C2EC}" srcOrd="0" destOrd="0" presId="urn:microsoft.com/office/officeart/2008/layout/HorizontalMultiLevelHierarchy"/>
    <dgm:cxn modelId="{BA85BB40-D399-4BE7-873E-86DCDDF32AD0}" type="presOf" srcId="{CA849F76-75DC-48BB-A1BE-7F55038F9E0B}" destId="{B582DAAA-AFCB-4AB9-AB7F-FFF47F15C686}" srcOrd="0" destOrd="0" presId="urn:microsoft.com/office/officeart/2008/layout/HorizontalMultiLevelHierarchy"/>
    <dgm:cxn modelId="{7D2CEFA6-FEF5-466F-85B3-8977F4A222DA}" type="presOf" srcId="{CF4E1E2D-4523-442D-9DFB-6257568D74D7}" destId="{3833DDA0-8054-45FF-AEAB-D793BB81263E}" srcOrd="1" destOrd="0" presId="urn:microsoft.com/office/officeart/2008/layout/HorizontalMultiLevelHierarchy"/>
    <dgm:cxn modelId="{F2E701D5-D9F2-457E-B59F-5E15C85484CE}" srcId="{ED111DB8-FE91-4A77-9112-FBFCFC4BB943}" destId="{05A7ED58-C63D-44B5-899E-488870E24E9B}" srcOrd="1" destOrd="0" parTransId="{F220CFC8-C13D-40A0-90D8-179A71A469E6}" sibTransId="{C7C491D8-69AF-44FE-9609-34A8AB8E184F}"/>
    <dgm:cxn modelId="{F48A5091-7E26-4207-8415-6DB564AC21B9}" type="presOf" srcId="{05A7ED58-C63D-44B5-899E-488870E24E9B}" destId="{D4F89BB7-2B2B-4AA1-94D9-691FAE8B72F1}" srcOrd="0" destOrd="0" presId="urn:microsoft.com/office/officeart/2008/layout/HorizontalMultiLevelHierarchy"/>
    <dgm:cxn modelId="{B7423EA1-C7E9-4D04-8B40-0BCA51F0DE6D}" type="presOf" srcId="{892D5C6F-628F-436D-BF89-E51BA252EDDA}" destId="{0E289033-306E-492F-9253-BAEE62C9002A}" srcOrd="0" destOrd="0" presId="urn:microsoft.com/office/officeart/2008/layout/HorizontalMultiLevelHierarchy"/>
    <dgm:cxn modelId="{C2C6AF9F-853E-4269-9D09-E49B33AD3551}" srcId="{ED111DB8-FE91-4A77-9112-FBFCFC4BB943}" destId="{296A7F82-289B-4555-AFB9-283ED2551467}" srcOrd="2" destOrd="0" parTransId="{A770AB61-BC18-486E-AD2B-ABED5252EF4B}" sibTransId="{B5E0CD4C-F317-4951-997C-41EBCE59166B}"/>
    <dgm:cxn modelId="{DDD4F1B8-C5C6-47E9-97A5-62AD6BC31A56}" type="presOf" srcId="{E1046958-9338-4DE3-AE7B-D97A23088182}" destId="{325A6B56-B9DB-4C2F-8E45-F3B5F4A2F887}" srcOrd="0" destOrd="0" presId="urn:microsoft.com/office/officeart/2008/layout/HorizontalMultiLevelHierarchy"/>
    <dgm:cxn modelId="{0422793D-187D-48A5-B59B-56F2DBF0109E}" type="presOf" srcId="{07EC7D63-88C2-4BEA-8D0F-3C8A0D1B0D04}" destId="{4DA546E1-F93C-48A8-9162-7741436B8BBA}" srcOrd="1" destOrd="0" presId="urn:microsoft.com/office/officeart/2008/layout/HorizontalMultiLevelHierarchy"/>
    <dgm:cxn modelId="{528E50E9-46F1-4A20-B2A7-17940886AF81}" srcId="{ED111DB8-FE91-4A77-9112-FBFCFC4BB943}" destId="{93511AF1-59D9-436C-A18E-93DEA30020EC}" srcOrd="4" destOrd="0" parTransId="{CBF06C05-3CCF-4F74-BDAC-4FF7B002C65E}" sibTransId="{905496E7-3AC4-4915-B424-CA408742D17F}"/>
    <dgm:cxn modelId="{32921D9A-7A17-490D-A74D-52D09841B422}" srcId="{ED111DB8-FE91-4A77-9112-FBFCFC4BB943}" destId="{CA849F76-75DC-48BB-A1BE-7F55038F9E0B}" srcOrd="3" destOrd="0" parTransId="{07EC7D63-88C2-4BEA-8D0F-3C8A0D1B0D04}" sibTransId="{902B446B-9C16-47C2-9407-3C7FD6F24011}"/>
    <dgm:cxn modelId="{75BE1A4A-7226-4BCD-B0D4-CC69A753AFBA}" srcId="{E3860DC3-C33E-4D27-984A-669D1B7096E6}" destId="{ED111DB8-FE91-4A77-9112-FBFCFC4BB943}" srcOrd="0" destOrd="0" parTransId="{0676D703-F23B-4168-84C2-7F291075BCC1}" sibTransId="{BA1F9B6A-DAEE-4EDE-A24D-22743F06A098}"/>
    <dgm:cxn modelId="{1F6E32A8-B263-40B1-8EEA-66EB2F079E07}" type="presOf" srcId="{F220CFC8-C13D-40A0-90D8-179A71A469E6}" destId="{817A6302-3EF0-44A3-9090-F74A567FFA11}" srcOrd="1" destOrd="0" presId="urn:microsoft.com/office/officeart/2008/layout/HorizontalMultiLevelHierarchy"/>
    <dgm:cxn modelId="{AB84DA94-CD40-4E96-855D-597BC83A8C11}" type="presOf" srcId="{A770AB61-BC18-486E-AD2B-ABED5252EF4B}" destId="{969E35CB-4690-4119-ADAA-BC0CDCB139C3}" srcOrd="0" destOrd="0" presId="urn:microsoft.com/office/officeart/2008/layout/HorizontalMultiLevelHierarchy"/>
    <dgm:cxn modelId="{052C6B00-2EEE-4BF0-96B7-911DF73F667C}" type="presOf" srcId="{CBF06C05-3CCF-4F74-BDAC-4FF7B002C65E}" destId="{E10C1320-19F5-4C1A-A51D-1C6ABC883C81}" srcOrd="1" destOrd="0" presId="urn:microsoft.com/office/officeart/2008/layout/HorizontalMultiLevelHierarchy"/>
    <dgm:cxn modelId="{BD9535A4-77D9-43EE-9064-B73995D69F4D}" type="presOf" srcId="{892D5C6F-628F-436D-BF89-E51BA252EDDA}" destId="{0F74AAD9-B229-4D25-AB0C-5A4963133B65}" srcOrd="1" destOrd="0" presId="urn:microsoft.com/office/officeart/2008/layout/HorizontalMultiLevelHierarchy"/>
    <dgm:cxn modelId="{E7942BB3-CEE5-4ED2-AC2D-422B447E2AD4}" type="presOf" srcId="{CF4E1E2D-4523-442D-9DFB-6257568D74D7}" destId="{641C6239-C451-407D-B242-EE2F498C49D6}" srcOrd="0" destOrd="0" presId="urn:microsoft.com/office/officeart/2008/layout/HorizontalMultiLevelHierarchy"/>
    <dgm:cxn modelId="{91C844D6-6251-491F-94FF-729165C669E8}" srcId="{ED111DB8-FE91-4A77-9112-FBFCFC4BB943}" destId="{D3F39757-F224-4052-96BD-35F5A8BA61AE}" srcOrd="0" destOrd="0" parTransId="{892D5C6F-628F-436D-BF89-E51BA252EDDA}" sibTransId="{51A21F95-01C3-447A-A8A9-1EDE603AE5EB}"/>
    <dgm:cxn modelId="{680F3184-FB6B-42BC-9DFA-89CC08A11890}" type="presOf" srcId="{CBF06C05-3CCF-4F74-BDAC-4FF7B002C65E}" destId="{CAABCA1A-F0BC-4A14-AD43-C4F538934ADF}" srcOrd="0" destOrd="0" presId="urn:microsoft.com/office/officeart/2008/layout/HorizontalMultiLevelHierarchy"/>
    <dgm:cxn modelId="{728849D0-F23A-4852-8B0C-11D2887967D1}" type="presOf" srcId="{E3860DC3-C33E-4D27-984A-669D1B7096E6}" destId="{351B8777-43F8-4944-9510-3BBB9501D5B0}" srcOrd="0" destOrd="0" presId="urn:microsoft.com/office/officeart/2008/layout/HorizontalMultiLevelHierarchy"/>
    <dgm:cxn modelId="{5455F897-C5CD-4449-8659-D65C6EFF3774}" type="presOf" srcId="{A770AB61-BC18-486E-AD2B-ABED5252EF4B}" destId="{5055C818-D13B-4C7C-97BB-793F90A0F030}" srcOrd="1" destOrd="0" presId="urn:microsoft.com/office/officeart/2008/layout/HorizontalMultiLevelHierarchy"/>
    <dgm:cxn modelId="{0A24E512-F5D5-4B27-85E3-5590F328CE4A}" type="presOf" srcId="{93511AF1-59D9-436C-A18E-93DEA30020EC}" destId="{93FD9B14-93A6-488C-84DB-9A3CC3EBE7D6}" srcOrd="0" destOrd="0" presId="urn:microsoft.com/office/officeart/2008/layout/HorizontalMultiLevelHierarchy"/>
    <dgm:cxn modelId="{3D60AF85-FEEA-44BD-A11A-C27EBDB079EE}" type="presOf" srcId="{F220CFC8-C13D-40A0-90D8-179A71A469E6}" destId="{D2D69CDB-4039-47A1-AF45-30E38AB957C4}" srcOrd="0" destOrd="0" presId="urn:microsoft.com/office/officeart/2008/layout/HorizontalMultiLevelHierarchy"/>
    <dgm:cxn modelId="{55D49A8C-9E2C-437E-A05B-1D8A1954F0F6}" type="presOf" srcId="{ED111DB8-FE91-4A77-9112-FBFCFC4BB943}" destId="{213CF81C-02FD-4249-B88B-93E382B55D15}" srcOrd="0" destOrd="0" presId="urn:microsoft.com/office/officeart/2008/layout/HorizontalMultiLevelHierarchy"/>
    <dgm:cxn modelId="{98660C69-4A10-48A6-9222-80ECBFA4B987}" type="presOf" srcId="{D3F39757-F224-4052-96BD-35F5A8BA61AE}" destId="{F547B9CB-BF1F-4ACB-A181-9A4EAE853B7B}" srcOrd="0" destOrd="0" presId="urn:microsoft.com/office/officeart/2008/layout/HorizontalMultiLevelHierarchy"/>
    <dgm:cxn modelId="{D3B45EB1-D05E-403E-BA8D-4B8D7AD87F02}" type="presOf" srcId="{07EC7D63-88C2-4BEA-8D0F-3C8A0D1B0D04}" destId="{EE43C3E2-87B4-46C3-B764-A589FE02B5BC}" srcOrd="0" destOrd="0" presId="urn:microsoft.com/office/officeart/2008/layout/HorizontalMultiLevelHierarchy"/>
    <dgm:cxn modelId="{5A17F2F2-F47B-4306-95E0-38A66326EC13}" type="presParOf" srcId="{351B8777-43F8-4944-9510-3BBB9501D5B0}" destId="{E7A01EEA-0701-40F7-89ED-5E80451AD38D}" srcOrd="0" destOrd="0" presId="urn:microsoft.com/office/officeart/2008/layout/HorizontalMultiLevelHierarchy"/>
    <dgm:cxn modelId="{AFB9693F-1DD2-4AA7-9B26-97BF9F652C41}" type="presParOf" srcId="{E7A01EEA-0701-40F7-89ED-5E80451AD38D}" destId="{213CF81C-02FD-4249-B88B-93E382B55D15}" srcOrd="0" destOrd="0" presId="urn:microsoft.com/office/officeart/2008/layout/HorizontalMultiLevelHierarchy"/>
    <dgm:cxn modelId="{ECD38A86-1468-4650-8F42-A81CB39C5F0C}" type="presParOf" srcId="{E7A01EEA-0701-40F7-89ED-5E80451AD38D}" destId="{6C84C365-B7F3-4C0D-86C3-9A9249A87CBD}" srcOrd="1" destOrd="0" presId="urn:microsoft.com/office/officeart/2008/layout/HorizontalMultiLevelHierarchy"/>
    <dgm:cxn modelId="{2451545B-FF1C-4ABB-86FC-B8DE0031CA53}" type="presParOf" srcId="{6C84C365-B7F3-4C0D-86C3-9A9249A87CBD}" destId="{0E289033-306E-492F-9253-BAEE62C9002A}" srcOrd="0" destOrd="0" presId="urn:microsoft.com/office/officeart/2008/layout/HorizontalMultiLevelHierarchy"/>
    <dgm:cxn modelId="{B1C56393-BCB0-423B-8A0F-3DE04206E6F3}" type="presParOf" srcId="{0E289033-306E-492F-9253-BAEE62C9002A}" destId="{0F74AAD9-B229-4D25-AB0C-5A4963133B65}" srcOrd="0" destOrd="0" presId="urn:microsoft.com/office/officeart/2008/layout/HorizontalMultiLevelHierarchy"/>
    <dgm:cxn modelId="{0DAB446E-9853-4D65-A5A8-CA72B50271A1}" type="presParOf" srcId="{6C84C365-B7F3-4C0D-86C3-9A9249A87CBD}" destId="{AAF96DEB-8A3E-4873-9DFE-E1A130159247}" srcOrd="1" destOrd="0" presId="urn:microsoft.com/office/officeart/2008/layout/HorizontalMultiLevelHierarchy"/>
    <dgm:cxn modelId="{22422F33-DBC3-47B2-B50B-C02E0D8A598E}" type="presParOf" srcId="{AAF96DEB-8A3E-4873-9DFE-E1A130159247}" destId="{F547B9CB-BF1F-4ACB-A181-9A4EAE853B7B}" srcOrd="0" destOrd="0" presId="urn:microsoft.com/office/officeart/2008/layout/HorizontalMultiLevelHierarchy"/>
    <dgm:cxn modelId="{5E3BDEA1-533F-4AC9-9873-398F3D15D323}" type="presParOf" srcId="{AAF96DEB-8A3E-4873-9DFE-E1A130159247}" destId="{5DA77557-0742-4296-9E22-E6157946E744}" srcOrd="1" destOrd="0" presId="urn:microsoft.com/office/officeart/2008/layout/HorizontalMultiLevelHierarchy"/>
    <dgm:cxn modelId="{75EE8690-3018-4DFA-B36C-083E8C579320}" type="presParOf" srcId="{6C84C365-B7F3-4C0D-86C3-9A9249A87CBD}" destId="{D2D69CDB-4039-47A1-AF45-30E38AB957C4}" srcOrd="2" destOrd="0" presId="urn:microsoft.com/office/officeart/2008/layout/HorizontalMultiLevelHierarchy"/>
    <dgm:cxn modelId="{57A5375C-6709-4F68-AB7A-C694F7E899D1}" type="presParOf" srcId="{D2D69CDB-4039-47A1-AF45-30E38AB957C4}" destId="{817A6302-3EF0-44A3-9090-F74A567FFA11}" srcOrd="0" destOrd="0" presId="urn:microsoft.com/office/officeart/2008/layout/HorizontalMultiLevelHierarchy"/>
    <dgm:cxn modelId="{3E296A7C-9168-4D38-8E7F-F255E6C4D6BD}" type="presParOf" srcId="{6C84C365-B7F3-4C0D-86C3-9A9249A87CBD}" destId="{B80F579D-E83D-4628-AE37-366C7DFDBD97}" srcOrd="3" destOrd="0" presId="urn:microsoft.com/office/officeart/2008/layout/HorizontalMultiLevelHierarchy"/>
    <dgm:cxn modelId="{882E6BB7-859F-4632-96E3-3A364DEE0F35}" type="presParOf" srcId="{B80F579D-E83D-4628-AE37-366C7DFDBD97}" destId="{D4F89BB7-2B2B-4AA1-94D9-691FAE8B72F1}" srcOrd="0" destOrd="0" presId="urn:microsoft.com/office/officeart/2008/layout/HorizontalMultiLevelHierarchy"/>
    <dgm:cxn modelId="{F55C32C1-B374-4D6C-8869-284B06479A68}" type="presParOf" srcId="{B80F579D-E83D-4628-AE37-366C7DFDBD97}" destId="{685732AB-B190-4F13-994E-DEEFFD7FFC5C}" srcOrd="1" destOrd="0" presId="urn:microsoft.com/office/officeart/2008/layout/HorizontalMultiLevelHierarchy"/>
    <dgm:cxn modelId="{06F77D27-192B-456A-B055-12EB613794AB}" type="presParOf" srcId="{6C84C365-B7F3-4C0D-86C3-9A9249A87CBD}" destId="{969E35CB-4690-4119-ADAA-BC0CDCB139C3}" srcOrd="4" destOrd="0" presId="urn:microsoft.com/office/officeart/2008/layout/HorizontalMultiLevelHierarchy"/>
    <dgm:cxn modelId="{64747B62-FF45-400B-AEA4-50D5F7B771AA}" type="presParOf" srcId="{969E35CB-4690-4119-ADAA-BC0CDCB139C3}" destId="{5055C818-D13B-4C7C-97BB-793F90A0F030}" srcOrd="0" destOrd="0" presId="urn:microsoft.com/office/officeart/2008/layout/HorizontalMultiLevelHierarchy"/>
    <dgm:cxn modelId="{CF003FFE-6B4E-446C-9664-5BDFEEDE41C6}" type="presParOf" srcId="{6C84C365-B7F3-4C0D-86C3-9A9249A87CBD}" destId="{9D7F70F2-AD5E-4547-A3C9-B54CAC1BD91E}" srcOrd="5" destOrd="0" presId="urn:microsoft.com/office/officeart/2008/layout/HorizontalMultiLevelHierarchy"/>
    <dgm:cxn modelId="{C83EB432-F65F-4FCC-86E1-9A2965B378D1}" type="presParOf" srcId="{9D7F70F2-AD5E-4547-A3C9-B54CAC1BD91E}" destId="{7E59C597-4DE6-45F9-9BAC-A6D576E8C2EC}" srcOrd="0" destOrd="0" presId="urn:microsoft.com/office/officeart/2008/layout/HorizontalMultiLevelHierarchy"/>
    <dgm:cxn modelId="{456F358A-4B5F-4E35-8495-3B4B10F62705}" type="presParOf" srcId="{9D7F70F2-AD5E-4547-A3C9-B54CAC1BD91E}" destId="{0365A6BF-326C-4751-A75E-63FFB139C8BC}" srcOrd="1" destOrd="0" presId="urn:microsoft.com/office/officeart/2008/layout/HorizontalMultiLevelHierarchy"/>
    <dgm:cxn modelId="{E738B600-8F5E-49B4-BCD9-D8CC21205A5E}" type="presParOf" srcId="{6C84C365-B7F3-4C0D-86C3-9A9249A87CBD}" destId="{EE43C3E2-87B4-46C3-B764-A589FE02B5BC}" srcOrd="6" destOrd="0" presId="urn:microsoft.com/office/officeart/2008/layout/HorizontalMultiLevelHierarchy"/>
    <dgm:cxn modelId="{CBD8917C-2663-4088-B0F9-407E83129F7C}" type="presParOf" srcId="{EE43C3E2-87B4-46C3-B764-A589FE02B5BC}" destId="{4DA546E1-F93C-48A8-9162-7741436B8BBA}" srcOrd="0" destOrd="0" presId="urn:microsoft.com/office/officeart/2008/layout/HorizontalMultiLevelHierarchy"/>
    <dgm:cxn modelId="{F70FDC4C-FD2E-422C-8F59-F98A6E162102}" type="presParOf" srcId="{6C84C365-B7F3-4C0D-86C3-9A9249A87CBD}" destId="{07569389-77FB-4DC7-A0CC-7D1826273084}" srcOrd="7" destOrd="0" presId="urn:microsoft.com/office/officeart/2008/layout/HorizontalMultiLevelHierarchy"/>
    <dgm:cxn modelId="{1EE793D7-6630-45D7-BAFB-EF84C0C06E59}" type="presParOf" srcId="{07569389-77FB-4DC7-A0CC-7D1826273084}" destId="{B582DAAA-AFCB-4AB9-AB7F-FFF47F15C686}" srcOrd="0" destOrd="0" presId="urn:microsoft.com/office/officeart/2008/layout/HorizontalMultiLevelHierarchy"/>
    <dgm:cxn modelId="{6A993998-B894-40EB-8C41-DFC41BEB8AEE}" type="presParOf" srcId="{07569389-77FB-4DC7-A0CC-7D1826273084}" destId="{993751FB-222C-4182-9C09-5537F7793F44}" srcOrd="1" destOrd="0" presId="urn:microsoft.com/office/officeart/2008/layout/HorizontalMultiLevelHierarchy"/>
    <dgm:cxn modelId="{481768F5-E514-494F-98CE-248226969390}" type="presParOf" srcId="{6C84C365-B7F3-4C0D-86C3-9A9249A87CBD}" destId="{CAABCA1A-F0BC-4A14-AD43-C4F538934ADF}" srcOrd="8" destOrd="0" presId="urn:microsoft.com/office/officeart/2008/layout/HorizontalMultiLevelHierarchy"/>
    <dgm:cxn modelId="{4A6856F6-D92F-4100-9D11-E739B0975794}" type="presParOf" srcId="{CAABCA1A-F0BC-4A14-AD43-C4F538934ADF}" destId="{E10C1320-19F5-4C1A-A51D-1C6ABC883C81}" srcOrd="0" destOrd="0" presId="urn:microsoft.com/office/officeart/2008/layout/HorizontalMultiLevelHierarchy"/>
    <dgm:cxn modelId="{2FE19B35-52BE-4B51-8D05-C7847D3258CA}" type="presParOf" srcId="{6C84C365-B7F3-4C0D-86C3-9A9249A87CBD}" destId="{B9BEF046-9F42-4DB0-8C88-7CA337FC6A56}" srcOrd="9" destOrd="0" presId="urn:microsoft.com/office/officeart/2008/layout/HorizontalMultiLevelHierarchy"/>
    <dgm:cxn modelId="{440C952F-DF8E-4EBC-B20B-DC6F7C5D053A}" type="presParOf" srcId="{B9BEF046-9F42-4DB0-8C88-7CA337FC6A56}" destId="{93FD9B14-93A6-488C-84DB-9A3CC3EBE7D6}" srcOrd="0" destOrd="0" presId="urn:microsoft.com/office/officeart/2008/layout/HorizontalMultiLevelHierarchy"/>
    <dgm:cxn modelId="{16CCD673-50FF-4DFB-AC5C-C4871529FF2D}" type="presParOf" srcId="{B9BEF046-9F42-4DB0-8C88-7CA337FC6A56}" destId="{FDA2CFA8-F7F9-4753-8D14-323B53E5C0C8}" srcOrd="1" destOrd="0" presId="urn:microsoft.com/office/officeart/2008/layout/HorizontalMultiLevelHierarchy"/>
    <dgm:cxn modelId="{6A031765-04BE-4D6C-8637-8FFD268122B9}" type="presParOf" srcId="{6C84C365-B7F3-4C0D-86C3-9A9249A87CBD}" destId="{641C6239-C451-407D-B242-EE2F498C49D6}" srcOrd="10" destOrd="0" presId="urn:microsoft.com/office/officeart/2008/layout/HorizontalMultiLevelHierarchy"/>
    <dgm:cxn modelId="{462DD2FA-BF26-4ACF-82E4-1F707C7DFB43}" type="presParOf" srcId="{641C6239-C451-407D-B242-EE2F498C49D6}" destId="{3833DDA0-8054-45FF-AEAB-D793BB81263E}" srcOrd="0" destOrd="0" presId="urn:microsoft.com/office/officeart/2008/layout/HorizontalMultiLevelHierarchy"/>
    <dgm:cxn modelId="{0A79461F-89A4-4D87-BC41-B405151D383A}" type="presParOf" srcId="{6C84C365-B7F3-4C0D-86C3-9A9249A87CBD}" destId="{33C53851-E1D6-4C3F-A1E1-D645828C54A1}" srcOrd="11" destOrd="0" presId="urn:microsoft.com/office/officeart/2008/layout/HorizontalMultiLevelHierarchy"/>
    <dgm:cxn modelId="{1964F59B-231E-4B4E-AE24-B5A4B1029F51}" type="presParOf" srcId="{33C53851-E1D6-4C3F-A1E1-D645828C54A1}" destId="{325A6B56-B9DB-4C2F-8E45-F3B5F4A2F887}" srcOrd="0" destOrd="0" presId="urn:microsoft.com/office/officeart/2008/layout/HorizontalMultiLevelHierarchy"/>
    <dgm:cxn modelId="{3F172146-CE59-4970-AA38-A26FBFB43136}" type="presParOf" srcId="{33C53851-E1D6-4C3F-A1E1-D645828C54A1}" destId="{926BF681-09A2-4841-94A8-C2995B37C2C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F9AEA0-358A-4E62-9924-115E1C7C1829}" type="doc">
      <dgm:prSet loTypeId="urn:microsoft.com/office/officeart/2008/layout/LinedList" loCatId="hierarchy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34A55F1-5CF8-4537-9078-281470E9961A}">
      <dgm:prSet phldrT="[Текст]"/>
      <dgm:spPr/>
      <dgm:t>
        <a:bodyPr/>
        <a:lstStyle/>
        <a:p>
          <a:r>
            <a:rPr lang="uk-UA" dirty="0" smtClean="0">
              <a:solidFill>
                <a:schemeClr val="bg1">
                  <a:lumMod val="95000"/>
                  <a:lumOff val="5000"/>
                </a:schemeClr>
              </a:solidFill>
            </a:rPr>
            <a:t>Явдоха </a:t>
          </a:r>
          <a:r>
            <a:rPr lang="uk-UA" dirty="0" err="1" smtClean="0">
              <a:solidFill>
                <a:schemeClr val="bg1">
                  <a:lumMod val="95000"/>
                  <a:lumOff val="5000"/>
                </a:schemeClr>
              </a:solidFill>
            </a:rPr>
            <a:t>Зубиха</a:t>
          </a:r>
          <a:endParaRPr lang="uk-UA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A938C534-567C-42DC-91EA-B3EC3EFF0B47}" type="parTrans" cxnId="{DE63C6AD-D946-4924-9582-227FD121AA3D}">
      <dgm:prSet/>
      <dgm:spPr/>
      <dgm:t>
        <a:bodyPr/>
        <a:lstStyle/>
        <a:p>
          <a:endParaRPr lang="uk-UA"/>
        </a:p>
      </dgm:t>
    </dgm:pt>
    <dgm:pt modelId="{E136577E-4672-421F-A057-C1889F8F398B}" type="sibTrans" cxnId="{DE63C6AD-D946-4924-9582-227FD121AA3D}">
      <dgm:prSet/>
      <dgm:spPr/>
      <dgm:t>
        <a:bodyPr/>
        <a:lstStyle/>
        <a:p>
          <a:endParaRPr lang="uk-UA"/>
        </a:p>
      </dgm:t>
    </dgm:pt>
    <dgm:pt modelId="{B3069A11-B7EC-46C0-B0A5-E0720859D528}">
      <dgm:prSet phldrT="[Текст]"/>
      <dgm:spPr/>
      <dgm:t>
        <a:bodyPr/>
        <a:lstStyle/>
        <a:p>
          <a:r>
            <a:rPr lang="uk-UA" dirty="0" smtClean="0">
              <a:solidFill>
                <a:schemeClr val="bg1">
                  <a:lumMod val="95000"/>
                  <a:lumOff val="5000"/>
                </a:schemeClr>
              </a:solidFill>
            </a:rPr>
            <a:t>Рішуча і винахідлива</a:t>
          </a:r>
          <a:r>
            <a:rPr lang="uk-UA" dirty="0" smtClean="0"/>
            <a:t>;</a:t>
          </a:r>
          <a:endParaRPr lang="uk-UA" dirty="0"/>
        </a:p>
      </dgm:t>
    </dgm:pt>
    <dgm:pt modelId="{76DAF481-A706-42B7-A864-FAD196D5EB84}" type="parTrans" cxnId="{FE8FFA96-2014-48E9-A2F5-5B14994ED0A0}">
      <dgm:prSet/>
      <dgm:spPr/>
      <dgm:t>
        <a:bodyPr/>
        <a:lstStyle/>
        <a:p>
          <a:endParaRPr lang="uk-UA"/>
        </a:p>
      </dgm:t>
    </dgm:pt>
    <dgm:pt modelId="{27A37E56-861F-4A9A-AB69-9D9E4C73528D}" type="sibTrans" cxnId="{FE8FFA96-2014-48E9-A2F5-5B14994ED0A0}">
      <dgm:prSet/>
      <dgm:spPr/>
      <dgm:t>
        <a:bodyPr/>
        <a:lstStyle/>
        <a:p>
          <a:endParaRPr lang="uk-UA"/>
        </a:p>
      </dgm:t>
    </dgm:pt>
    <dgm:pt modelId="{BE976F0F-A476-47F9-BB2C-858AF0CED0C7}">
      <dgm:prSet phldrT="[Текст]"/>
      <dgm:spPr/>
      <dgm:t>
        <a:bodyPr/>
        <a:lstStyle/>
        <a:p>
          <a:r>
            <a:rPr lang="uk-UA" dirty="0" smtClean="0">
              <a:solidFill>
                <a:schemeClr val="bg1">
                  <a:lumMod val="95000"/>
                  <a:lumOff val="5000"/>
                </a:schemeClr>
              </a:solidFill>
            </a:rPr>
            <a:t>Мстива;</a:t>
          </a:r>
          <a:endParaRPr lang="uk-UA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8A71CA18-5CCA-4E60-9C53-70B799ABC3F6}" type="parTrans" cxnId="{D1FC1DA3-B06B-4945-A7AB-2792F54CA636}">
      <dgm:prSet/>
      <dgm:spPr/>
      <dgm:t>
        <a:bodyPr/>
        <a:lstStyle/>
        <a:p>
          <a:endParaRPr lang="uk-UA"/>
        </a:p>
      </dgm:t>
    </dgm:pt>
    <dgm:pt modelId="{299AE843-7877-4B72-B52F-4540495DBD1D}" type="sibTrans" cxnId="{D1FC1DA3-B06B-4945-A7AB-2792F54CA636}">
      <dgm:prSet/>
      <dgm:spPr/>
      <dgm:t>
        <a:bodyPr/>
        <a:lstStyle/>
        <a:p>
          <a:endParaRPr lang="uk-UA"/>
        </a:p>
      </dgm:t>
    </dgm:pt>
    <dgm:pt modelId="{3A9B6F83-941E-4EA0-8380-5E0185171A2E}">
      <dgm:prSet phldrT="[Текст]"/>
      <dgm:spPr/>
      <dgm:t>
        <a:bodyPr/>
        <a:lstStyle/>
        <a:p>
          <a:r>
            <a:rPr lang="uk-UA" dirty="0" smtClean="0">
              <a:solidFill>
                <a:schemeClr val="bg1">
                  <a:lumMod val="95000"/>
                  <a:lumOff val="5000"/>
                </a:schemeClr>
              </a:solidFill>
            </a:rPr>
            <a:t>Підступна і хитра</a:t>
          </a:r>
          <a:r>
            <a:rPr lang="uk-UA" dirty="0" smtClean="0"/>
            <a:t>;</a:t>
          </a:r>
          <a:endParaRPr lang="uk-UA" dirty="0"/>
        </a:p>
      </dgm:t>
    </dgm:pt>
    <dgm:pt modelId="{484F2624-D826-4D5E-87AD-4697DAFE0A1B}" type="parTrans" cxnId="{C11A76CA-4158-4EF9-B355-82BA4DD4B3B9}">
      <dgm:prSet/>
      <dgm:spPr/>
      <dgm:t>
        <a:bodyPr/>
        <a:lstStyle/>
        <a:p>
          <a:endParaRPr lang="uk-UA"/>
        </a:p>
      </dgm:t>
    </dgm:pt>
    <dgm:pt modelId="{2FC101B1-D22C-4643-BAA7-A559025D3802}" type="sibTrans" cxnId="{C11A76CA-4158-4EF9-B355-82BA4DD4B3B9}">
      <dgm:prSet/>
      <dgm:spPr/>
      <dgm:t>
        <a:bodyPr/>
        <a:lstStyle/>
        <a:p>
          <a:endParaRPr lang="uk-UA"/>
        </a:p>
      </dgm:t>
    </dgm:pt>
    <dgm:pt modelId="{6C0CD222-2CB8-4739-8E7B-1D3627A5E379}">
      <dgm:prSet phldrT="[Текст]"/>
      <dgm:spPr/>
      <dgm:t>
        <a:bodyPr/>
        <a:lstStyle/>
        <a:p>
          <a:r>
            <a:rPr lang="uk-UA" dirty="0" smtClean="0">
              <a:solidFill>
                <a:schemeClr val="bg1">
                  <a:lumMod val="95000"/>
                  <a:lumOff val="5000"/>
                </a:schemeClr>
              </a:solidFill>
            </a:rPr>
            <a:t>Обізнана у справі ворожіння</a:t>
          </a:r>
          <a:r>
            <a:rPr lang="uk-UA" dirty="0" smtClean="0"/>
            <a:t>;</a:t>
          </a:r>
          <a:endParaRPr lang="uk-UA" dirty="0"/>
        </a:p>
      </dgm:t>
    </dgm:pt>
    <dgm:pt modelId="{6AA439A2-BA3D-4F95-9464-867265D1F481}" type="parTrans" cxnId="{463A2311-4FD1-43FF-BF02-C4AA8B373B50}">
      <dgm:prSet/>
      <dgm:spPr/>
      <dgm:t>
        <a:bodyPr/>
        <a:lstStyle/>
        <a:p>
          <a:endParaRPr lang="uk-UA"/>
        </a:p>
      </dgm:t>
    </dgm:pt>
    <dgm:pt modelId="{EF6502C2-93A1-4A6E-998D-2CFEEAA18A38}" type="sibTrans" cxnId="{463A2311-4FD1-43FF-BF02-C4AA8B373B50}">
      <dgm:prSet/>
      <dgm:spPr/>
      <dgm:t>
        <a:bodyPr/>
        <a:lstStyle/>
        <a:p>
          <a:endParaRPr lang="uk-UA"/>
        </a:p>
      </dgm:t>
    </dgm:pt>
    <dgm:pt modelId="{050066EF-AEE9-4BBA-B8F9-375B8A72A68A}">
      <dgm:prSet phldrT="[Текст]"/>
      <dgm:spPr/>
      <dgm:t>
        <a:bodyPr/>
        <a:lstStyle/>
        <a:p>
          <a:r>
            <a:rPr lang="uk-UA" dirty="0" smtClean="0">
              <a:solidFill>
                <a:schemeClr val="bg1">
                  <a:lumMod val="95000"/>
                  <a:lumOff val="5000"/>
                </a:schemeClr>
              </a:solidFill>
            </a:rPr>
            <a:t>Улеслива і корислива.</a:t>
          </a:r>
          <a:endParaRPr lang="uk-UA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FCE3AEE0-23E9-4640-9EBF-EED6E1D32790}" type="parTrans" cxnId="{1A967956-302D-4BF0-812D-1023181974D2}">
      <dgm:prSet/>
      <dgm:spPr/>
      <dgm:t>
        <a:bodyPr/>
        <a:lstStyle/>
        <a:p>
          <a:endParaRPr lang="uk-UA"/>
        </a:p>
      </dgm:t>
    </dgm:pt>
    <dgm:pt modelId="{96502FB8-9573-41DA-9FDF-2EB91E97A8E0}" type="sibTrans" cxnId="{1A967956-302D-4BF0-812D-1023181974D2}">
      <dgm:prSet/>
      <dgm:spPr/>
      <dgm:t>
        <a:bodyPr/>
        <a:lstStyle/>
        <a:p>
          <a:endParaRPr lang="uk-UA"/>
        </a:p>
      </dgm:t>
    </dgm:pt>
    <dgm:pt modelId="{AAD6E7D7-2702-4E6A-974B-32C02E8B9A4D}" type="pres">
      <dgm:prSet presAssocID="{1AF9AEA0-358A-4E62-9924-115E1C7C1829}" presName="vert0" presStyleCnt="0">
        <dgm:presLayoutVars>
          <dgm:dir/>
          <dgm:animOne val="branch"/>
          <dgm:animLvl val="lvl"/>
        </dgm:presLayoutVars>
      </dgm:prSet>
      <dgm:spPr/>
    </dgm:pt>
    <dgm:pt modelId="{37577A30-D273-40A4-9522-5A873C75CB2C}" type="pres">
      <dgm:prSet presAssocID="{D34A55F1-5CF8-4537-9078-281470E9961A}" presName="thickLine" presStyleLbl="alignNode1" presStyleIdx="0" presStyleCnt="1" custLinFactNeighborX="3279" custLinFactNeighborY="-3198"/>
      <dgm:spPr/>
    </dgm:pt>
    <dgm:pt modelId="{AFFCB112-D01D-4D25-AC2E-40DDA0CE2A94}" type="pres">
      <dgm:prSet presAssocID="{D34A55F1-5CF8-4537-9078-281470E9961A}" presName="horz1" presStyleCnt="0"/>
      <dgm:spPr/>
    </dgm:pt>
    <dgm:pt modelId="{89421993-3243-436C-BBB7-B4144AFF96F4}" type="pres">
      <dgm:prSet presAssocID="{D34A55F1-5CF8-4537-9078-281470E9961A}" presName="tx1" presStyleLbl="revTx" presStyleIdx="0" presStyleCnt="6"/>
      <dgm:spPr/>
      <dgm:t>
        <a:bodyPr/>
        <a:lstStyle/>
        <a:p>
          <a:endParaRPr lang="uk-UA"/>
        </a:p>
      </dgm:t>
    </dgm:pt>
    <dgm:pt modelId="{B275811B-2584-490C-AAF6-3F4669834521}" type="pres">
      <dgm:prSet presAssocID="{D34A55F1-5CF8-4537-9078-281470E9961A}" presName="vert1" presStyleCnt="0"/>
      <dgm:spPr/>
    </dgm:pt>
    <dgm:pt modelId="{FB4B597E-B83F-41EA-94DE-DB9033A1A04C}" type="pres">
      <dgm:prSet presAssocID="{B3069A11-B7EC-46C0-B0A5-E0720859D528}" presName="vertSpace2a" presStyleCnt="0"/>
      <dgm:spPr/>
    </dgm:pt>
    <dgm:pt modelId="{307B744A-A833-4D1F-94B7-3005454887C3}" type="pres">
      <dgm:prSet presAssocID="{B3069A11-B7EC-46C0-B0A5-E0720859D528}" presName="horz2" presStyleCnt="0"/>
      <dgm:spPr/>
    </dgm:pt>
    <dgm:pt modelId="{EAF5951F-84C0-4869-A5C6-7CB44C8FEC8A}" type="pres">
      <dgm:prSet presAssocID="{B3069A11-B7EC-46C0-B0A5-E0720859D528}" presName="horzSpace2" presStyleCnt="0"/>
      <dgm:spPr/>
    </dgm:pt>
    <dgm:pt modelId="{27A9ABDF-B9DB-4BEF-83C7-B741A5BFA5DB}" type="pres">
      <dgm:prSet presAssocID="{B3069A11-B7EC-46C0-B0A5-E0720859D528}" presName="tx2" presStyleLbl="revTx" presStyleIdx="1" presStyleCnt="6"/>
      <dgm:spPr/>
    </dgm:pt>
    <dgm:pt modelId="{1C719636-DF07-4B22-A036-EFFD218EA453}" type="pres">
      <dgm:prSet presAssocID="{B3069A11-B7EC-46C0-B0A5-E0720859D528}" presName="vert2" presStyleCnt="0"/>
      <dgm:spPr/>
    </dgm:pt>
    <dgm:pt modelId="{39A6B991-B6D7-4E63-B737-C53AA12DC7B3}" type="pres">
      <dgm:prSet presAssocID="{B3069A11-B7EC-46C0-B0A5-E0720859D528}" presName="thinLine2b" presStyleLbl="callout" presStyleIdx="0" presStyleCnt="5"/>
      <dgm:spPr/>
    </dgm:pt>
    <dgm:pt modelId="{8F3038BF-6FBB-4666-B276-088F425CA73A}" type="pres">
      <dgm:prSet presAssocID="{B3069A11-B7EC-46C0-B0A5-E0720859D528}" presName="vertSpace2b" presStyleCnt="0"/>
      <dgm:spPr/>
    </dgm:pt>
    <dgm:pt modelId="{D34B15C7-914A-4A63-8DBD-77155667C50D}" type="pres">
      <dgm:prSet presAssocID="{3A9B6F83-941E-4EA0-8380-5E0185171A2E}" presName="horz2" presStyleCnt="0"/>
      <dgm:spPr/>
    </dgm:pt>
    <dgm:pt modelId="{2F2E8D5E-FFFD-4273-A4AB-C7538AC03094}" type="pres">
      <dgm:prSet presAssocID="{3A9B6F83-941E-4EA0-8380-5E0185171A2E}" presName="horzSpace2" presStyleCnt="0"/>
      <dgm:spPr/>
    </dgm:pt>
    <dgm:pt modelId="{69126F32-B215-44DE-B93D-05D88E0A49AF}" type="pres">
      <dgm:prSet presAssocID="{3A9B6F83-941E-4EA0-8380-5E0185171A2E}" presName="tx2" presStyleLbl="revTx" presStyleIdx="2" presStyleCnt="6"/>
      <dgm:spPr/>
      <dgm:t>
        <a:bodyPr/>
        <a:lstStyle/>
        <a:p>
          <a:endParaRPr lang="uk-UA"/>
        </a:p>
      </dgm:t>
    </dgm:pt>
    <dgm:pt modelId="{1A0A5E9A-27FE-4E2E-9EC7-5FE9DC7B1548}" type="pres">
      <dgm:prSet presAssocID="{3A9B6F83-941E-4EA0-8380-5E0185171A2E}" presName="vert2" presStyleCnt="0"/>
      <dgm:spPr/>
    </dgm:pt>
    <dgm:pt modelId="{9C4876C1-FCCA-4E23-9BC7-41EA13D9707A}" type="pres">
      <dgm:prSet presAssocID="{3A9B6F83-941E-4EA0-8380-5E0185171A2E}" presName="thinLine2b" presStyleLbl="callout" presStyleIdx="1" presStyleCnt="5"/>
      <dgm:spPr/>
    </dgm:pt>
    <dgm:pt modelId="{2E986EDC-1DFF-43F3-8A08-6D41E592F3E2}" type="pres">
      <dgm:prSet presAssocID="{3A9B6F83-941E-4EA0-8380-5E0185171A2E}" presName="vertSpace2b" presStyleCnt="0"/>
      <dgm:spPr/>
    </dgm:pt>
    <dgm:pt modelId="{42813194-C707-433D-8518-3357785B39B7}" type="pres">
      <dgm:prSet presAssocID="{6C0CD222-2CB8-4739-8E7B-1D3627A5E379}" presName="horz2" presStyleCnt="0"/>
      <dgm:spPr/>
    </dgm:pt>
    <dgm:pt modelId="{6E157DC0-9BA0-42BA-A781-C1C2C916BD70}" type="pres">
      <dgm:prSet presAssocID="{6C0CD222-2CB8-4739-8E7B-1D3627A5E379}" presName="horzSpace2" presStyleCnt="0"/>
      <dgm:spPr/>
    </dgm:pt>
    <dgm:pt modelId="{E7BB7FEC-9DD5-4849-A50C-451302D65A02}" type="pres">
      <dgm:prSet presAssocID="{6C0CD222-2CB8-4739-8E7B-1D3627A5E379}" presName="tx2" presStyleLbl="revTx" presStyleIdx="3" presStyleCnt="6"/>
      <dgm:spPr/>
    </dgm:pt>
    <dgm:pt modelId="{D6501779-74DF-4F5F-B977-0F76A95320AC}" type="pres">
      <dgm:prSet presAssocID="{6C0CD222-2CB8-4739-8E7B-1D3627A5E379}" presName="vert2" presStyleCnt="0"/>
      <dgm:spPr/>
    </dgm:pt>
    <dgm:pt modelId="{F5BCC31F-AF86-4808-8BEB-385D5EE914F1}" type="pres">
      <dgm:prSet presAssocID="{6C0CD222-2CB8-4739-8E7B-1D3627A5E379}" presName="thinLine2b" presStyleLbl="callout" presStyleIdx="2" presStyleCnt="5"/>
      <dgm:spPr/>
    </dgm:pt>
    <dgm:pt modelId="{77128604-7837-4028-BF26-7B61BC0C28E5}" type="pres">
      <dgm:prSet presAssocID="{6C0CD222-2CB8-4739-8E7B-1D3627A5E379}" presName="vertSpace2b" presStyleCnt="0"/>
      <dgm:spPr/>
    </dgm:pt>
    <dgm:pt modelId="{46B6195B-124F-4F1A-B8E8-F1B0BC8C6350}" type="pres">
      <dgm:prSet presAssocID="{BE976F0F-A476-47F9-BB2C-858AF0CED0C7}" presName="horz2" presStyleCnt="0"/>
      <dgm:spPr/>
    </dgm:pt>
    <dgm:pt modelId="{DED589C8-E449-4B3A-BA13-F20D178EB6F6}" type="pres">
      <dgm:prSet presAssocID="{BE976F0F-A476-47F9-BB2C-858AF0CED0C7}" presName="horzSpace2" presStyleCnt="0"/>
      <dgm:spPr/>
    </dgm:pt>
    <dgm:pt modelId="{339C7FA6-8929-4D7C-A026-1CB5448FC459}" type="pres">
      <dgm:prSet presAssocID="{BE976F0F-A476-47F9-BB2C-858AF0CED0C7}" presName="tx2" presStyleLbl="revTx" presStyleIdx="4" presStyleCnt="6"/>
      <dgm:spPr/>
    </dgm:pt>
    <dgm:pt modelId="{1D516B9F-7298-4B6F-AB15-AE148EED0ECC}" type="pres">
      <dgm:prSet presAssocID="{BE976F0F-A476-47F9-BB2C-858AF0CED0C7}" presName="vert2" presStyleCnt="0"/>
      <dgm:spPr/>
    </dgm:pt>
    <dgm:pt modelId="{379B4A2D-5D09-4A0F-BB7F-55DD7EE37387}" type="pres">
      <dgm:prSet presAssocID="{BE976F0F-A476-47F9-BB2C-858AF0CED0C7}" presName="thinLine2b" presStyleLbl="callout" presStyleIdx="3" presStyleCnt="5"/>
      <dgm:spPr/>
    </dgm:pt>
    <dgm:pt modelId="{4A858436-98F8-4A40-A779-37EF7862A890}" type="pres">
      <dgm:prSet presAssocID="{BE976F0F-A476-47F9-BB2C-858AF0CED0C7}" presName="vertSpace2b" presStyleCnt="0"/>
      <dgm:spPr/>
    </dgm:pt>
    <dgm:pt modelId="{964BC1DC-84BE-4942-BC15-31E33CC720FF}" type="pres">
      <dgm:prSet presAssocID="{050066EF-AEE9-4BBA-B8F9-375B8A72A68A}" presName="horz2" presStyleCnt="0"/>
      <dgm:spPr/>
    </dgm:pt>
    <dgm:pt modelId="{620BBDD1-B7CA-4EF2-BAAC-4B378C80125D}" type="pres">
      <dgm:prSet presAssocID="{050066EF-AEE9-4BBA-B8F9-375B8A72A68A}" presName="horzSpace2" presStyleCnt="0"/>
      <dgm:spPr/>
    </dgm:pt>
    <dgm:pt modelId="{54BD7487-BE72-4724-B500-8AD85C93BE82}" type="pres">
      <dgm:prSet presAssocID="{050066EF-AEE9-4BBA-B8F9-375B8A72A68A}" presName="tx2" presStyleLbl="revTx" presStyleIdx="5" presStyleCnt="6"/>
      <dgm:spPr/>
      <dgm:t>
        <a:bodyPr/>
        <a:lstStyle/>
        <a:p>
          <a:endParaRPr lang="uk-UA"/>
        </a:p>
      </dgm:t>
    </dgm:pt>
    <dgm:pt modelId="{53A6C397-3886-4243-86B5-F6106D3970D7}" type="pres">
      <dgm:prSet presAssocID="{050066EF-AEE9-4BBA-B8F9-375B8A72A68A}" presName="vert2" presStyleCnt="0"/>
      <dgm:spPr/>
    </dgm:pt>
    <dgm:pt modelId="{77F246A7-9C75-44E7-90C5-4A0F7087D6F3}" type="pres">
      <dgm:prSet presAssocID="{050066EF-AEE9-4BBA-B8F9-375B8A72A68A}" presName="thinLine2b" presStyleLbl="callout" presStyleIdx="4" presStyleCnt="5"/>
      <dgm:spPr/>
    </dgm:pt>
    <dgm:pt modelId="{953E9075-0E27-44E2-BD71-0FEC69841F79}" type="pres">
      <dgm:prSet presAssocID="{050066EF-AEE9-4BBA-B8F9-375B8A72A68A}" presName="vertSpace2b" presStyleCnt="0"/>
      <dgm:spPr/>
    </dgm:pt>
  </dgm:ptLst>
  <dgm:cxnLst>
    <dgm:cxn modelId="{FE8FFA96-2014-48E9-A2F5-5B14994ED0A0}" srcId="{D34A55F1-5CF8-4537-9078-281470E9961A}" destId="{B3069A11-B7EC-46C0-B0A5-E0720859D528}" srcOrd="0" destOrd="0" parTransId="{76DAF481-A706-42B7-A864-FAD196D5EB84}" sibTransId="{27A37E56-861F-4A9A-AB69-9D9E4C73528D}"/>
    <dgm:cxn modelId="{C11A76CA-4158-4EF9-B355-82BA4DD4B3B9}" srcId="{D34A55F1-5CF8-4537-9078-281470E9961A}" destId="{3A9B6F83-941E-4EA0-8380-5E0185171A2E}" srcOrd="1" destOrd="0" parTransId="{484F2624-D826-4D5E-87AD-4697DAFE0A1B}" sibTransId="{2FC101B1-D22C-4643-BAA7-A559025D3802}"/>
    <dgm:cxn modelId="{1A967956-302D-4BF0-812D-1023181974D2}" srcId="{D34A55F1-5CF8-4537-9078-281470E9961A}" destId="{050066EF-AEE9-4BBA-B8F9-375B8A72A68A}" srcOrd="4" destOrd="0" parTransId="{FCE3AEE0-23E9-4640-9EBF-EED6E1D32790}" sibTransId="{96502FB8-9573-41DA-9FDF-2EB91E97A8E0}"/>
    <dgm:cxn modelId="{463A2311-4FD1-43FF-BF02-C4AA8B373B50}" srcId="{D34A55F1-5CF8-4537-9078-281470E9961A}" destId="{6C0CD222-2CB8-4739-8E7B-1D3627A5E379}" srcOrd="2" destOrd="0" parTransId="{6AA439A2-BA3D-4F95-9464-867265D1F481}" sibTransId="{EF6502C2-93A1-4A6E-998D-2CFEEAA18A38}"/>
    <dgm:cxn modelId="{D1FC1DA3-B06B-4945-A7AB-2792F54CA636}" srcId="{D34A55F1-5CF8-4537-9078-281470E9961A}" destId="{BE976F0F-A476-47F9-BB2C-858AF0CED0C7}" srcOrd="3" destOrd="0" parTransId="{8A71CA18-5CCA-4E60-9C53-70B799ABC3F6}" sibTransId="{299AE843-7877-4B72-B52F-4540495DBD1D}"/>
    <dgm:cxn modelId="{15451994-41E9-4198-81DA-5DB42D74F099}" type="presOf" srcId="{BE976F0F-A476-47F9-BB2C-858AF0CED0C7}" destId="{339C7FA6-8929-4D7C-A026-1CB5448FC459}" srcOrd="0" destOrd="0" presId="urn:microsoft.com/office/officeart/2008/layout/LinedList"/>
    <dgm:cxn modelId="{3DED19F4-29FA-43B0-A044-194ADA354BBD}" type="presOf" srcId="{050066EF-AEE9-4BBA-B8F9-375B8A72A68A}" destId="{54BD7487-BE72-4724-B500-8AD85C93BE82}" srcOrd="0" destOrd="0" presId="urn:microsoft.com/office/officeart/2008/layout/LinedList"/>
    <dgm:cxn modelId="{81AFFAA1-C2EC-4C13-83A2-0E8382A0BD3E}" type="presOf" srcId="{B3069A11-B7EC-46C0-B0A5-E0720859D528}" destId="{27A9ABDF-B9DB-4BEF-83C7-B741A5BFA5DB}" srcOrd="0" destOrd="0" presId="urn:microsoft.com/office/officeart/2008/layout/LinedList"/>
    <dgm:cxn modelId="{A8EC40C2-8F37-43A1-B487-B848AE02DF26}" type="presOf" srcId="{6C0CD222-2CB8-4739-8E7B-1D3627A5E379}" destId="{E7BB7FEC-9DD5-4849-A50C-451302D65A02}" srcOrd="0" destOrd="0" presId="urn:microsoft.com/office/officeart/2008/layout/LinedList"/>
    <dgm:cxn modelId="{779E0B0C-1814-425E-B8F5-8BB700BF695D}" type="presOf" srcId="{D34A55F1-5CF8-4537-9078-281470E9961A}" destId="{89421993-3243-436C-BBB7-B4144AFF96F4}" srcOrd="0" destOrd="0" presId="urn:microsoft.com/office/officeart/2008/layout/LinedList"/>
    <dgm:cxn modelId="{BDC902C6-A182-4BC9-B5BF-8FF3B714634F}" type="presOf" srcId="{1AF9AEA0-358A-4E62-9924-115E1C7C1829}" destId="{AAD6E7D7-2702-4E6A-974B-32C02E8B9A4D}" srcOrd="0" destOrd="0" presId="urn:microsoft.com/office/officeart/2008/layout/LinedList"/>
    <dgm:cxn modelId="{DE63C6AD-D946-4924-9582-227FD121AA3D}" srcId="{1AF9AEA0-358A-4E62-9924-115E1C7C1829}" destId="{D34A55F1-5CF8-4537-9078-281470E9961A}" srcOrd="0" destOrd="0" parTransId="{A938C534-567C-42DC-91EA-B3EC3EFF0B47}" sibTransId="{E136577E-4672-421F-A057-C1889F8F398B}"/>
    <dgm:cxn modelId="{ECC48AEC-8717-45DA-BD23-6930C4716308}" type="presOf" srcId="{3A9B6F83-941E-4EA0-8380-5E0185171A2E}" destId="{69126F32-B215-44DE-B93D-05D88E0A49AF}" srcOrd="0" destOrd="0" presId="urn:microsoft.com/office/officeart/2008/layout/LinedList"/>
    <dgm:cxn modelId="{77FF1F03-2632-4387-917E-D6BA3680C73A}" type="presParOf" srcId="{AAD6E7D7-2702-4E6A-974B-32C02E8B9A4D}" destId="{37577A30-D273-40A4-9522-5A873C75CB2C}" srcOrd="0" destOrd="0" presId="urn:microsoft.com/office/officeart/2008/layout/LinedList"/>
    <dgm:cxn modelId="{3769139A-2B76-4E5B-A76E-7F047A98DEBD}" type="presParOf" srcId="{AAD6E7D7-2702-4E6A-974B-32C02E8B9A4D}" destId="{AFFCB112-D01D-4D25-AC2E-40DDA0CE2A94}" srcOrd="1" destOrd="0" presId="urn:microsoft.com/office/officeart/2008/layout/LinedList"/>
    <dgm:cxn modelId="{2C652CCD-F6D5-4CCA-B3D0-CC16B6498A16}" type="presParOf" srcId="{AFFCB112-D01D-4D25-AC2E-40DDA0CE2A94}" destId="{89421993-3243-436C-BBB7-B4144AFF96F4}" srcOrd="0" destOrd="0" presId="urn:microsoft.com/office/officeart/2008/layout/LinedList"/>
    <dgm:cxn modelId="{8006EC5F-B053-488B-94AC-9F001958135D}" type="presParOf" srcId="{AFFCB112-D01D-4D25-AC2E-40DDA0CE2A94}" destId="{B275811B-2584-490C-AAF6-3F4669834521}" srcOrd="1" destOrd="0" presId="urn:microsoft.com/office/officeart/2008/layout/LinedList"/>
    <dgm:cxn modelId="{4B767F2B-6506-4499-8054-9A3F87E1D7B9}" type="presParOf" srcId="{B275811B-2584-490C-AAF6-3F4669834521}" destId="{FB4B597E-B83F-41EA-94DE-DB9033A1A04C}" srcOrd="0" destOrd="0" presId="urn:microsoft.com/office/officeart/2008/layout/LinedList"/>
    <dgm:cxn modelId="{69F8E3B0-0BF1-49B5-B811-5EC03C7AEFD9}" type="presParOf" srcId="{B275811B-2584-490C-AAF6-3F4669834521}" destId="{307B744A-A833-4D1F-94B7-3005454887C3}" srcOrd="1" destOrd="0" presId="urn:microsoft.com/office/officeart/2008/layout/LinedList"/>
    <dgm:cxn modelId="{0BD7E82B-F92D-4A8F-9055-6835E5A29570}" type="presParOf" srcId="{307B744A-A833-4D1F-94B7-3005454887C3}" destId="{EAF5951F-84C0-4869-A5C6-7CB44C8FEC8A}" srcOrd="0" destOrd="0" presId="urn:microsoft.com/office/officeart/2008/layout/LinedList"/>
    <dgm:cxn modelId="{17ED54AE-2F44-4A1E-957E-382934AA28C4}" type="presParOf" srcId="{307B744A-A833-4D1F-94B7-3005454887C3}" destId="{27A9ABDF-B9DB-4BEF-83C7-B741A5BFA5DB}" srcOrd="1" destOrd="0" presId="urn:microsoft.com/office/officeart/2008/layout/LinedList"/>
    <dgm:cxn modelId="{7F7A9FFB-716D-44F6-9389-E47E7F879C30}" type="presParOf" srcId="{307B744A-A833-4D1F-94B7-3005454887C3}" destId="{1C719636-DF07-4B22-A036-EFFD218EA453}" srcOrd="2" destOrd="0" presId="urn:microsoft.com/office/officeart/2008/layout/LinedList"/>
    <dgm:cxn modelId="{2779227D-59A8-4BE5-81F4-C4E2D9687BDE}" type="presParOf" srcId="{B275811B-2584-490C-AAF6-3F4669834521}" destId="{39A6B991-B6D7-4E63-B737-C53AA12DC7B3}" srcOrd="2" destOrd="0" presId="urn:microsoft.com/office/officeart/2008/layout/LinedList"/>
    <dgm:cxn modelId="{20892B21-3082-4EA6-8B9D-11220B481B2D}" type="presParOf" srcId="{B275811B-2584-490C-AAF6-3F4669834521}" destId="{8F3038BF-6FBB-4666-B276-088F425CA73A}" srcOrd="3" destOrd="0" presId="urn:microsoft.com/office/officeart/2008/layout/LinedList"/>
    <dgm:cxn modelId="{EB194C6B-B9C9-444D-9208-45359943BA4F}" type="presParOf" srcId="{B275811B-2584-490C-AAF6-3F4669834521}" destId="{D34B15C7-914A-4A63-8DBD-77155667C50D}" srcOrd="4" destOrd="0" presId="urn:microsoft.com/office/officeart/2008/layout/LinedList"/>
    <dgm:cxn modelId="{A607FCAA-8053-4A96-A8A5-F0CBCAF11076}" type="presParOf" srcId="{D34B15C7-914A-4A63-8DBD-77155667C50D}" destId="{2F2E8D5E-FFFD-4273-A4AB-C7538AC03094}" srcOrd="0" destOrd="0" presId="urn:microsoft.com/office/officeart/2008/layout/LinedList"/>
    <dgm:cxn modelId="{67ACAE1B-49D0-407A-93C3-023B695CD9F7}" type="presParOf" srcId="{D34B15C7-914A-4A63-8DBD-77155667C50D}" destId="{69126F32-B215-44DE-B93D-05D88E0A49AF}" srcOrd="1" destOrd="0" presId="urn:microsoft.com/office/officeart/2008/layout/LinedList"/>
    <dgm:cxn modelId="{7302B6E5-CF5C-44B9-BDD9-E9ECA1B9BCC3}" type="presParOf" srcId="{D34B15C7-914A-4A63-8DBD-77155667C50D}" destId="{1A0A5E9A-27FE-4E2E-9EC7-5FE9DC7B1548}" srcOrd="2" destOrd="0" presId="urn:microsoft.com/office/officeart/2008/layout/LinedList"/>
    <dgm:cxn modelId="{5DCBC6B6-6BE7-4EA7-A5F2-CD8533100B3F}" type="presParOf" srcId="{B275811B-2584-490C-AAF6-3F4669834521}" destId="{9C4876C1-FCCA-4E23-9BC7-41EA13D9707A}" srcOrd="5" destOrd="0" presId="urn:microsoft.com/office/officeart/2008/layout/LinedList"/>
    <dgm:cxn modelId="{A4C18E8B-5648-4084-A8A9-72F8EA948656}" type="presParOf" srcId="{B275811B-2584-490C-AAF6-3F4669834521}" destId="{2E986EDC-1DFF-43F3-8A08-6D41E592F3E2}" srcOrd="6" destOrd="0" presId="urn:microsoft.com/office/officeart/2008/layout/LinedList"/>
    <dgm:cxn modelId="{8D3235CA-DE6D-4F5F-9D13-A90B46AC6A54}" type="presParOf" srcId="{B275811B-2584-490C-AAF6-3F4669834521}" destId="{42813194-C707-433D-8518-3357785B39B7}" srcOrd="7" destOrd="0" presId="urn:microsoft.com/office/officeart/2008/layout/LinedList"/>
    <dgm:cxn modelId="{8C9E6B1A-F299-40C6-8FCB-66EF65CF2112}" type="presParOf" srcId="{42813194-C707-433D-8518-3357785B39B7}" destId="{6E157DC0-9BA0-42BA-A781-C1C2C916BD70}" srcOrd="0" destOrd="0" presId="urn:microsoft.com/office/officeart/2008/layout/LinedList"/>
    <dgm:cxn modelId="{2D28A28A-08FA-4B8D-BB1D-7CBA6FDF26D0}" type="presParOf" srcId="{42813194-C707-433D-8518-3357785B39B7}" destId="{E7BB7FEC-9DD5-4849-A50C-451302D65A02}" srcOrd="1" destOrd="0" presId="urn:microsoft.com/office/officeart/2008/layout/LinedList"/>
    <dgm:cxn modelId="{A0549DFE-F43D-40E2-9A44-506C277CAB90}" type="presParOf" srcId="{42813194-C707-433D-8518-3357785B39B7}" destId="{D6501779-74DF-4F5F-B977-0F76A95320AC}" srcOrd="2" destOrd="0" presId="urn:microsoft.com/office/officeart/2008/layout/LinedList"/>
    <dgm:cxn modelId="{8F806CA4-7F63-4906-83CD-741E58D1C17B}" type="presParOf" srcId="{B275811B-2584-490C-AAF6-3F4669834521}" destId="{F5BCC31F-AF86-4808-8BEB-385D5EE914F1}" srcOrd="8" destOrd="0" presId="urn:microsoft.com/office/officeart/2008/layout/LinedList"/>
    <dgm:cxn modelId="{517900E0-9A41-46C3-B460-932D7CCDCAF2}" type="presParOf" srcId="{B275811B-2584-490C-AAF6-3F4669834521}" destId="{77128604-7837-4028-BF26-7B61BC0C28E5}" srcOrd="9" destOrd="0" presId="urn:microsoft.com/office/officeart/2008/layout/LinedList"/>
    <dgm:cxn modelId="{EB025A91-AE07-480A-8A45-EBDED9494FA7}" type="presParOf" srcId="{B275811B-2584-490C-AAF6-3F4669834521}" destId="{46B6195B-124F-4F1A-B8E8-F1B0BC8C6350}" srcOrd="10" destOrd="0" presId="urn:microsoft.com/office/officeart/2008/layout/LinedList"/>
    <dgm:cxn modelId="{48313FB7-A6CD-430E-9221-69819F7E2F33}" type="presParOf" srcId="{46B6195B-124F-4F1A-B8E8-F1B0BC8C6350}" destId="{DED589C8-E449-4B3A-BA13-F20D178EB6F6}" srcOrd="0" destOrd="0" presId="urn:microsoft.com/office/officeart/2008/layout/LinedList"/>
    <dgm:cxn modelId="{5E395C70-FCCD-4105-9B9B-C6524C7B891A}" type="presParOf" srcId="{46B6195B-124F-4F1A-B8E8-F1B0BC8C6350}" destId="{339C7FA6-8929-4D7C-A026-1CB5448FC459}" srcOrd="1" destOrd="0" presId="urn:microsoft.com/office/officeart/2008/layout/LinedList"/>
    <dgm:cxn modelId="{9E7B37CC-9F42-4575-B8E1-2E9FDBD25F18}" type="presParOf" srcId="{46B6195B-124F-4F1A-B8E8-F1B0BC8C6350}" destId="{1D516B9F-7298-4B6F-AB15-AE148EED0ECC}" srcOrd="2" destOrd="0" presId="urn:microsoft.com/office/officeart/2008/layout/LinedList"/>
    <dgm:cxn modelId="{5747DEB2-C4D3-4D35-9040-710CEB33FB1C}" type="presParOf" srcId="{B275811B-2584-490C-AAF6-3F4669834521}" destId="{379B4A2D-5D09-4A0F-BB7F-55DD7EE37387}" srcOrd="11" destOrd="0" presId="urn:microsoft.com/office/officeart/2008/layout/LinedList"/>
    <dgm:cxn modelId="{0210F391-1055-4ABA-9742-C8ED15BF3F6A}" type="presParOf" srcId="{B275811B-2584-490C-AAF6-3F4669834521}" destId="{4A858436-98F8-4A40-A779-37EF7862A890}" srcOrd="12" destOrd="0" presId="urn:microsoft.com/office/officeart/2008/layout/LinedList"/>
    <dgm:cxn modelId="{A3D39AC4-F1DB-41C3-97EC-21951D0D5DF2}" type="presParOf" srcId="{B275811B-2584-490C-AAF6-3F4669834521}" destId="{964BC1DC-84BE-4942-BC15-31E33CC720FF}" srcOrd="13" destOrd="0" presId="urn:microsoft.com/office/officeart/2008/layout/LinedList"/>
    <dgm:cxn modelId="{984B716B-9731-4F19-BDCE-25B5974DF3D3}" type="presParOf" srcId="{964BC1DC-84BE-4942-BC15-31E33CC720FF}" destId="{620BBDD1-B7CA-4EF2-BAAC-4B378C80125D}" srcOrd="0" destOrd="0" presId="urn:microsoft.com/office/officeart/2008/layout/LinedList"/>
    <dgm:cxn modelId="{6856BF47-14CF-41AD-AC76-A52A3198FE2E}" type="presParOf" srcId="{964BC1DC-84BE-4942-BC15-31E33CC720FF}" destId="{54BD7487-BE72-4724-B500-8AD85C93BE82}" srcOrd="1" destOrd="0" presId="urn:microsoft.com/office/officeart/2008/layout/LinedList"/>
    <dgm:cxn modelId="{6D1262B5-9BAD-48AF-8E34-998459A0B17B}" type="presParOf" srcId="{964BC1DC-84BE-4942-BC15-31E33CC720FF}" destId="{53A6C397-3886-4243-86B5-F6106D3970D7}" srcOrd="2" destOrd="0" presId="urn:microsoft.com/office/officeart/2008/layout/LinedList"/>
    <dgm:cxn modelId="{ECF7356B-B444-46CB-AD51-65EA39D5DFF7}" type="presParOf" srcId="{B275811B-2584-490C-AAF6-3F4669834521}" destId="{77F246A7-9C75-44E7-90C5-4A0F7087D6F3}" srcOrd="14" destOrd="0" presId="urn:microsoft.com/office/officeart/2008/layout/LinedList"/>
    <dgm:cxn modelId="{546FCED8-3318-4789-960D-C3234AE99029}" type="presParOf" srcId="{B275811B-2584-490C-AAF6-3F4669834521}" destId="{953E9075-0E27-44E2-BD71-0FEC69841F79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C6239-C451-407D-B242-EE2F498C49D6}">
      <dsp:nvSpPr>
        <dsp:cNvPr id="0" name=""/>
        <dsp:cNvSpPr/>
      </dsp:nvSpPr>
      <dsp:spPr>
        <a:xfrm>
          <a:off x="3501480" y="2680729"/>
          <a:ext cx="484874" cy="2309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2437" y="0"/>
              </a:lnTo>
              <a:lnTo>
                <a:pt x="242437" y="2309805"/>
              </a:lnTo>
              <a:lnTo>
                <a:pt x="484874" y="230980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700" kern="1200"/>
        </a:p>
      </dsp:txBody>
      <dsp:txXfrm>
        <a:off x="3684914" y="3776628"/>
        <a:ext cx="118007" cy="118007"/>
      </dsp:txXfrm>
    </dsp:sp>
    <dsp:sp modelId="{CAABCA1A-F0BC-4A14-AD43-C4F538934ADF}">
      <dsp:nvSpPr>
        <dsp:cNvPr id="0" name=""/>
        <dsp:cNvSpPr/>
      </dsp:nvSpPr>
      <dsp:spPr>
        <a:xfrm>
          <a:off x="3501480" y="2680729"/>
          <a:ext cx="484874" cy="1385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2437" y="0"/>
              </a:lnTo>
              <a:lnTo>
                <a:pt x="242437" y="1385883"/>
              </a:lnTo>
              <a:lnTo>
                <a:pt x="484874" y="138588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3707211" y="3336964"/>
        <a:ext cx="73412" cy="73412"/>
      </dsp:txXfrm>
    </dsp:sp>
    <dsp:sp modelId="{EE43C3E2-87B4-46C3-B764-A589FE02B5BC}">
      <dsp:nvSpPr>
        <dsp:cNvPr id="0" name=""/>
        <dsp:cNvSpPr/>
      </dsp:nvSpPr>
      <dsp:spPr>
        <a:xfrm>
          <a:off x="3501480" y="2680729"/>
          <a:ext cx="484874" cy="461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2437" y="0"/>
              </a:lnTo>
              <a:lnTo>
                <a:pt x="242437" y="461961"/>
              </a:lnTo>
              <a:lnTo>
                <a:pt x="484874" y="46196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3727175" y="2894967"/>
        <a:ext cx="33485" cy="33485"/>
      </dsp:txXfrm>
    </dsp:sp>
    <dsp:sp modelId="{969E35CB-4690-4119-ADAA-BC0CDCB139C3}">
      <dsp:nvSpPr>
        <dsp:cNvPr id="0" name=""/>
        <dsp:cNvSpPr/>
      </dsp:nvSpPr>
      <dsp:spPr>
        <a:xfrm>
          <a:off x="3501480" y="2218768"/>
          <a:ext cx="484874" cy="461961"/>
        </a:xfrm>
        <a:custGeom>
          <a:avLst/>
          <a:gdLst/>
          <a:ahLst/>
          <a:cxnLst/>
          <a:rect l="0" t="0" r="0" b="0"/>
          <a:pathLst>
            <a:path>
              <a:moveTo>
                <a:pt x="0" y="461961"/>
              </a:moveTo>
              <a:lnTo>
                <a:pt x="242437" y="461961"/>
              </a:lnTo>
              <a:lnTo>
                <a:pt x="242437" y="0"/>
              </a:lnTo>
              <a:lnTo>
                <a:pt x="484874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3727175" y="2433006"/>
        <a:ext cx="33485" cy="33485"/>
      </dsp:txXfrm>
    </dsp:sp>
    <dsp:sp modelId="{D2D69CDB-4039-47A1-AF45-30E38AB957C4}">
      <dsp:nvSpPr>
        <dsp:cNvPr id="0" name=""/>
        <dsp:cNvSpPr/>
      </dsp:nvSpPr>
      <dsp:spPr>
        <a:xfrm>
          <a:off x="3501480" y="1294846"/>
          <a:ext cx="484874" cy="1385883"/>
        </a:xfrm>
        <a:custGeom>
          <a:avLst/>
          <a:gdLst/>
          <a:ahLst/>
          <a:cxnLst/>
          <a:rect l="0" t="0" r="0" b="0"/>
          <a:pathLst>
            <a:path>
              <a:moveTo>
                <a:pt x="0" y="1385883"/>
              </a:moveTo>
              <a:lnTo>
                <a:pt x="242437" y="1385883"/>
              </a:lnTo>
              <a:lnTo>
                <a:pt x="242437" y="0"/>
              </a:lnTo>
              <a:lnTo>
                <a:pt x="484874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3707211" y="1951081"/>
        <a:ext cx="73412" cy="73412"/>
      </dsp:txXfrm>
    </dsp:sp>
    <dsp:sp modelId="{0E289033-306E-492F-9253-BAEE62C9002A}">
      <dsp:nvSpPr>
        <dsp:cNvPr id="0" name=""/>
        <dsp:cNvSpPr/>
      </dsp:nvSpPr>
      <dsp:spPr>
        <a:xfrm>
          <a:off x="3501480" y="370923"/>
          <a:ext cx="484874" cy="2309805"/>
        </a:xfrm>
        <a:custGeom>
          <a:avLst/>
          <a:gdLst/>
          <a:ahLst/>
          <a:cxnLst/>
          <a:rect l="0" t="0" r="0" b="0"/>
          <a:pathLst>
            <a:path>
              <a:moveTo>
                <a:pt x="0" y="2309805"/>
              </a:moveTo>
              <a:lnTo>
                <a:pt x="242437" y="2309805"/>
              </a:lnTo>
              <a:lnTo>
                <a:pt x="242437" y="0"/>
              </a:lnTo>
              <a:lnTo>
                <a:pt x="484874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700" kern="1200"/>
        </a:p>
      </dsp:txBody>
      <dsp:txXfrm>
        <a:off x="3684914" y="1466822"/>
        <a:ext cx="118007" cy="118007"/>
      </dsp:txXfrm>
    </dsp:sp>
    <dsp:sp modelId="{213CF81C-02FD-4249-B88B-93E382B55D15}">
      <dsp:nvSpPr>
        <dsp:cNvPr id="0" name=""/>
        <dsp:cNvSpPr/>
      </dsp:nvSpPr>
      <dsp:spPr>
        <a:xfrm rot="16200000">
          <a:off x="1186812" y="2311160"/>
          <a:ext cx="3890199" cy="739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Микита Забрьоха</a:t>
          </a:r>
          <a:endParaRPr lang="uk-UA" sz="3600" kern="1200" dirty="0"/>
        </a:p>
      </dsp:txBody>
      <dsp:txXfrm>
        <a:off x="1186812" y="2311160"/>
        <a:ext cx="3890199" cy="739137"/>
      </dsp:txXfrm>
    </dsp:sp>
    <dsp:sp modelId="{F547B9CB-BF1F-4ACB-A181-9A4EAE853B7B}">
      <dsp:nvSpPr>
        <dsp:cNvPr id="0" name=""/>
        <dsp:cNvSpPr/>
      </dsp:nvSpPr>
      <dsp:spPr>
        <a:xfrm>
          <a:off x="3986355" y="1354"/>
          <a:ext cx="2424372" cy="739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Брехливий;</a:t>
          </a:r>
          <a:endParaRPr lang="uk-UA" sz="1500" kern="1200" dirty="0"/>
        </a:p>
      </dsp:txBody>
      <dsp:txXfrm>
        <a:off x="3986355" y="1354"/>
        <a:ext cx="2424372" cy="739137"/>
      </dsp:txXfrm>
    </dsp:sp>
    <dsp:sp modelId="{D4F89BB7-2B2B-4AA1-94D9-691FAE8B72F1}">
      <dsp:nvSpPr>
        <dsp:cNvPr id="0" name=""/>
        <dsp:cNvSpPr/>
      </dsp:nvSpPr>
      <dsp:spPr>
        <a:xfrm>
          <a:off x="3986355" y="925277"/>
          <a:ext cx="2424372" cy="739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Не слідкує за зовнішністю;</a:t>
          </a:r>
          <a:endParaRPr lang="uk-UA" sz="1500" kern="1200" dirty="0"/>
        </a:p>
      </dsp:txBody>
      <dsp:txXfrm>
        <a:off x="3986355" y="925277"/>
        <a:ext cx="2424372" cy="739137"/>
      </dsp:txXfrm>
    </dsp:sp>
    <dsp:sp modelId="{7E59C597-4DE6-45F9-9BAC-A6D576E8C2EC}">
      <dsp:nvSpPr>
        <dsp:cNvPr id="0" name=""/>
        <dsp:cNvSpPr/>
      </dsp:nvSpPr>
      <dsp:spPr>
        <a:xfrm>
          <a:off x="3986355" y="1849199"/>
          <a:ext cx="2424372" cy="739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Пристрасть до пияцтва;</a:t>
          </a:r>
          <a:endParaRPr lang="uk-UA" sz="1500" kern="1200" dirty="0"/>
        </a:p>
      </dsp:txBody>
      <dsp:txXfrm>
        <a:off x="3986355" y="1849199"/>
        <a:ext cx="2424372" cy="739137"/>
      </dsp:txXfrm>
    </dsp:sp>
    <dsp:sp modelId="{B582DAAA-AFCB-4AB9-AB7F-FFF47F15C686}">
      <dsp:nvSpPr>
        <dsp:cNvPr id="0" name=""/>
        <dsp:cNvSpPr/>
      </dsp:nvSpPr>
      <dsp:spPr>
        <a:xfrm>
          <a:off x="3986355" y="2773121"/>
          <a:ext cx="2424372" cy="739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Байдужість до суспільних справ;</a:t>
          </a:r>
          <a:endParaRPr lang="uk-UA" sz="1500" kern="1200" dirty="0"/>
        </a:p>
      </dsp:txBody>
      <dsp:txXfrm>
        <a:off x="3986355" y="2773121"/>
        <a:ext cx="2424372" cy="739137"/>
      </dsp:txXfrm>
    </dsp:sp>
    <dsp:sp modelId="{93FD9B14-93A6-488C-84DB-9A3CC3EBE7D6}">
      <dsp:nvSpPr>
        <dsp:cNvPr id="0" name=""/>
        <dsp:cNvSpPr/>
      </dsp:nvSpPr>
      <dsp:spPr>
        <a:xfrm>
          <a:off x="3986355" y="3697044"/>
          <a:ext cx="2424372" cy="739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Неосвічений і ледачий;</a:t>
          </a:r>
          <a:endParaRPr lang="uk-UA" sz="1500" kern="1200" dirty="0"/>
        </a:p>
      </dsp:txBody>
      <dsp:txXfrm>
        <a:off x="3986355" y="3697044"/>
        <a:ext cx="2424372" cy="739137"/>
      </dsp:txXfrm>
    </dsp:sp>
    <dsp:sp modelId="{325A6B56-B9DB-4C2F-8E45-F3B5F4A2F887}">
      <dsp:nvSpPr>
        <dsp:cNvPr id="0" name=""/>
        <dsp:cNvSpPr/>
      </dsp:nvSpPr>
      <dsp:spPr>
        <a:xfrm>
          <a:off x="3986355" y="4620966"/>
          <a:ext cx="2424372" cy="739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Безпорадний, чванливий, зажерливий і грубий.</a:t>
          </a:r>
          <a:endParaRPr lang="uk-UA" sz="1500" kern="1200" dirty="0"/>
        </a:p>
      </dsp:txBody>
      <dsp:txXfrm>
        <a:off x="3986355" y="4620966"/>
        <a:ext cx="2424372" cy="7391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77A30-D273-40A4-9522-5A873C75CB2C}">
      <dsp:nvSpPr>
        <dsp:cNvPr id="0" name=""/>
        <dsp:cNvSpPr/>
      </dsp:nvSpPr>
      <dsp:spPr>
        <a:xfrm>
          <a:off x="0" y="0"/>
          <a:ext cx="8784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21993-3243-436C-BBB7-B4144AFF96F4}">
      <dsp:nvSpPr>
        <dsp:cNvPr id="0" name=""/>
        <dsp:cNvSpPr/>
      </dsp:nvSpPr>
      <dsp:spPr>
        <a:xfrm>
          <a:off x="0" y="0"/>
          <a:ext cx="1756995" cy="4503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Явдоха </a:t>
          </a:r>
          <a:r>
            <a:rPr lang="uk-UA" sz="3500" kern="1200" dirty="0" err="1" smtClean="0">
              <a:solidFill>
                <a:schemeClr val="bg1">
                  <a:lumMod val="95000"/>
                  <a:lumOff val="5000"/>
                </a:schemeClr>
              </a:solidFill>
            </a:rPr>
            <a:t>Зубиха</a:t>
          </a:r>
          <a:endParaRPr lang="uk-UA" sz="3500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0" y="0"/>
        <a:ext cx="1756995" cy="4503961"/>
      </dsp:txXfrm>
    </dsp:sp>
    <dsp:sp modelId="{27A9ABDF-B9DB-4BEF-83C7-B741A5BFA5DB}">
      <dsp:nvSpPr>
        <dsp:cNvPr id="0" name=""/>
        <dsp:cNvSpPr/>
      </dsp:nvSpPr>
      <dsp:spPr>
        <a:xfrm>
          <a:off x="1888769" y="42444"/>
          <a:ext cx="6896206" cy="848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Рішуча і винахідлива</a:t>
          </a:r>
          <a:r>
            <a:rPr lang="uk-UA" sz="3600" kern="1200" dirty="0" smtClean="0"/>
            <a:t>;</a:t>
          </a:r>
          <a:endParaRPr lang="uk-UA" sz="3600" kern="1200" dirty="0"/>
        </a:p>
      </dsp:txBody>
      <dsp:txXfrm>
        <a:off x="1888769" y="42444"/>
        <a:ext cx="6896206" cy="848891"/>
      </dsp:txXfrm>
    </dsp:sp>
    <dsp:sp modelId="{39A6B991-B6D7-4E63-B737-C53AA12DC7B3}">
      <dsp:nvSpPr>
        <dsp:cNvPr id="0" name=""/>
        <dsp:cNvSpPr/>
      </dsp:nvSpPr>
      <dsp:spPr>
        <a:xfrm>
          <a:off x="1756995" y="891335"/>
          <a:ext cx="70279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126F32-B215-44DE-B93D-05D88E0A49AF}">
      <dsp:nvSpPr>
        <dsp:cNvPr id="0" name=""/>
        <dsp:cNvSpPr/>
      </dsp:nvSpPr>
      <dsp:spPr>
        <a:xfrm>
          <a:off x="1888769" y="933780"/>
          <a:ext cx="6896206" cy="848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Підступна і хитра</a:t>
          </a:r>
          <a:r>
            <a:rPr lang="uk-UA" sz="3600" kern="1200" dirty="0" smtClean="0"/>
            <a:t>;</a:t>
          </a:r>
          <a:endParaRPr lang="uk-UA" sz="3600" kern="1200" dirty="0"/>
        </a:p>
      </dsp:txBody>
      <dsp:txXfrm>
        <a:off x="1888769" y="933780"/>
        <a:ext cx="6896206" cy="848891"/>
      </dsp:txXfrm>
    </dsp:sp>
    <dsp:sp modelId="{9C4876C1-FCCA-4E23-9BC7-41EA13D9707A}">
      <dsp:nvSpPr>
        <dsp:cNvPr id="0" name=""/>
        <dsp:cNvSpPr/>
      </dsp:nvSpPr>
      <dsp:spPr>
        <a:xfrm>
          <a:off x="1756995" y="1782671"/>
          <a:ext cx="70279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BB7FEC-9DD5-4849-A50C-451302D65A02}">
      <dsp:nvSpPr>
        <dsp:cNvPr id="0" name=""/>
        <dsp:cNvSpPr/>
      </dsp:nvSpPr>
      <dsp:spPr>
        <a:xfrm>
          <a:off x="1888769" y="1825115"/>
          <a:ext cx="6896206" cy="848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Обізнана у справі ворожіння</a:t>
          </a:r>
          <a:r>
            <a:rPr lang="uk-UA" sz="3600" kern="1200" dirty="0" smtClean="0"/>
            <a:t>;</a:t>
          </a:r>
          <a:endParaRPr lang="uk-UA" sz="3600" kern="1200" dirty="0"/>
        </a:p>
      </dsp:txBody>
      <dsp:txXfrm>
        <a:off x="1888769" y="1825115"/>
        <a:ext cx="6896206" cy="848891"/>
      </dsp:txXfrm>
    </dsp:sp>
    <dsp:sp modelId="{F5BCC31F-AF86-4808-8BEB-385D5EE914F1}">
      <dsp:nvSpPr>
        <dsp:cNvPr id="0" name=""/>
        <dsp:cNvSpPr/>
      </dsp:nvSpPr>
      <dsp:spPr>
        <a:xfrm>
          <a:off x="1756995" y="2674006"/>
          <a:ext cx="70279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9C7FA6-8929-4D7C-A026-1CB5448FC459}">
      <dsp:nvSpPr>
        <dsp:cNvPr id="0" name=""/>
        <dsp:cNvSpPr/>
      </dsp:nvSpPr>
      <dsp:spPr>
        <a:xfrm>
          <a:off x="1888769" y="2716451"/>
          <a:ext cx="6896206" cy="848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Мстива;</a:t>
          </a:r>
          <a:endParaRPr lang="uk-UA" sz="3600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1888769" y="2716451"/>
        <a:ext cx="6896206" cy="848891"/>
      </dsp:txXfrm>
    </dsp:sp>
    <dsp:sp modelId="{379B4A2D-5D09-4A0F-BB7F-55DD7EE37387}">
      <dsp:nvSpPr>
        <dsp:cNvPr id="0" name=""/>
        <dsp:cNvSpPr/>
      </dsp:nvSpPr>
      <dsp:spPr>
        <a:xfrm>
          <a:off x="1756995" y="3565342"/>
          <a:ext cx="70279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BD7487-BE72-4724-B500-8AD85C93BE82}">
      <dsp:nvSpPr>
        <dsp:cNvPr id="0" name=""/>
        <dsp:cNvSpPr/>
      </dsp:nvSpPr>
      <dsp:spPr>
        <a:xfrm>
          <a:off x="1888769" y="3607787"/>
          <a:ext cx="6896206" cy="848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Улеслива і корислива.</a:t>
          </a:r>
          <a:endParaRPr lang="uk-UA" sz="3600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1888769" y="3607787"/>
        <a:ext cx="6896206" cy="848891"/>
      </dsp:txXfrm>
    </dsp:sp>
    <dsp:sp modelId="{77F246A7-9C75-44E7-90C5-4A0F7087D6F3}">
      <dsp:nvSpPr>
        <dsp:cNvPr id="0" name=""/>
        <dsp:cNvSpPr/>
      </dsp:nvSpPr>
      <dsp:spPr>
        <a:xfrm>
          <a:off x="1756995" y="4456678"/>
          <a:ext cx="70279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96B0-469B-48FE-BC52-467ADF029CB7}" type="datetimeFigureOut">
              <a:rPr lang="uk-UA" smtClean="0"/>
              <a:t>25.07.2019</a:t>
            </a:fld>
            <a:endParaRPr lang="uk-U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F831DD-4F6E-467C-92AF-F33B54888FA7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96B0-469B-48FE-BC52-467ADF029CB7}" type="datetimeFigureOut">
              <a:rPr lang="uk-UA" smtClean="0"/>
              <a:t>25.07.2019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31DD-4F6E-467C-92AF-F33B54888FA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96B0-469B-48FE-BC52-467ADF029CB7}" type="datetimeFigureOut">
              <a:rPr lang="uk-UA" smtClean="0"/>
              <a:t>25.07.2019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31DD-4F6E-467C-92AF-F33B54888FA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96B0-469B-48FE-BC52-467ADF029CB7}" type="datetimeFigureOut">
              <a:rPr lang="uk-UA" smtClean="0"/>
              <a:t>25.07.2019</a:t>
            </a:fld>
            <a:endParaRPr lang="uk-U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F831DD-4F6E-467C-92AF-F33B54888FA7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96B0-469B-48FE-BC52-467ADF029CB7}" type="datetimeFigureOut">
              <a:rPr lang="uk-UA" smtClean="0"/>
              <a:t>25.07.2019</a:t>
            </a:fld>
            <a:endParaRPr lang="uk-U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F831DD-4F6E-467C-92AF-F33B54888FA7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96B0-469B-48FE-BC52-467ADF029CB7}" type="datetimeFigureOut">
              <a:rPr lang="uk-UA" smtClean="0"/>
              <a:t>25.07.2019</a:t>
            </a:fld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F831DD-4F6E-467C-92AF-F33B54888FA7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96B0-469B-48FE-BC52-467ADF029CB7}" type="datetimeFigureOut">
              <a:rPr lang="uk-UA" smtClean="0"/>
              <a:t>25.07.2019</a:t>
            </a:fld>
            <a:endParaRPr lang="uk-U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F831DD-4F6E-467C-92AF-F33B54888FA7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96B0-469B-48FE-BC52-467ADF029CB7}" type="datetimeFigureOut">
              <a:rPr lang="uk-UA" smtClean="0"/>
              <a:t>25.07.2019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F831DD-4F6E-467C-92AF-F33B54888FA7}" type="slidenum">
              <a:rPr lang="uk-UA" smtClean="0"/>
              <a:t>‹#›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96B0-469B-48FE-BC52-467ADF029CB7}" type="datetimeFigureOut">
              <a:rPr lang="uk-UA" smtClean="0"/>
              <a:t>25.07.2019</a:t>
            </a:fld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F831DD-4F6E-467C-92AF-F33B54888FA7}" type="slidenum">
              <a:rPr lang="uk-UA" smtClean="0"/>
              <a:t>‹#›</a:t>
            </a:fld>
            <a:endParaRPr lang="uk-U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96B0-469B-48FE-BC52-467ADF029CB7}" type="datetimeFigureOut">
              <a:rPr lang="uk-UA" smtClean="0"/>
              <a:t>25.07.2019</a:t>
            </a:fld>
            <a:endParaRPr lang="uk-U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F831DD-4F6E-467C-92AF-F33B54888FA7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96B0-469B-48FE-BC52-467ADF029CB7}" type="datetimeFigureOut">
              <a:rPr lang="uk-UA" smtClean="0"/>
              <a:t>25.07.2019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F831DD-4F6E-467C-92AF-F33B54888FA7}" type="slidenum">
              <a:rPr lang="uk-UA" smtClean="0"/>
              <a:t>‹#›</a:t>
            </a:fld>
            <a:endParaRPr lang="uk-U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68596B0-469B-48FE-BC52-467ADF029CB7}" type="datetimeFigureOut">
              <a:rPr lang="uk-UA" smtClean="0"/>
              <a:t>25.07.2019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2F831DD-4F6E-467C-92AF-F33B54888FA7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76672"/>
            <a:ext cx="7704856" cy="4363759"/>
          </a:xfrm>
        </p:spPr>
        <p:txBody>
          <a:bodyPr/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>
                <a:solidFill>
                  <a:srgbClr val="FF0000"/>
                </a:solidFill>
              </a:rPr>
              <a:t>Г. КВІТКА-ОСНОВ’ЯНЕНКО</a:t>
            </a:r>
            <a:r>
              <a:rPr lang="uk-UA" dirty="0" smtClean="0"/>
              <a:t>    </a:t>
            </a:r>
            <a:r>
              <a:rPr lang="uk-UA" dirty="0" smtClean="0">
                <a:solidFill>
                  <a:srgbClr val="FFC000"/>
                </a:solidFill>
              </a:rPr>
              <a:t>« КОНОТОПСЬКА ВІДЬМА».</a:t>
            </a:r>
            <a:endParaRPr lang="uk-UA" dirty="0">
              <a:solidFill>
                <a:srgbClr val="FFC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4456"/>
            <a:ext cx="3168352" cy="3563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2325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627784" y="3032956"/>
            <a:ext cx="3816424" cy="2808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latin typeface="Monotype Corsiva" panose="03010101010201010101" pitchFamily="66" charset="0"/>
              </a:rPr>
              <a:t>Прокіп </a:t>
            </a:r>
            <a:r>
              <a:rPr lang="uk-UA" sz="4000" b="1" dirty="0" err="1" smtClean="0">
                <a:latin typeface="Monotype Corsiva" panose="03010101010201010101" pitchFamily="66" charset="0"/>
              </a:rPr>
              <a:t>Ригорович</a:t>
            </a:r>
            <a:r>
              <a:rPr lang="uk-UA" sz="4000" b="1" dirty="0" smtClean="0">
                <a:latin typeface="Monotype Corsiva" panose="03010101010201010101" pitchFamily="66" charset="0"/>
              </a:rPr>
              <a:t> Пістряк</a:t>
            </a:r>
            <a:endParaRPr lang="uk-UA" sz="4000" b="1" dirty="0">
              <a:latin typeface="Monotype Corsiva" panose="03010101010201010101" pitchFamily="66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6156176" y="2505561"/>
            <a:ext cx="864096" cy="1211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1764757" y="2332646"/>
            <a:ext cx="1151059" cy="1384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1547664" y="4437112"/>
            <a:ext cx="1152128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924286" y="4851783"/>
            <a:ext cx="1134966" cy="13473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2339752" y="5603093"/>
            <a:ext cx="1152128" cy="2741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6758435" y="1599991"/>
            <a:ext cx="1512168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Шахрай і п</a:t>
            </a:r>
            <a:r>
              <a:rPr lang="en-US" dirty="0" smtClean="0"/>
              <a:t>’</a:t>
            </a:r>
            <a:r>
              <a:rPr lang="uk-UA" dirty="0" err="1" smtClean="0"/>
              <a:t>яниця</a:t>
            </a:r>
            <a:endParaRPr lang="uk-UA" dirty="0"/>
          </a:p>
        </p:txBody>
      </p:sp>
      <p:sp>
        <p:nvSpPr>
          <p:cNvPr id="20" name="Овал 19"/>
          <p:cNvSpPr/>
          <p:nvPr/>
        </p:nvSpPr>
        <p:spPr>
          <a:xfrm>
            <a:off x="899592" y="1520788"/>
            <a:ext cx="122413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Дурисвіт і крутій</a:t>
            </a:r>
            <a:endParaRPr lang="uk-UA" dirty="0"/>
          </a:p>
        </p:txBody>
      </p:sp>
      <p:sp>
        <p:nvSpPr>
          <p:cNvPr id="22" name="Овал 21"/>
          <p:cNvSpPr/>
          <p:nvPr/>
        </p:nvSpPr>
        <p:spPr>
          <a:xfrm>
            <a:off x="467544" y="3386070"/>
            <a:ext cx="2016224" cy="1303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Хитрий і підступний</a:t>
            </a:r>
            <a:endParaRPr lang="uk-UA" dirty="0"/>
          </a:p>
        </p:txBody>
      </p:sp>
      <p:sp>
        <p:nvSpPr>
          <p:cNvPr id="23" name="Овал 22"/>
          <p:cNvSpPr/>
          <p:nvPr/>
        </p:nvSpPr>
        <p:spPr>
          <a:xfrm>
            <a:off x="6758435" y="4689140"/>
            <a:ext cx="2206053" cy="17641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Використовує службове положення у власних інтересах.</a:t>
            </a:r>
            <a:endParaRPr lang="uk-UA" dirty="0"/>
          </a:p>
        </p:txBody>
      </p:sp>
      <p:sp>
        <p:nvSpPr>
          <p:cNvPr id="24" name="Овал 23"/>
          <p:cNvSpPr/>
          <p:nvPr/>
        </p:nvSpPr>
        <p:spPr>
          <a:xfrm>
            <a:off x="467544" y="5525469"/>
            <a:ext cx="2238966" cy="10662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Паразит,  </a:t>
            </a:r>
            <a:r>
              <a:rPr lang="uk-UA" dirty="0" err="1" smtClean="0"/>
              <a:t>користолюб</a:t>
            </a:r>
            <a:r>
              <a:rPr lang="uk-UA" dirty="0" smtClean="0"/>
              <a:t>, хабарник</a:t>
            </a:r>
            <a:endParaRPr lang="uk-UA" dirty="0"/>
          </a:p>
        </p:txBody>
      </p:sp>
      <p:cxnSp>
        <p:nvCxnSpPr>
          <p:cNvPr id="29" name="Прямая соединительная линия 28"/>
          <p:cNvCxnSpPr>
            <a:stCxn id="5" idx="0"/>
          </p:cNvCxnSpPr>
          <p:nvPr/>
        </p:nvCxnSpPr>
        <p:spPr>
          <a:xfrm flipV="1">
            <a:off x="4535996" y="2132856"/>
            <a:ext cx="0" cy="9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3779912" y="908720"/>
            <a:ext cx="2016224" cy="14239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Жорстокий і бездушний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88162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6" y="2924944"/>
            <a:ext cx="4104456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err="1" smtClean="0">
                <a:latin typeface="Monotype Corsiva" panose="03010101010201010101" pitchFamily="66" charset="0"/>
              </a:rPr>
              <a:t>Дем</a:t>
            </a:r>
            <a:r>
              <a:rPr lang="en-US" sz="4400" dirty="0" smtClean="0">
                <a:latin typeface="Monotype Corsiva" panose="03010101010201010101" pitchFamily="66" charset="0"/>
              </a:rPr>
              <a:t>’</a:t>
            </a:r>
            <a:r>
              <a:rPr lang="uk-UA" sz="4400" dirty="0" err="1" smtClean="0">
                <a:latin typeface="Monotype Corsiva" panose="03010101010201010101" pitchFamily="66" charset="0"/>
              </a:rPr>
              <a:t>ян</a:t>
            </a:r>
            <a:r>
              <a:rPr lang="uk-UA" sz="4400" dirty="0" smtClean="0">
                <a:latin typeface="Monotype Corsiva" panose="03010101010201010101" pitchFamily="66" charset="0"/>
              </a:rPr>
              <a:t> </a:t>
            </a:r>
            <a:r>
              <a:rPr lang="uk-UA" sz="4400" dirty="0" err="1" smtClean="0">
                <a:latin typeface="Monotype Corsiva" panose="03010101010201010101" pitchFamily="66" charset="0"/>
              </a:rPr>
              <a:t>Омельянович</a:t>
            </a:r>
            <a:r>
              <a:rPr lang="uk-UA" sz="4400" dirty="0" smtClean="0">
                <a:latin typeface="Monotype Corsiva" panose="03010101010201010101" pitchFamily="66" charset="0"/>
              </a:rPr>
              <a:t> </a:t>
            </a:r>
            <a:r>
              <a:rPr lang="uk-UA" sz="4400" dirty="0" err="1" smtClean="0">
                <a:latin typeface="Monotype Corsiva" panose="03010101010201010101" pitchFamily="66" charset="0"/>
              </a:rPr>
              <a:t>Халявський</a:t>
            </a:r>
            <a:endParaRPr lang="uk-UA" sz="4400" dirty="0">
              <a:latin typeface="Monotype Corsiva" panose="03010101010201010101" pitchFamily="66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 flipV="1">
            <a:off x="1475656" y="1988840"/>
            <a:ext cx="108012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6660232" y="1772816"/>
            <a:ext cx="108012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619672" y="4797152"/>
            <a:ext cx="936104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660232" y="4797152"/>
            <a:ext cx="864096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4" idx="0"/>
          </p:cNvCxnSpPr>
          <p:nvPr/>
        </p:nvCxnSpPr>
        <p:spPr>
          <a:xfrm flipV="1">
            <a:off x="4608004" y="1484784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4" idx="2"/>
          </p:cNvCxnSpPr>
          <p:nvPr/>
        </p:nvCxnSpPr>
        <p:spPr>
          <a:xfrm>
            <a:off x="4608004" y="4797152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51520" y="1196752"/>
            <a:ext cx="136815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r>
              <a:rPr lang="uk-UA" dirty="0" err="1" smtClean="0"/>
              <a:t>удденко</a:t>
            </a:r>
            <a:endParaRPr lang="uk-UA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923928" y="836712"/>
            <a:ext cx="151216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письменний</a:t>
            </a:r>
            <a:endParaRPr lang="uk-UA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074087" y="1034734"/>
            <a:ext cx="1872208" cy="1476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Зневажливий у ставленні до простого люду</a:t>
            </a:r>
            <a:endParaRPr lang="uk-UA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85544" y="5517232"/>
            <a:ext cx="136815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Поважний до </a:t>
            </a:r>
            <a:r>
              <a:rPr lang="uk-UA" dirty="0" err="1" smtClean="0"/>
              <a:t>Зубихи</a:t>
            </a:r>
            <a:endParaRPr lang="uk-UA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934958" y="5533853"/>
            <a:ext cx="150113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Обмежений </a:t>
            </a:r>
            <a:endParaRPr lang="uk-UA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876256" y="5533852"/>
            <a:ext cx="1584176" cy="955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Користолюбивий</a:t>
            </a:r>
            <a:r>
              <a:rPr lang="uk-UA" dirty="0" smtClean="0"/>
              <a:t> самодур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317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47214"/>
              </p:ext>
            </p:extLst>
          </p:nvPr>
        </p:nvGraphicFramePr>
        <p:xfrm>
          <a:off x="359024" y="1052736"/>
          <a:ext cx="8784976" cy="4503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8671"/>
            <a:ext cx="2857500" cy="3076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0324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662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23434" y="2276872"/>
            <a:ext cx="7848275" cy="294664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ru-RU" sz="4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Якщо</a:t>
            </a:r>
            <a:r>
              <a:rPr lang="ru-RU" sz="4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вчуєш</a:t>
            </a:r>
            <a:r>
              <a:rPr lang="ru-RU" sz="4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жарт, </a:t>
            </a:r>
            <a:r>
              <a:rPr lang="ru-RU" sz="4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шукай</a:t>
            </a:r>
            <a:r>
              <a:rPr lang="ru-RU" sz="4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4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ньому</a:t>
            </a:r>
            <a:r>
              <a:rPr lang="ru-RU" sz="4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приховану</a:t>
            </a:r>
            <a:r>
              <a:rPr lang="ru-RU" sz="4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правду.</a:t>
            </a:r>
          </a:p>
          <a:p>
            <a:pPr marL="0" indent="0" algn="r">
              <a:buNone/>
            </a:pPr>
            <a:r>
              <a:rPr lang="ru-RU" sz="4800" b="1" dirty="0"/>
              <a:t>О. Довженко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20069"/>
            <a:ext cx="7543800" cy="914400"/>
          </a:xfrm>
        </p:spPr>
        <p:txBody>
          <a:bodyPr/>
          <a:lstStyle/>
          <a:p>
            <a:pPr algn="ctr"/>
            <a:r>
              <a:rPr lang="uk-UA" sz="6000" b="1" i="1" dirty="0" smtClean="0">
                <a:solidFill>
                  <a:srgbClr val="FFFF00"/>
                </a:solidFill>
              </a:rPr>
              <a:t>Епіграф</a:t>
            </a:r>
            <a:endParaRPr lang="uk-UA" sz="6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021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908720"/>
            <a:ext cx="7732381" cy="5544616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Реальна дійсність життя українського народу, історична </a:t>
            </a:r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епоха кінця </a:t>
            </a: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Х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V</a:t>
            </a: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ІІІ ст.</a:t>
            </a:r>
          </a:p>
          <a:p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Автор </a:t>
            </a: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точно і детально описує життя в Конотопі, </a:t>
            </a:r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стосунки між </a:t>
            </a: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людьми, правдиво змальовує психологічні мотиви їх </a:t>
            </a:r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учинків</a:t>
            </a: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Широко використано приказки, народні повір’я, </a:t>
            </a:r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перекази, яскраво </a:t>
            </a: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зображено побут, змальовано реалістичні </a:t>
            </a:r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картини селянського </a:t>
            </a: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життя.</a:t>
            </a:r>
          </a:p>
          <a:p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Зв’язок </a:t>
            </a: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з творчістю М. Гоголя.</a:t>
            </a:r>
          </a:p>
          <a:p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Розправа над відьмами — дійсна подія, яка свідчить про </a:t>
            </a:r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неймовірну </a:t>
            </a: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темряву, забобонність і дикість деяких </a:t>
            </a:r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представників </a:t>
            </a: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дворянства.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36904" cy="864096"/>
          </a:xfrm>
        </p:spPr>
        <p:txBody>
          <a:bodyPr/>
          <a:lstStyle/>
          <a:p>
            <a:pPr algn="ctr"/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>
                <a:solidFill>
                  <a:srgbClr val="7030A0"/>
                </a:solidFill>
              </a:rPr>
              <a:t>Джерела написання твору:</a:t>
            </a:r>
            <a:endParaRPr lang="uk-UA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464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4530832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Тема твору</a:t>
            </a:r>
            <a:r>
              <a:rPr lang="uk-UA" b="1" dirty="0" smtClean="0">
                <a:solidFill>
                  <a:srgbClr val="FF0000"/>
                </a:solidFill>
              </a:rPr>
              <a:t>: 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письменник </a:t>
            </a:r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правдиво показав суспільні взаємини, 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сатирично </a:t>
            </a:r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висміяв життя і побут українського панства і козацької старшини кінця Х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V</a:t>
            </a:r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</a:rPr>
              <a:t>ІІІ ст.</a:t>
            </a:r>
            <a:r>
              <a:rPr lang="uk-UA" dirty="0">
                <a:solidFill>
                  <a:schemeClr val="tx1"/>
                </a:solidFill>
              </a:rPr>
              <a:t/>
            </a:r>
            <a:br>
              <a:rPr lang="uk-UA" dirty="0">
                <a:solidFill>
                  <a:schemeClr val="tx1"/>
                </a:solidFill>
              </a:rPr>
            </a:b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466444"/>
            <a:ext cx="4104456" cy="325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1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79296" cy="6547056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Ідея:</a:t>
            </a:r>
            <a:r>
              <a:rPr lang="uk-UA" b="1" dirty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rgbClr val="FFFF00"/>
                </a:solidFill>
              </a:rPr>
              <a:t>гостра сатира на </a:t>
            </a:r>
            <a:r>
              <a:rPr lang="uk-UA" sz="4400" dirty="0">
                <a:solidFill>
                  <a:srgbClr val="FFFF00"/>
                </a:solidFill>
              </a:rPr>
              <a:t>адміністративний апарат гетьманського</a:t>
            </a:r>
            <a:br>
              <a:rPr lang="uk-UA" sz="4400" dirty="0">
                <a:solidFill>
                  <a:srgbClr val="FFFF00"/>
                </a:solidFill>
              </a:rPr>
            </a:br>
            <a:r>
              <a:rPr lang="uk-UA" sz="4400" dirty="0">
                <a:solidFill>
                  <a:srgbClr val="FFFF00"/>
                </a:solidFill>
              </a:rPr>
              <a:t>ладу (некультурність, самодурство, здирство, взаємні інтриги</a:t>
            </a:r>
            <a:br>
              <a:rPr lang="uk-UA" sz="4400" dirty="0">
                <a:solidFill>
                  <a:srgbClr val="FFFF00"/>
                </a:solidFill>
              </a:rPr>
            </a:br>
            <a:r>
              <a:rPr lang="uk-UA" sz="4400" dirty="0">
                <a:solidFill>
                  <a:srgbClr val="FFFF00"/>
                </a:solidFill>
              </a:rPr>
              <a:t>й обдурювання...).</a:t>
            </a:r>
            <a:br>
              <a:rPr lang="uk-UA" sz="4400" dirty="0">
                <a:solidFill>
                  <a:srgbClr val="FFFF00"/>
                </a:solidFill>
              </a:rPr>
            </a:br>
            <a:r>
              <a:rPr lang="uk-UA" sz="4400" b="1" dirty="0" smtClean="0">
                <a:solidFill>
                  <a:schemeClr val="bg1"/>
                </a:solidFill>
              </a:rPr>
              <a:t>Основна </a:t>
            </a:r>
            <a:r>
              <a:rPr lang="uk-UA" sz="4400" b="1" dirty="0">
                <a:solidFill>
                  <a:schemeClr val="bg1"/>
                </a:solidFill>
              </a:rPr>
              <a:t>думка:</a:t>
            </a:r>
            <a:r>
              <a:rPr lang="uk-UA" sz="4400" dirty="0">
                <a:solidFill>
                  <a:schemeClr val="bg1"/>
                </a:solidFill>
              </a:rPr>
              <a:t> </a:t>
            </a:r>
            <a:r>
              <a:rPr lang="uk-UA" sz="4400" dirty="0">
                <a:solidFill>
                  <a:srgbClr val="FFFF00"/>
                </a:solidFill>
              </a:rPr>
              <a:t>«Ішов, ішов дорогою, та і в яму впав, любив,</a:t>
            </a:r>
            <a:br>
              <a:rPr lang="uk-UA" sz="4400" dirty="0">
                <a:solidFill>
                  <a:srgbClr val="FFFF00"/>
                </a:solidFill>
              </a:rPr>
            </a:br>
            <a:r>
              <a:rPr lang="uk-UA" sz="4400" dirty="0">
                <a:solidFill>
                  <a:srgbClr val="FFFF00"/>
                </a:solidFill>
              </a:rPr>
              <a:t>любив </a:t>
            </a:r>
            <a:r>
              <a:rPr lang="uk-UA" sz="4400" dirty="0" err="1">
                <a:solidFill>
                  <a:srgbClr val="FFFF00"/>
                </a:solidFill>
              </a:rPr>
              <a:t>хорошую</a:t>
            </a:r>
            <a:r>
              <a:rPr lang="uk-UA" sz="4400" dirty="0">
                <a:solidFill>
                  <a:srgbClr val="FFFF00"/>
                </a:solidFill>
              </a:rPr>
              <a:t>, та й плюгаву взяв».</a:t>
            </a:r>
          </a:p>
        </p:txBody>
      </p:sp>
    </p:spTree>
    <p:extLst>
      <p:ext uri="{BB962C8B-B14F-4D97-AF65-F5344CB8AC3E}">
        <p14:creationId xmlns:p14="http://schemas.microsoft.com/office/powerpoint/2010/main" val="32614928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6093296"/>
            <a:ext cx="6796236" cy="410344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Жанр:</a:t>
            </a:r>
            <a:r>
              <a:rPr lang="ru-RU" sz="4000" dirty="0">
                <a:solidFill>
                  <a:srgbClr val="C00000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гумористично</a:t>
            </a:r>
            <a:r>
              <a:rPr lang="ru-RU" sz="4000" dirty="0" smtClean="0">
                <a:solidFill>
                  <a:schemeClr val="bg1"/>
                </a:solidFill>
              </a:rPr>
              <a:t>-сатирична </a:t>
            </a:r>
            <a:r>
              <a:rPr lang="ru-RU" sz="4000" dirty="0" err="1">
                <a:solidFill>
                  <a:schemeClr val="bg1"/>
                </a:solidFill>
              </a:rPr>
              <a:t>повість</a:t>
            </a:r>
            <a:r>
              <a:rPr lang="ru-RU" sz="4000" dirty="0">
                <a:solidFill>
                  <a:schemeClr val="bg1"/>
                </a:solidFill>
              </a:rPr>
              <a:t> (</a:t>
            </a:r>
            <a:r>
              <a:rPr lang="ru-RU" sz="4000" dirty="0" err="1">
                <a:solidFill>
                  <a:schemeClr val="bg1"/>
                </a:solidFill>
              </a:rPr>
              <a:t>бурлескний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твір</a:t>
            </a:r>
            <a:r>
              <a:rPr lang="ru-RU" sz="4000" dirty="0">
                <a:solidFill>
                  <a:schemeClr val="bg1"/>
                </a:solidFill>
              </a:rPr>
              <a:t>).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6647"/>
            <a:ext cx="842493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Сюжетні лінії: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відомості </a:t>
            </a:r>
            <a:r>
              <a:rPr lang="uk-UA" sz="3200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про предків Забрьохи;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uk-UA" sz="3200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намагання пана сотника одружитися з Оленою за </a:t>
            </a:r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допомогою </a:t>
            </a:r>
            <a:r>
              <a:rPr lang="uk-UA" sz="3200" dirty="0" err="1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ворожінь</a:t>
            </a:r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uk-UA" sz="3200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Явдохи;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М</a:t>
            </a:r>
            <a:r>
              <a:rPr lang="uk-UA" sz="3200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. Забрьоха і П. Пістряк — «керівники козацької сотні»;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Олена </a:t>
            </a:r>
            <a:r>
              <a:rPr lang="uk-UA" sz="3200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і пан </a:t>
            </a:r>
            <a:r>
              <a:rPr lang="uk-UA" sz="3200" dirty="0" err="1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Халявський</a:t>
            </a:r>
            <a:r>
              <a:rPr lang="uk-UA" sz="3200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містична </a:t>
            </a:r>
            <a:r>
              <a:rPr lang="uk-UA" sz="3200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діяльність Явдохи </a:t>
            </a:r>
            <a:r>
              <a:rPr lang="uk-UA" sz="3200" dirty="0" err="1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Зубихи</a:t>
            </a:r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.</a:t>
            </a:r>
            <a:endParaRPr lang="uk-UA" sz="3200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788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324528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5400" b="1" i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Композиція</a:t>
            </a:r>
            <a:endParaRPr lang="uk-UA" sz="5400" b="1" i="1" dirty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uk-UA" b="1" dirty="0">
                <a:solidFill>
                  <a:schemeClr val="bg1"/>
                </a:solidFill>
              </a:rPr>
              <a:t>Повість містить 14 частин і «</a:t>
            </a:r>
            <a:r>
              <a:rPr lang="uk-UA" b="1" dirty="0" err="1">
                <a:solidFill>
                  <a:schemeClr val="bg1"/>
                </a:solidFill>
              </a:rPr>
              <a:t>закінченіє</a:t>
            </a:r>
            <a:r>
              <a:rPr lang="uk-UA" b="1" dirty="0">
                <a:solidFill>
                  <a:schemeClr val="bg1"/>
                </a:solidFill>
              </a:rPr>
              <a:t>».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chemeClr val="bg1"/>
                </a:solidFill>
              </a:rPr>
              <a:t>Експозиція:</a:t>
            </a:r>
            <a:r>
              <a:rPr lang="uk-UA" dirty="0">
                <a:solidFill>
                  <a:schemeClr val="bg1"/>
                </a:solidFill>
              </a:rPr>
              <a:t> знайомство читача з паном сотником Микитою</a:t>
            </a: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</a:rPr>
              <a:t>Уласовичем Забрьохою.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chemeClr val="bg1"/>
                </a:solidFill>
              </a:rPr>
              <a:t>Зав’язка:</a:t>
            </a:r>
            <a:r>
              <a:rPr lang="uk-UA" dirty="0">
                <a:solidFill>
                  <a:schemeClr val="bg1"/>
                </a:solidFill>
              </a:rPr>
              <a:t> рішення Забрьохи будь-яким шляхом домогтися</a:t>
            </a: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</a:rPr>
              <a:t>любові від Олени Йосипівни; намагання Пістряка помститися</a:t>
            </a: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</a:rPr>
              <a:t>пану сотнику за те, що той принизив писаря перед військом </a:t>
            </a:r>
            <a:r>
              <a:rPr lang="uk-UA" dirty="0" smtClean="0">
                <a:solidFill>
                  <a:schemeClr val="bg1"/>
                </a:solidFill>
              </a:rPr>
              <a:t>ко-</a:t>
            </a:r>
            <a:r>
              <a:rPr lang="uk-UA" dirty="0" err="1" smtClean="0">
                <a:solidFill>
                  <a:schemeClr val="bg1"/>
                </a:solidFill>
              </a:rPr>
              <a:t>зацьким</a:t>
            </a:r>
            <a:r>
              <a:rPr lang="uk-UA" dirty="0">
                <a:solidFill>
                  <a:schemeClr val="bg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chemeClr val="bg1"/>
                </a:solidFill>
              </a:rPr>
              <a:t>Кульмінація: </a:t>
            </a:r>
            <a:r>
              <a:rPr lang="uk-UA" dirty="0">
                <a:solidFill>
                  <a:schemeClr val="bg1"/>
                </a:solidFill>
              </a:rPr>
              <a:t>усунення зі своїх посад Забрьохи і Пістряка,</a:t>
            </a:r>
          </a:p>
          <a:p>
            <a:r>
              <a:rPr lang="uk-UA" dirty="0">
                <a:solidFill>
                  <a:schemeClr val="bg1"/>
                </a:solidFill>
              </a:rPr>
              <a:t>їх деградація.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chemeClr val="bg1"/>
                </a:solidFill>
              </a:rPr>
              <a:t>Розв’язка: </a:t>
            </a:r>
            <a:r>
              <a:rPr lang="uk-UA" dirty="0">
                <a:solidFill>
                  <a:schemeClr val="bg1"/>
                </a:solidFill>
              </a:rPr>
              <a:t>«</a:t>
            </a:r>
            <a:r>
              <a:rPr lang="uk-UA" dirty="0" err="1">
                <a:solidFill>
                  <a:schemeClr val="bg1"/>
                </a:solidFill>
              </a:rPr>
              <a:t>заключеніє</a:t>
            </a:r>
            <a:r>
              <a:rPr lang="uk-UA" dirty="0">
                <a:solidFill>
                  <a:schemeClr val="bg1"/>
                </a:solidFill>
              </a:rPr>
              <a:t>», кожний герой твору отримує </a:t>
            </a:r>
            <a:r>
              <a:rPr lang="uk-UA" dirty="0" err="1">
                <a:solidFill>
                  <a:schemeClr val="bg1"/>
                </a:solidFill>
              </a:rPr>
              <a:t>пока</a:t>
            </a:r>
            <a:r>
              <a:rPr lang="uk-UA" dirty="0">
                <a:solidFill>
                  <a:schemeClr val="bg1"/>
                </a:solidFill>
              </a:rPr>
              <a:t>-</a:t>
            </a: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</a:rPr>
              <a:t>рання; страшна смерть конотопської відьми.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15416"/>
            <a:ext cx="3086057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-16024"/>
            <a:ext cx="2771800" cy="2501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3825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124744"/>
            <a:ext cx="8352928" cy="5184576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Керівник </a:t>
            </a:r>
            <a:r>
              <a:rPr lang="uk-UA" sz="3600" dirty="0">
                <a:solidFill>
                  <a:schemeClr val="bg1"/>
                </a:solidFill>
              </a:rPr>
              <a:t>і влада.</a:t>
            </a:r>
          </a:p>
          <a:p>
            <a:r>
              <a:rPr lang="uk-UA" sz="3600" dirty="0" smtClean="0">
                <a:solidFill>
                  <a:schemeClr val="bg1"/>
                </a:solidFill>
              </a:rPr>
              <a:t>Розум </a:t>
            </a:r>
            <a:r>
              <a:rPr lang="uk-UA" sz="3600" dirty="0">
                <a:solidFill>
                  <a:schemeClr val="bg1"/>
                </a:solidFill>
              </a:rPr>
              <a:t>і безглуздя.</a:t>
            </a:r>
          </a:p>
          <a:p>
            <a:r>
              <a:rPr lang="uk-UA" sz="3600" dirty="0" smtClean="0">
                <a:solidFill>
                  <a:schemeClr val="bg1"/>
                </a:solidFill>
              </a:rPr>
              <a:t>Щирість </a:t>
            </a:r>
            <a:r>
              <a:rPr lang="uk-UA" sz="3600" dirty="0">
                <a:solidFill>
                  <a:schemeClr val="bg1"/>
                </a:solidFill>
              </a:rPr>
              <a:t>у взаємостосунках між людьми.</a:t>
            </a:r>
          </a:p>
          <a:p>
            <a:r>
              <a:rPr lang="uk-UA" sz="3600" dirty="0" smtClean="0">
                <a:solidFill>
                  <a:schemeClr val="bg1"/>
                </a:solidFill>
              </a:rPr>
              <a:t>Прагнення </a:t>
            </a:r>
            <a:r>
              <a:rPr lang="uk-UA" sz="3600" dirty="0">
                <a:solidFill>
                  <a:schemeClr val="bg1"/>
                </a:solidFill>
              </a:rPr>
              <a:t>будь-яким шляхом збагатитися, отримуючи </a:t>
            </a:r>
            <a:r>
              <a:rPr lang="uk-UA" sz="3600" dirty="0" smtClean="0">
                <a:solidFill>
                  <a:schemeClr val="bg1"/>
                </a:solidFill>
              </a:rPr>
              <a:t>посаду</a:t>
            </a:r>
            <a:r>
              <a:rPr lang="uk-UA" sz="3600" dirty="0">
                <a:solidFill>
                  <a:schemeClr val="bg1"/>
                </a:solidFill>
              </a:rPr>
              <a:t>.</a:t>
            </a:r>
          </a:p>
          <a:p>
            <a:r>
              <a:rPr lang="uk-UA" sz="3600" dirty="0" smtClean="0">
                <a:solidFill>
                  <a:schemeClr val="bg1"/>
                </a:solidFill>
              </a:rPr>
              <a:t>Обов’язок </a:t>
            </a:r>
            <a:r>
              <a:rPr lang="uk-UA" sz="3600" dirty="0">
                <a:solidFill>
                  <a:schemeClr val="bg1"/>
                </a:solidFill>
              </a:rPr>
              <a:t>перед суспільством.</a:t>
            </a:r>
          </a:p>
          <a:p>
            <a:r>
              <a:rPr lang="uk-UA" sz="3600" dirty="0" smtClean="0">
                <a:solidFill>
                  <a:schemeClr val="bg1"/>
                </a:solidFill>
              </a:rPr>
              <a:t>Деградація </a:t>
            </a:r>
            <a:r>
              <a:rPr lang="uk-UA" sz="3600" dirty="0">
                <a:solidFill>
                  <a:schemeClr val="bg1"/>
                </a:solidFill>
              </a:rPr>
              <a:t>особистості.</a:t>
            </a:r>
          </a:p>
          <a:p>
            <a:r>
              <a:rPr lang="uk-UA" sz="3600" dirty="0" smtClean="0">
                <a:solidFill>
                  <a:schemeClr val="bg1"/>
                </a:solidFill>
              </a:rPr>
              <a:t>Ворожіння </a:t>
            </a:r>
            <a:r>
              <a:rPr lang="uk-UA" sz="3600" dirty="0">
                <a:solidFill>
                  <a:schemeClr val="bg1"/>
                </a:solidFill>
              </a:rPr>
              <a:t>і свята віра в Бога.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7543800" cy="914400"/>
          </a:xfrm>
        </p:spPr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</a:rPr>
              <a:t>Проблематика твору</a:t>
            </a:r>
            <a:endParaRPr lang="uk-UA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861048"/>
            <a:ext cx="3202002" cy="283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137" y="-11685"/>
            <a:ext cx="1746863" cy="3249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6587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701724"/>
              </p:ext>
            </p:extLst>
          </p:nvPr>
        </p:nvGraphicFramePr>
        <p:xfrm>
          <a:off x="179512" y="1124744"/>
          <a:ext cx="9173070" cy="536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Характеристика образів</a:t>
            </a:r>
            <a:endParaRPr lang="uk-UA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068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779</TotalTime>
  <Words>398</Words>
  <Application>Microsoft Office PowerPoint</Application>
  <PresentationFormat>Экран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Базовая</vt:lpstr>
      <vt:lpstr> Г. КВІТКА-ОСНОВ’ЯНЕНКО    « КОНОТОПСЬКА ВІДЬМА».</vt:lpstr>
      <vt:lpstr>Епіграф</vt:lpstr>
      <vt:lpstr> Джерела написання твору:</vt:lpstr>
      <vt:lpstr>Тема твору: письменник правдиво показав суспільні взаємини, сатирично висміяв життя і побут українського панства і козацької старшини кінця ХVІІІ ст. </vt:lpstr>
      <vt:lpstr>Ідея: гостра сатира на адміністративний апарат гетьманського ладу (некультурність, самодурство, здирство, взаємні інтриги й обдурювання...). Основна думка: «Ішов, ішов дорогою, та і в яму впав, любив, любив хорошую, та й плюгаву взяв».</vt:lpstr>
      <vt:lpstr>Жанр: гумористично-сатирична повість (бурлескний твір).</vt:lpstr>
      <vt:lpstr>Презентация PowerPoint</vt:lpstr>
      <vt:lpstr>Проблематика твору</vt:lpstr>
      <vt:lpstr>Характеристика образів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вступ. Роль і місце літератури у житті нації. Розвиток літератури.</dc:title>
  <dc:creator>User</dc:creator>
  <cp:lastModifiedBy>User</cp:lastModifiedBy>
  <cp:revision>37</cp:revision>
  <dcterms:created xsi:type="dcterms:W3CDTF">2019-06-04T08:47:28Z</dcterms:created>
  <dcterms:modified xsi:type="dcterms:W3CDTF">2019-07-25T13:01:46Z</dcterms:modified>
</cp:coreProperties>
</file>