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3B"/>
    <a:srgbClr val="B0DEFF"/>
    <a:srgbClr val="EA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10" d="100"/>
          <a:sy n="110" d="100"/>
        </p:scale>
        <p:origin x="15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9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1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320B0-F73C-81DC-67E2-BE072B27C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82F3A-6560-F281-6003-F1ED5FA97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81641-E509-D2A4-70AA-1247C7CE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C1E96-C851-BC03-D96B-7422B1708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6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8575" y="-790575"/>
            <a:ext cx="9201150" cy="749617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sp>
        <p:nvSpPr>
          <p:cNvPr id="3" name="Text 1"/>
          <p:cNvSpPr/>
          <p:nvPr/>
        </p:nvSpPr>
        <p:spPr>
          <a:xfrm rot="5400000">
            <a:off x="4564856" y="1202531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5253038" y="2552700"/>
            <a:ext cx="1476375" cy="38100"/>
          </a:xfrm>
          <a:prstGeom prst="rect">
            <a:avLst/>
          </a:prstGeom>
          <a:solidFill>
            <a:srgbClr val="B0DEFF"/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5" name="Shape 3"/>
          <p:cNvSpPr/>
          <p:nvPr/>
        </p:nvSpPr>
        <p:spPr>
          <a:xfrm>
            <a:off x="447675" y="652463"/>
            <a:ext cx="3819525" cy="393382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sp>
        <p:nvSpPr>
          <p:cNvPr id="6" name="Shape 4"/>
          <p:cNvSpPr/>
          <p:nvPr/>
        </p:nvSpPr>
        <p:spPr>
          <a:xfrm>
            <a:off x="447675" y="1547813"/>
            <a:ext cx="3819525" cy="303847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0113" cy="5143500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38" y="681038"/>
            <a:ext cx="1333500" cy="14192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172075" y="2986088"/>
            <a:ext cx="4100513" cy="9001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Отже, на що слід звернути</a:t>
            </a:r>
            <a:endParaRPr lang="en-US" sz="1725" dirty="0"/>
          </a:p>
          <a:p>
            <a:pPr marL="0" indent="0" algn="l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увагу учнів перед</a:t>
            </a:r>
            <a:endParaRPr lang="en-US" sz="1725" dirty="0"/>
          </a:p>
          <a:p>
            <a:pPr marL="0" indent="0" algn="l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проходженням олімпіади? </a:t>
            </a:r>
            <a:endParaRPr lang="en-US" sz="1725" dirty="0"/>
          </a:p>
        </p:txBody>
      </p:sp>
      <p:sp>
        <p:nvSpPr>
          <p:cNvPr id="10" name="Text 6"/>
          <p:cNvSpPr/>
          <p:nvPr/>
        </p:nvSpPr>
        <p:spPr>
          <a:xfrm>
            <a:off x="447675" y="652463"/>
            <a:ext cx="4276725" cy="7524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970"/>
              </a:lnSpc>
              <a:buNone/>
            </a:pPr>
            <a:r>
              <a:rPr lang="en-US" sz="2700" b="1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Олімпіади від проєкту «Всеосвіта»</a:t>
            </a:r>
            <a:endParaRPr lang="en-US" sz="2700" dirty="0"/>
          </a:p>
        </p:txBody>
      </p:sp>
      <p:sp>
        <p:nvSpPr>
          <p:cNvPr id="11" name="Text 7"/>
          <p:cNvSpPr/>
          <p:nvPr/>
        </p:nvSpPr>
        <p:spPr>
          <a:xfrm>
            <a:off x="447675" y="1547813"/>
            <a:ext cx="4276725" cy="1095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 тестові завдання з різноманітними видами запитань: з однією правильною, з кількома правильними, на встановлення відповідності, із заповненням пропусків у тексті, з полем для вводу відповіді та інші. 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447675" y="2738438"/>
            <a:ext cx="4276725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Через таку різноманітність учні можуть розгубитися, тому в них виникають проблеми з виконанням завдань олімпіади.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47675" y="3490913"/>
            <a:ext cx="4276725" cy="1095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Автори олімпіад завжди додають пояснення, як саме виконати це завдання, наприклад: впиши лише цифру, вибери всі правильні відповіді тощо. Втім, учні не завжди звертають увагу на додаткову умову. 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68F7D-AC45-2E66-DDC9-F07AAD4BD4EC}"/>
              </a:ext>
            </a:extLst>
          </p:cNvPr>
          <p:cNvSpPr txBox="1"/>
          <p:nvPr/>
        </p:nvSpPr>
        <p:spPr>
          <a:xfrm rot="553445">
            <a:off x="7131429" y="620976"/>
            <a:ext cx="8976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?</a:t>
            </a:r>
            <a:endParaRPr lang="uk-UA" sz="1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571500" y="1538288"/>
            <a:ext cx="3948112" cy="324492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sp>
        <p:nvSpPr>
          <p:cNvPr id="4" name="Shape 2"/>
          <p:cNvSpPr/>
          <p:nvPr/>
        </p:nvSpPr>
        <p:spPr>
          <a:xfrm>
            <a:off x="4905375" y="1495425"/>
            <a:ext cx="3667125" cy="2286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2400300"/>
            <a:ext cx="3705225" cy="141922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813056" y="1538288"/>
            <a:ext cx="4124325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Або ж, як позначено на скриншоті слово в множині «квіти», тобто відповідь має бути не одна. </a:t>
            </a:r>
            <a:endParaRPr lang="en-US" sz="1200" dirty="0"/>
          </a:p>
        </p:txBody>
      </p:sp>
      <p:sp>
        <p:nvSpPr>
          <p:cNvPr id="10" name="Text 4"/>
          <p:cNvSpPr/>
          <p:nvPr/>
        </p:nvSpPr>
        <p:spPr>
          <a:xfrm>
            <a:off x="500062" y="1538288"/>
            <a:ext cx="4405313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умові цих завдань вказано: Вибери всі правильні відповіді / Вибери всі правильні варіанти.</a:t>
            </a:r>
            <a:endParaRPr lang="en-US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195513"/>
            <a:ext cx="3977545" cy="1763878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812" y="2953244"/>
            <a:ext cx="1207602" cy="2142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652463" y="1524000"/>
            <a:ext cx="7839075" cy="315277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82349" y="1438409"/>
            <a:ext cx="8262936" cy="4381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  <a:tabLst>
                <a:tab pos="0" algn="l"/>
              </a:tabLst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цих завданнях може бути варіант, який не потрібно об’єднувати в пару. Він зайвий, тому його потрібно просто залишити, об’єднавши в пари всі інші варіанти. </a:t>
            </a:r>
            <a:endParaRPr lang="en-US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85" y="3555572"/>
            <a:ext cx="3319459" cy="1219200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38" y="2008361"/>
            <a:ext cx="3319405" cy="1502810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02" y="2008362"/>
            <a:ext cx="1779951" cy="2771421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37" y="2008359"/>
            <a:ext cx="1498066" cy="2771423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62" y="2008361"/>
            <a:ext cx="1613549" cy="2771422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728663" y="1524000"/>
            <a:ext cx="7691438" cy="65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33" y="2371725"/>
            <a:ext cx="7729538" cy="20111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9113" y="1524000"/>
            <a:ext cx="8148638" cy="657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Потрібно уважно прочитати умову, що саме потрібно вписати на місці пропусків: букву чи цифру. Також треба звертати увагу на розкладку клавіатури. 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19113" y="1429294"/>
            <a:ext cx="2906476" cy="33431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1728"/>
              </a:lnSpc>
            </a:pPr>
            <a:r>
              <a:rPr lang="uk-UA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відповідь вписана неправильно, то на екрані відобразиться сповіщення і учасник не зможе зберегти відповідь і перейти далі. Це може означати, що вписано зайві символи (крапку, пробіл тощо) або використана не та розкладка (наприклад, літера «і» введена не українською розкладкою клавіатури, а англійською).</a:t>
            </a:r>
          </a:p>
          <a:p>
            <a:pPr>
              <a:lnSpc>
                <a:spcPts val="1728"/>
              </a:lnSpc>
            </a:pPr>
            <a:r>
              <a:rPr lang="uk-UA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</a:rPr>
              <a:t>Учаснику в такому випадку потрібно відредагувати відповідь.</a:t>
            </a:r>
            <a:endParaRPr lang="en-US" sz="1200" dirty="0"/>
          </a:p>
        </p:txBody>
      </p:sp>
      <p:pic>
        <p:nvPicPr>
          <p:cNvPr id="5" name="Рисунок 4" descr="Зображення, що містить текст, знімок екрана, Шрифт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373B99D-B5A9-76FC-BF08-348700D0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724" y="1429294"/>
            <a:ext cx="2186908" cy="3343134"/>
          </a:xfrm>
          <a:prstGeom prst="rect">
            <a:avLst/>
          </a:prstGeom>
          <a:ln w="19050">
            <a:solidFill>
              <a:srgbClr val="EA3323"/>
            </a:solidFill>
          </a:ln>
        </p:spPr>
      </p:pic>
      <p:pic>
        <p:nvPicPr>
          <p:cNvPr id="9" name="Рисунок 8" descr="Зображення, що містить текст, знімок екрана, Шрифт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D773C3F-CE2F-7595-1140-5BD8C4245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19" y="1429294"/>
            <a:ext cx="2181622" cy="3343134"/>
          </a:xfrm>
          <a:prstGeom prst="rect">
            <a:avLst/>
          </a:prstGeom>
          <a:ln w="19050">
            <a:solidFill>
              <a:srgbClr val="55BA3B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509233" y="1608384"/>
            <a:ext cx="3958264" cy="24784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1728"/>
              </a:lnSpc>
              <a:tabLst>
                <a:tab pos="0" algn="l"/>
              </a:tabLst>
            </a:pPr>
            <a:r>
              <a:rPr lang="uk-UA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Варто уважно читати умову. </a:t>
            </a: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умові вказано, що </a:t>
            </a:r>
            <a:r>
              <a:rPr lang="en-US" sz="1200" b="1" kern="0" spc="-24" dirty="0">
                <a:solidFill>
                  <a:srgbClr val="FF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відповідь потрібно </a:t>
            </a:r>
            <a:r>
              <a:rPr lang="uk-UA" sz="1200" b="1" kern="0" spc="-24" dirty="0">
                <a:solidFill>
                  <a:srgbClr val="FF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писати цифрами (або: </a:t>
            </a:r>
            <a:r>
              <a:rPr lang="uk-UA" sz="1200" b="1" kern="0" spc="-24" dirty="0">
                <a:solidFill>
                  <a:srgbClr val="FF0000"/>
                </a:solidFill>
                <a:latin typeface="Montserrat" panose="00000500000000000000" pitchFamily="2" charset="-52"/>
                <a:ea typeface="Montserrat" pitchFamily="34" charset="-122"/>
                <a:cs typeface="Montserrat" pitchFamily="34" charset="-120"/>
              </a:rPr>
              <a:t>в</a:t>
            </a:r>
            <a:r>
              <a:rPr lang="uk-UA" sz="1200" b="1" dirty="0">
                <a:solidFill>
                  <a:srgbClr val="FF0000"/>
                </a:solidFill>
                <a:latin typeface="Montserrat" panose="00000500000000000000" pitchFamily="2" charset="-52"/>
              </a:rPr>
              <a:t>ідповідь потрібно вписати без пробілів та одиниць вимірювання), </a:t>
            </a: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тобто без познач</a:t>
            </a:r>
            <a:r>
              <a:rPr lang="uk-UA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ки</a:t>
            </a: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uk-UA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грн, м, см, л тощо.</a:t>
            </a:r>
          </a:p>
          <a:p>
            <a:pPr algn="l">
              <a:lnSpc>
                <a:spcPts val="1728"/>
              </a:lnSpc>
              <a:buNone/>
            </a:pPr>
            <a:r>
              <a:rPr lang="uk-UA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</a:rPr>
              <a:t>Якщо вписані зайві символи, то учасник не зможе перейти до наступного завдання.</a:t>
            </a:r>
            <a:endParaRPr lang="en-US" sz="1200" dirty="0"/>
          </a:p>
        </p:txBody>
      </p:sp>
      <p:sp>
        <p:nvSpPr>
          <p:cNvPr id="4" name="AutoShape 2" descr="data:image/png;base64,iVBORw0KGgoAAAANSUhEUgAAAw8AAAE+CAYAAADLZSz3AAAQAElEQVR4AeT9B7wtV1n/j3+eNXvvc28CISGU0JOQIF9IA1QUyxcLxUJREaUIoYZeFAUEJYiCSEdKEIFAaGkQehEwgAJKl6IC0kMLkHrvPWfvmbX+78+aPefsc3POza28/P5/k1kzqzzrWU9fZfa5Scttl7dPc17JpC7naS7ZdZdT8ePtbb50OeeVLtf6qdtKNy/nvG1a8o5ZV/tPsy8A/SI51wE/JKqu9O6AaHPHs+QVEG5fafMOEkPkruvyrGtpy3lKhcd1Xa34STxMFjTkSl8trI7q0mphP2V2IPRZ2+Ud0zZvn8EzeKmqethB+TIKF23v8qW8uWv9FHnvyG2eQtA053z5LOdlZHU5AC73tNPA3dVU4KZPeTcu92npYTEsg7DqB/oYIhcqW/RTwLMDAlagnSx3RzpwdykeMWMfjNF5rMVEHbdreO2328NcvtzmGTxevjLLO3hPkX2fct4+zflS2i/a0WXrabraVvJy7qp+UEm+DP9ZRniXLHdobT2VHX0WU96NqwOmA3/XFfymy9tWZnkZXUAe8nFLBcjbGG9KZaH4k7o7EwdteV3qR69NfXa/PD3WNgQ8JbNt2uZl3lMwO60w2LaVnC3zi7ZnYli36jtuX4Y+RJaX25Ivn+a8Muvqu0NDoKh3x7Nb0A/F3brb0oG9y22bq362ox/jRxW5xXc6Wo3I+pl1nbOk4U32AN79cB5rSGuDDXSt1exbzmPZLqdkLie+r4BuyrBTZGr9XE7FJfjOxTsyvpVX9UN1nadmwO5o0d0s52XSNlJe0A/okGRZTXk3r5YeHWmG7ndA0HZow3wyZOaZ9UOGG//u0Fe3m1j3D5jHzdC2ltbwdn3jWsU+5qbI0/pZbrH9lbbO99bL1Pqh7jLix8Xo5xIS2fX6gRa6522zkrejqG3TDh0WKFqTl3MduIZE427dLfyDHp/M2brZjv/M2kxtRh9kwOLyjlmmrqPke3g7f2CSaapGwqgeuU/9WB69qwB9eX88bfMryHYHzFq+U5D2qRC3crZ+LsJBHOOuqJ+MLQPD3ON563IUu9KaSpDMb5e6PdRPR98O/v0e1gZVP64gtbQBgr92NXXZV/907kCkUkpFa/Gbtlxp8JhOtYmatXxfs+/P7SjDMt1B8NiBnqYQgBtUP7FtXopSLtreZq8NVrpS66fIexlqKlyXWT8UdNlVmCmxZ5GqDti1tNiyeb6lqQV/x3iDfkyfVd91Hf7T5dLlbL837YBzd6R19yVauFIuiiYpQqQIXoqUUozHJUajFF2OyKQiHsCkEhWm0C+iRKFOIWB4Oj9PwTtk4D5J69uljcul5ECgMcuMD13jcUQKedCgGKUU6BNvBTGe8ec0bIJPUkj7IQU4IgJUC4m6eYXU56Xdfxfk4yTBj1P0b0mRwxdvpRjBOFWuCEnRNKr6aVJE7lKVRUFuNEYqlIFxvhRFCUWQSlb01X6LKqfCu0+SaL+yhKxzGyvoBrOK8UikiCYUufaHntLrrc3CdnJAQkg6YKkwnqSIEP/x1GJSSKoVkmpe2v33oBtJlY/CW+r7l0hBLnJp4N9DUKptgd8oxmMBEZEz+igFV8gRtNt/MvILroJj0StQb9WhRGme6BCLSVprkxbza3nTm3MXO7oCvSUmI9MSkUIhwUOxPkqMm1L9K6urcFLfLh24N8xAA08tJlGnWiGp5qXdfxf8R4KvmgJe+r7W05CEP4TqEAFY+BoTUxzfqO71U/GUqAC8SnELeAtyDPKUAQlJNfEAFsBaWSj29dKu37ZV62d7q4DaGI9SjJqo+glRw3hirBH6maJDEXNtKpJCOrApwvh5akgKqU8h1ymkPUtVevQpQ4q1/mAkZhR4T2SRYURICl/WzQj/cbHr5nKhkIpwCfTiPICyvIK+1HPX/hIwJABjSFJfJ+36bXtyXFtuTVfvP42dU5QFOvcPZ0pMGbugn+K6n0Bi9GCYhSTyfQouqc9Lu/cu8LROP9HLVerfiXIuihFrgSAfXJIiKE8m1BP7C77V6yeHpODhOwr5BP7Mm8ooWdSvJQpUl9UkrbVJu8iXXOd8+8YIvUxGCXKARxeh3k6ItsHaqsY3+0+hXlJIBy7BSCgiGGIhibz6yoial7RH7zKH97vEWt+uCL8R82ti7hnqIyQhj4iqnyZF9tyTA33k2saDG/gAzrYLHrJRxUdfiTZS1FRiT/yn0KeULqybGYvGEWuUyThVOrEoUPFkoBF663jn4rmoH086MG/HW0kRQfK9Likk9U28JdWytLvvsgpfhIxDIcEjyfpxTYd/pACuSoGhaGsa9MPaOs31I7lfAVys3aLioIYevXyoQHbz+gorCsDjX/MGQLQbqQDe9Ws3ZD+GjjHrA5Ct9nVMaNCP124F+8jz8aRV/Fq8Eihry2LlkG+MlkKbC8/5vZCtNYxOEJd2rq+Ne/7IJYmNg5SSVshPu5DHbxkgkzCIqqEmFeBC2Qzs+TD/S3ogtNiYlKEaiA3007dG6vtaPkI2vl1jGRV6zaEWm9y8DynUlUbEBik1WslJ1o/11TG4x+WlhodtZ0rMKmUfhvvf1jXWCFrLBpJeqx9yQSbxKMgiWwjkqaq362qGtlXxrGb6lr17Br6SeneMpJUuadaJuiLrp+JknBG+ExG1XRtSr//nr6h8wSzvQM47MxRUWD9MZMQQCgu39eP2vptxiGz/XgDbi2zCX5IiQq2Sloltg34yI9QbW7F+eGmKf6kSshdD/a/vAmPcgsH60trlcp1NqeqytVGAEuJxC5Xzu8zf2k9zQEEnjmdCP1PmnhXil2Nby0D2Ycc3djxiASTv+1tgBhL26f2/sHMooKrw9Jvs4l2kRAyhUfYfv4N2J1717vP907ZMl1q/L4+MvKetFJG0qJ9Okv2n6oeBrB/PUU40/T98w0ylvpdjzfJYLIWCmp1vLDnct/T6odlQTpL9Kea9opZo3uc7wNCxNnA8C9YGjl32Ja9NnDxqgSSbzbA2wLXp9f/2DUtXYMCycKXbhrzLq4lKy8AysWxW68m4Dy/0M8/xstxct28pWAc06rJUotFyDtYGQR02IihhEO66dmPDI+vP5V2NmXbVyC5ERmQGKyIYEYFVMO8XY/bda6HP7tuTAUrWElRtaYqWmiwHqZbJYWXWaHmamHyDiVfQJRhNKlhg7Nug/yt7lwWqFvNDtWPDyIwzm7FTrNWGW6cKlFbL9VFB9u0BPk/mS+hmQhoTCYza+lmeNlppgw2FNMVA7ByB3qyffRv0f2dvy9ppY+oCCUj2H/tIa0AS4pMsMK1dEdEX5q++sHdPjpDkRY59Z9xInGBL4HUgsH6Wp0FQkGZKGksqbC7+/1k/sLjhjUiQAPJJqvLq0I0BC/bqNqukVg0FGp3ltU93IrYZwUGjLPuPE0PiM6nGNvvPlODeQt2EnU3ppCC+6f9zV8jxo4/9TG5WBolbi9f+0MkivpQ7JF+0Ff04xvmAKuNAK/jJ8izV+MYXB1w6NGHw3EpRdqZK/89fu8NRgkuvDTwfrJkoQqFeyIzlCE/t18ubA8fULaOiMWsD66fDgaybZdYGK2zGpxBvKvgworbT/zf1g0wsp0Qg8+bOurCZlgWNeJ5wMfzQvl+BV5Sca1xbqvop87Vbwm8arcyYezrPPVIKKUEj7ia67fvg/wswLJJQFgsb5AMAb3Dd5LVb1Q8Fqnn2d9VPnxVqnOf2/uW5x/7jtcEE35mwflOgD/TgtfUw98yoHHnAzFhOvDa7iQGFxYSbFyF7Nhwc+ADABCvxeZI3bNamXHXeM+iKrKiYoMao9iCBEWjjIMdrxulCxrqIAyogTRGapKKlSdZ4UhTMKjMYXkbqHbPrtOwf+7NgIaTepZ5j9HiLPACptuzvRxDcYg0pwyyUPDJtRR31giYK85sKANngV0d08O5yyAHCefRf+5qnUvsV4Ogw770nr9Jjokuf65SUI5SpUdWPZENcWsoajRkjhap+uhZ7yToQ+hGLMCQAZaapUmJqDnBiRO61QTy2k9ZO9VcbAbQoEhVECgdJ68eUugdiQza0cZcqSeDJ782dkYLmyZuUDuTWDy6iII+7aMmLIeuHFU9BPz51WLF+oK3dm0GvtE+pFBms7CN/xnFlCVEDsibDWq6PUnVTKjVr7c4F7Z5gxbvDwawj11dY6obY1peLLFMG2eO7rI5d1KIU4+ljG4NU/RRtQT8TYluD/xQIW8FQpt2MQ5IC/cDt8ahX7OBY4NrVNwXT5iQHDsr7/bZAF5EulGERszV/fi00zOHNtfXjd8eiw4ugvgmKqcw10JFHvv5KUazIHmCPnsYABWBhHixJhaDKcLIeIkKjKFoaZ02WitIolBlnhUXSjJ1Dq57+PRpwA2DrxMlNhdjmt9NAm+lzeX+mgA/IX0NZ1rKwDZ+UQ8Ry3jvbB/WEESXim5uqfrL6PnOk1X+AMw+GA8vqXdxptbR5pifJT2Mp+A+wIOt4KRpFhLw22MLaoOqHYNcptAOCWtYGM7pmygbfX6nM9WMWat6Z/YX8CngQIHUxlynZeru2mj+22daa9Q/Eol4/RZiquhYMyMKkFnCRxeX9lAqHj+7dl5zb/ZTlXn0yPdPMOJGwA+p4B7KfsFC1/3htEOinxcdW0E8GasZQQPLct7uYsQEF+QGnx4DRoWU/v6Pi659k54O6bPm76LftUfAKxOodEVU/jluOY4N+VK9cSc5WnOWLjgtyrE17+LCuZRwk0zEroY6xC0noB3VwQF/q2tr6KRiNYVa6ljVnYV9gbjYflHhYMC6GKSgewRs0gjzWUKjry4XdY6ep62Am40ClqDIJqHz64Dc1Bt/DxFgWDvjcsS9RYICedGpgVEpKvBsYHDeh8TipGTXyblfAuu/eJkZDvFAPngJvrZKKeSV1Wb3AAYq9HWCTfmG+523B24lXvT1pTbsi/4RhBhGQpuJHbeUBPcXOCo4C9cscs7QFYkFSMFZIV6+Tni8bKr32+B6G9NhOTRpQFDGUIoLRkwKZJfKjFJpU/TRq0FH2qkz7dhVGKKDw+MWTAnYgGDS7LTLIjA6IVADaj3cY7xxf8HbiJVeP4dN2P+GUpW2hcBCUenmjApk+IZOOQGD9dMAAqWIfyhIoRBMgQaLjBndEbFDbV1kmfQ4dgA+RYC/UuAtj+WXERUlBSuCyfpbQTzMeaTQS42ft65UFV4wn3hn9tI4boDVvs0X97OtAO/UPuBqqgowTL7kaFuXL/pOhp8zpc51t0kXLz306/GuFCa0z/egGbpCLhLiIjZl3KLTxFbFZSw/vcURv20JLwf4Ttl/ytSf5gm5cV/UD4fafZjxWAsC0ah8v82VeZXyk1oUMl8ilJRXzAD37OMwVuocHpDYWEll5uMx4yQXspRPxlrKLhvXEWQo2TTJsi36mxDfbWVaHaxXmHIEn1BEjESEFM6W9uxgH1cs2Yv2AWC6HQqrIEznmGxQyQj/jUVIaWT9F5kP7eM2HZ0z4E/kQWwAAEABJREFUYjxYUkE/sM2CuZcDA+3jKFfsHnDl2uAxJLKCTTYNma8/0IMTZwi0bNwWBizme04X5WmbNSPOFwAygitO9DGenLFuYGhavSN2qlht2TkDJiMlGY9bk5G6OzQE9BfkJa3Xz2TcqEFHAibb8dxxLxNDI/pSk8DVMR4sVV05trWmgSTG2sshNu0WCy2EpdWSWZsx3pjT48zbadAPhKkMOoOugi6snym0e96pCaYKbWhQdBcsUVpFv2eZAnhWlY/xBUQ7GXGEa5LEAClCTQqhGo15NA31DG76tA+Xhxe4K//w3ZKHZRWU1OYgWkDQPuDfna7mcnEUrw2skzEbp4wfVNrg1biK9ZAL8nIPelK/QmxriWoZJdcEU4HMjMN9yPp1hRRhHFeoXq0ATc0zhBBN9WdZONTWnvQv+I5IifwoWT+hEWuDhjiX8WlAN73RYKoKnWatXt6MRgSf/Riekbei6IMnDbuUpJCvIGhLjU9i6Jc8ONUxbyW7B3cRQxB8BE6HnoA9MDH+ZkiCBuTMqX2pBqldwAK6W7cDtmWQUXYgaf9Uaztb4x1t0TILC4+XdwvT/gFqUCTSr6yN4K+FLplx0JsWIXMvShPlg5qkg1lsjHlTRH5J1nui3HWBjKwhY9O6q1jw62quWGBodYxdHTGXgQQAg7Tx3bcUWbFNMoUbw+1JbQs6B+tckgL9WFfb29B0ltnUZlkmkLknKPca1vx5USpoaXpnQeawyzOg0+1CcB3y8iZwK8HyINKYOgn7JqgV4Ow/hfyoca02vHalIzDRp6AfscgoBIgMEXV06je/w3SShMDS/tAPvMycPDw4C/pZ6Yq2t9IM/ZCFrs3p2d8tloD10yHbBoX4d7jZcmcgt+FaKvhP22Y50Fs3WwiYI2CClPEZ8W4IoMU6TgJa6y7rxSnD67qGnQuhNf0giACvdR8RO0OulhlO3uwbJDUurTbtXWaumxnj2yetn+VO2tZKy22rjM6kzenRAbhqTMvioEHVhyGxH4VMgnHTZNlO0MGgH7ISM6n1EwG9pALtI7J8nNbiZd24PLyd3ygV+LZYWh6erEsRNSRwapPLTcFkH0Cm/eA/HhM3wYcZkM2U+V6uupF2zFpslXrzyusncVvOI8sZ/WwZibkZoQwDU2e+rR8hAx9EWD9LTUMMNlwIk1KVC8XAc5qUkVRo8boyvQywBb7bgrQzyKgc+lFN6Yq3R8Hla0P95UTsu/946F4/YC9ZHT5fYxs68qFDAFDgsA76E3g0sJQYz3Zj2++QzzCseQ94ztAkaN0CsOefJezUbQKWtapGo4TfSwnYJobea2/LeUhrtetzoYIFhBz7+018j6gwhvrs+g5DqfSZBEwEj76410+v1bwesJUJ3fjvlBzbZm2RN00QCaV7jX6PO3rucYzyoI61LXOIRWJE1pvguYVO878VPWydNBqjhxASZc6iqW6wCvmE3hojcueFdGW6MSjY1DEw05xsswJ/TXP5a4Mral2pkE2TammzR9rBzJpgpmBsXanir6Qypppx4pNtKI1DkUKa48o5qRSxKJVyVzBEKbmCOi1cZjAjCb8Xqtdl3aVlbDtnTuDNUjvt2EgYLPzYJLmNZASbQOxJtRcSU5S1beqATeoabRlLS9Fij50slOzHniDdB9hgrDEqRBTsGKPSYFnCMS2QQ8YBYGkiJQJ8oJtCS9Anm1zkktBZQT8NJxQbkRIRyHnXXIFG1g9+qJIS8GJB2EHPRhjX6gID6pOgSPt02bS8SViBL2/ots+i/k7cv03GRFWwMQFk/vdpoD3oHMCWktWWhH6klk99BTtGpGiBRmQ1hrjJKJQcna0LJlFxdQjTcBEBbNGoaZl4jZHG+V0qP6pO7/y8et3LuhHSdbDscM6IpBbcXrBbJNrkGkYKEDhtArbb1ZBaF4A70MuOabBpCOQSOmg0I0YwCAClcrrbKPcZMCmw1cy8kTRCzl3X2USQMzIVF/qYTJImYynQT4RU0E/BbgEV6qMieFu/BCVigza47JMbVK9Wwb1WCG4ZeiKa6jst0XxX+nHngI6aXNjHZLucYhdVPyti05BUIukqzRR5mEK0U/zex4H2oDsiV9sxLnY7otA5aAka0EMmBXXWD2cicl7U+dQ08DfLLjWqc0+T0LQ38NTvPLz9xmnn+sWy25c77AR7CGQyZT5skRWuvQi2Pm8y0Y/8Xt+yV6VM3JiyYd2O7/jvkra1SYmJ+6DGNtvKhps9WE17NcQedxoxVmse6Ym1qLV+bCOBziKgL+TYNh5JvX4QRqqkCnZU/14FO4cNCS8EHe+1O9Cn+XZaq71iLlM1BY/nngI9s2mnlrIEAm1yFWgBViSPswnUblV7FNvptOpHWp77j/neOkYryMU2JDHmbmHcdyDTNOLRYvMJBgs0eO1mzKYiU2f72cL8M5rHN/sOzo7P0BFacRvy0ogv57GTsff8wJHlaKSbJI/lr6mENxUcsuTQdNqpxYeE7DfpVjUXdI6a2wxqN+vBM2O8FfTjtdt2Dny34z9b4GvJJwo2RhvRlfCym6PtFliCryYFm6rQuEnK6KcQtILeWIwKbf56uYRuEooMygVa3e65BzAF5YIMR3y9EDy6bjFFBPOb48MGjXNAt/jAyJs7oXBIUIuyvGafg2z4CsYtdA742BBgXpkmKL1DwGOCtRc1Mxwz4+xGEIxWjY7TkFKyCnAzKMnUj1iQegdLd43mgxBW5mil3phLXeSZgb6NJ1Rxr8IFuUA6DcJoKNgpR+zGqK5BYgazU9IMqbaMCwZBiAo0UazKcX/D720yTmSlrY10laVgw1R0yCRrBE2KEeOhZSao5PLeDrLQr8wFMLwXmtayjGXZYkNooyghGwexGRNdoSZMMDJwXpSNCxWxUOkkMiMCm3U5GoVGGEOQ1pBLGRjrcQWHr33RgdvnpDlbE8MSc/rxG2pGiGOEQ5CV8Vs3TtZPh0KK8UCXcXcgG891afh9ScZ7EGpwctC+Kvw1gWNW20tSdDWnfbyqLKDbaJz3e6MUETJvGX9xu+mbdUVOLiNgWQ8FuynIQ+DMBLgZ/mPx+VTMchtj9E32VG2F1p79I4osQ59AusW0+J3B0wOo8lttH79EAmoayYutJllrYqGa5TGcZjir+xb0U3IHOQVas5qkfb4KGIz7KhNpK+kgdHOVsW1mrFw8QECroQDcD7dlYTTD2/krpBCLm0YZfyFu0gy/xJEWu09KCmxV6KXgO/Vdijq+ZM2AGTW5wjve+B8FSPBQ0AeV9S7IEOUS48TJPRqg70ALqqgww8PdgnarZDwq6IfRsZ0M4Kr/YEP2H8vQuEvVDyPQDzYGVHv1ttQL49nerjop2oJ+rjLudJB5jAmcNNgCqE0or/1xD7LYFS5PjhMM1jHDssnIY4pvuBwlev2ogzZ0gc4sl5bN6ZSFgvVDlRTIM0mN9WM9qr8qz5RnxLZphxzh0jTVej96sP5J2f9eeUPJoWrCA3Gpg57ZbO4/6Kdl/rF+KjbsBqoUEZAAAvruy81QGrFxvcqSNMFvror/bElwHI0UY6jnxZPRtK9XlQN25fcucTE0U4c85xBmZXeZtUXZgoflwEYVGaqQBHXmoZ0JH8oaY1u4nUz+OAUHi9gYkJpfhXyhjw/rEK1L6Jla8ELaHGr+AnEAARqNRtIY/SQI8gZiTT9d3dyAgU7QBLHWn3UJYur2/oYkLKlo0pS6NvDfJh2CfiYRyjmpBERhh7aLvR9lrWeZC2B4r7WszyECpTmfkILci1r0YxmYnCgZ2hb8BzXN0E+hfgQv9esQ75F9jXi4iJ0qwZ28IG+Rf4Emy4HXIhgwIdHe8PIX9jGisH4aJpUWAxj047mng1bTVhg/k/c82aBUuq7DuacF04WLy38IfBXWblvxn37tltBbqJi3ZIg9xbwxfJkLYXhvBGU+myTco8hrINiUfcc8iwu3kYghBQr9lmUCiY5/gfLclw+Osp5GxDa6rLs7w+N/O9gkIWaZFsshQxv3KmygIQE3wkBGoeo/jZVFeYbjTYlvPtiaEtuMsyCtAm6nznqlvIpsg0yaoHBGlzcGVryJMFLwYRdJBeK7Lq0yb0GMm0YmOrCypdSYRFIoAmXNqTecg0MGoQnJ4CnAAwXcGiVBexK1IcbI7NbcFqrO0Uj+acfYXz4wgo7F2XQKDILuCgEJfGLR6B77kioNrDDsKHCgEXnjM/r6RtEd45cCsa7YhzTg8DsidoGpKCDMi0t/PQiIsdwtz1lb1CKDbBnkRl0XmlLRIh/DN9ZPKzY/SWN4MU/DSB5XXKGoGztGqRuOXPUjarX+KoWT9SQMgTFy1bugO1Aww2CQiYAetIccvBwwsEncolGAU72naF+viKQM84mxmwQ9ICyCeg+NwedgZ1Go3E/3IKddoTMZE5wR86g2M8brbev+5wQ79FNsM0wwXdVPRk/SqJEiNUx2Rd64j+HLsk2CEc0vsogd/TQK2qc4unHBrqiZA/kViLfwyRMNI5sZdlH9MlEfoQbfHo9Trx/FfDOB7SCnjO0kcCsoaN8uhlIgjK4URgk14C2SMFnZhu1Xhbqgbl/v3dFLP0bRKIkU8qFIk1K1VftIL6eE2BsV9NOin5llDNFjdCg1jrlVP02EkK4Sb82vvkaaEhdTCt5F1g/s03MONH8FlSNwdp3hi3BRKXE3IfuP9TMCR8lR9TNDh9zqKEeEhCfx2OvbGBgO+syFlMDZoAtYFYwp0WKaigvat8u6cTKW4e38ZmncCHlBVyuNEYZlOYMYx5EM/4XYltHPDNk5rghaJ3QqGJbnK/sPYqzoE/QPYwY11gdThXALfI0xaLepu43m1TuRa1IQu7KmAGfKEaFEQzMKee5xe6bBNHhSz8S1jM0AJrHB4bFPt8fqwG/aRhQiAq0XQXKvHzKlJv0Er6IxcuEWxMj6EQXHNvuQ9VIG/WCw1pmJ8xqiQ3eoSl4bIEYoFym0qJ+W+NOix67kaus9BE8LQf1lfTX0bCL1a4OugDYUKZQayfoZoaMUSR368Lql6icaxgqZXtFD+3KVApqktsugKsSTpAh4Md4Q4bMgHnsRBe2fa5DTrrA5ro7h3TLyyOORaRByIsbgTxnZWj8dMWraFugvSshthJ91neQ+1o85cV5cHjciaCt17snkzHfHe84uUGu3Y1tjeMaa5SzP+7ZTUdckyf8ARKUxkB80TKfQgW1kdC8lwDJoyxrCvciZ/iY16L/IMaFhrAAPJIGfVuwrE2Wo2ufb8jGS4e38ZilBxMRCyEWcA2g0TvL6ZcY8Y/kXZFDwn474Zv3YvEbY9Ahe2iwoThqThwNLSr6Gcf1T3JUyUkpJXYFvIBAkfQKeDdmnyKXaq9um+I7HiOhhMAONRkljbCghrHZWmH+KDNNBUxjnlcQ2vi6G6g5doRk9E8jHTVJh0dflLE+8KlKTklxPM3BUAD/2jo6VE2MLmzCYIkK+LJAWgrekVqkJTug6tTCqvtC+XFgAABAASURBVNkgNRXgzYhP+JbGiQnbuLO8YM6d1EGTk0/OJjA69kYi8GNoKzA3wzlKoaJi28sH3YuNDGGbCaOLCAKD4Dm0BP07cMiO9sy4ezlK7RYBXlIpRU61cqeH631iaqGOgHVgwJ4IAB3GEFUXSABjzMinkA05KFQ4AFvkZj1OOM2y3DI4cgAmKSLquCttlneqW9FhQbfLdKIbAFp/0Wb9eJG8NEkaJY+X0U/Wqn6Qy6iRJuhmhKwkxkBOUKdpS94C1b5cBYyq9DpjdBFBNjTBVhOo/bkyU0P2Sm/Ld0g7A0eERHK7NrlsA064CPaRqgMiThwv1zIkYUal6gbzVfBfrx94yKJebOxCY/TjSSCnsKqrXsRl3fuLQ2CTW3yKBz3WD13BC8DCndFPagQNhS9mUfXjIOpk/bTWK3hMk38GMmJDUUpScSPYWibdBXR7lbWszKMg0PwU+ImgBhufkHf7Duwgl71Cv65TRNSyY0JEn68VOz0CmQtDGcP4CJt0LMrY5IiyT70LMukor+qHQEpTtTHXjRpkagUHOmMcWFsdwXhsb4n448/jzIuc0nUye06rgM6A1D4zGavGEZ/QMQi+Y/uQrJ+M4KyXCfHPvlaK9dMqI7+ck7FcIZXaluX3FRrXVRRgoL4SBjPcBX4inCnaMgq1MDzdD3YQEYqIXg7Qt46MKxRCBnRMt/167oFQjdFVwLJjU8f8gYqUwDlCjsY8Q9iZYDZu1Ns6aCjKKYIC45ifHUyGE/Tjf9BgpfKHDPpmIBbuFLKu7RtLjI3k0Q1zFeN0OHXH24R6kp0Q32w7GVlmtfh7UcciYAHbXmUtKlDWvn5HhPwfB8NVP55LZ2awQuz9w3br3rYZj+P8ZingK9E4Qe68mPM7uTxGRvZx68eHAhmxNimxEAnmJWFL4gpNkuRFTglV3fgdQYHWFr2utNhetPQJ+WdjM4RaaaoPgLgL8NEI/RRiW1NxhrIKgzp8WTfmyfRMiGvWkW3H8hS6n6G/jCS1L1clueCyIchRJY8MJfiTJo20oxVrm9iXUVb7RoSqfnomVut3zgQxogHWPJcSyD1XekbYs1er9h2nUpAf+jEcmIErCv7zP0XstUEBh03LY0YAQYcpvmPZ+Sfbgf6X2b3PkPnONLivfXc8yloaJU1YG4T1Aw6Dd7Msx1gWmXVtMCYGhgr8ZVB1mjEnqAT5zW/TZR37vRlUUREsyXZgdBFR126QxDyr+jPazg3atysCvCTb/pVigiRERzxLSCRkWx01oSYlqC3oIcv6oYB9J+CEXIRMCuorGrMus6yyxwu3FfijBtnuQG6FmLa1aeX2HXxG6jcRRYtXwRYSY44JJEvE+RH6KSUr42vVf9jFOJ+wYcc/z0HGYJiizGaQhkWEO+WTIIwxUH4wuTEdQsjUTjdrlWdTlTzTtJtqeTrT9uUZTLcas6AZw9zK8rIuu+wyc2Y0NQ34R0jOGxDJBASklKpQz8cDjN/hBz0jguAUnKKmSoeZnRAQ/G6EUKtBM1SmENKYQD6BBuRAxZ7fg4BkZYA7l6StWBsvIV2qi0xwQbueMBJC3759qosuuqhv086XCaPPztWUSymKiNqvQwAduHYMm54CwE634T3Otm2XM3rB4ARtoRGKmqGXthOy6utHjWSasSVZbyJoTnBmyy4iKmY/h+SKiFDCqDo2foqm0iYuSAMZmYU75vRFBJoMAkTaST+qtKyslGr4LQbZ+vt1meEE2M3KVNPpFEfpKv/azasgo2KrYfztBOcUSRMcwHWqSg9ZPxkY85IkOWDx2uTOq/UFfVx++eVaxn6dd3Kj311pNcXuL9kx0wybn5JmfO9t8Qu3G859L730UmcX9JOQjzSdtirQ58CMC8jJccsT7RQ7g0o52I4brcldEtwowk/yBBgH3M76QbrU0MYTWfQQWr2SQhEhy6dRzPXDG1lZXpOGNujx2F0HAm7Q48NFS+NCcC8a+NL8cjkjTCfn59UVznU1QVtB9gXmdrQS615VWwwpbIwSsiElyXZLZ9/UbnZD2GZN1EcE+KCXRRvDaQc+gInQ0t+LdPY1El0EBbKs7dupFM2YCAN5WD+my7LI0Ex1td/ACfzTkVGiKwho0pCoqXdEIO+ignMUnI9cDwMLhtXCBYiCQRIQo4iqH+tkaSRtIYaN8elALzNso8sgQJ6pkbyx9GfrTHkBXc2aV9vjxRdfjM2v2XVt5OH2gm6EgFqY2z5LWoKhgBi30Qko3wUessYYKep2xSYJuoxvk9ahuodqOcEPNlPoyxU0RgTPeYGcb9dE+ClZHlugr0CE5VByEWLRqJEQnTr0toxf/eDCHyLFqWy3kGw0lLWaNL8aGgM9loq/gfICTIjMHGLtRS1jJCUgrJ8l+s6Wt2tlx6XEGwmylNsswoBs1mE4fGqJjb9tKFNew7a7OeRuYtCPTwSXWQzYPgXN1png16SjOhnSNkL4cfUmAwCFPzpOTYm1fg/JdmKd22d/+MMfatv2y7QDxObFJGyCUIGt8PAt284WdrUdsX3Goh+ihAg0TlKQMF+ZPm8AG9YGSywSrTdxxUIiW+8U2IZ/MUDnQPJQrwpXpJpRf7nOtuBSZoCGjPUzSYFeck32aS9Sp/hPy8SYoREVMkcVeZFXirHQcU/uUlSsCxV5k9OysT54klRRobNeEYYpgpW6QM0IoWwwRl+VeW3cat3QCErwyTAd+mGsWnlF2g1vPbTMsdZxy9zUoPuGvjNk5DgGMmQj2X8QLysCYb8F+y1s8nK162TCGcMj1DQvU1V5+tElP1ILT13b6XLWISJvOLcPKTT/Dz0m8mOUbv0sYRyTUWgJA2kAnvHFgWUL+qAQgq7Q0sj8Cqqp28Xdoc8LL7xQfpt3gxZ04N6gkuceoZgtjFcYP9CdYSAH8y6iCv0UEVpq9cYPy32Tljm+wttrt4ysd+CvFCHeFPCqhfX9I/q2aoujBA1i7mnldYDjxggZ4VLKSbIv2n4LfI3YEFx68Q9VqCzgNZaa5vgiovperlpFusCIK5BBmGnyw+2y9RwR9AlNEEbVD7Kq+oGuRH/rp8Wvycp+7/my6gec2sWV1tos6KKt9BzDxLvf+S495JSH6KEPfageSXrsIx+m17ziZZpu36aRQiLAf+Rf/1WPe9zj1lAs5BIwSxA7hSgr7uBRw0Iq0HMByonXldwBjgC0SUlbloTBZYQgEbfVEixW8gjfKAJMe3pF7QQ9CMhCQ55VsTMCRaEuItTy3u7f2dpYVPTlL/+X7n//+8uB+IrjBVVDEtAUF273iQgFi42OMezgM2TYqdT/FnsY9tnPfrb+/M//HDD4A4+h0LW2ThptaQTfUtAfAORR2HQVbRmJoJk0quNoESWF9fc4krZi2Q6ODtBbQW5jFi63HnLzUiDDoHmUGm3dUhiXQHPxJXrYgx+sh57yMD3koQ/Xox/+UD34lAfrWc96Vg0AgO/WbbwCf2WRh0+xiI2aselCYBIP62rbNNg0SYndNWZC/WZ3mjdEpeOVr3qVzj77bMTXy3feWO3qKX/5FGz+FOh/KOkhesITnqDPfe4/1EKAHfq8887Twx/+8PV2UOC/kQ5CP5MUYpOPfjKpqIHWJSr89wBLyHwUSbZrBtdGV1C5hEzt7NZPcpl+DjplN/VjHFh3tZMxit06KdiI1GDT0XXIMeTT2Y6Nkich88UwlSeXvUHatm1blZXbnBzAV1ZWVOtnWYQJ4MGJnoLOzDMVr7A/inURyX6bEwxkgGzm1W7aIBlDX22NOA0lj+0kuAk+13atcwn/LPLCsiDfXeMGEwKfjLF54tsIQ0EdMvH2oRH9lxCy9TOhrVHwH33QKc8N7sAHG1OjZWiZoBvr1YcMhXE26LBBVTA+coHwCTRtmeun0oUgp/Bp+7bOd+5sWXz961/Xox71qKqfndvBLFiiOpnFushzH0/gHfoXY1q+y8Qh/4F7v+hzDV02vI3RyY22qjl6FxnIuGuWR4HujL8WRdWNF3C6Epvt9Uf8Gls/CXoD/yl0K/hJkfWzfPkleuiD7q/oSpV7FXPRhpcp3drQi3bPPwcT2yZM1iBTTdr19fa3v12PfcxjlZnAE7LyImhL/Rs4yXNPZjOxksfwFzJa7ekFXUI+YJM3jLCNLxXNmGey9SNYp33HTNgXOsQOx2NRow0vy/+CC76rP/7jP9ZDHvKQmh7KnO2Y+53vfGc1bv32b/+23vq2d3Eo2AkTYxte1OunErQh7r6yKGB8K4R6zhhBSUATnZFHIa6UuiDdOg5N5rGt6qfvfIVnRDD3NJUGb54qzhRSZAl74rF6m7d3vvOd+vu//3sN8bcQeL7x9W/ojFe/Gh112jJJWhpnXfLjH+u0F71Y27ftqD+7MY1Gu4psTzLooZBQNYtdyYs++2Nm/hb0dwpdztzj/7kWYGowhNgUf6Klby3knHit3qUURQSch1rmN9PtsTpq3CbeA7Bj8Mc+9rG6NrCuH/WoR+rMM9+otl1h/sd/GmGTIeOwfhpwj+m/Bd1sGQW+lPAfsFHPc8M7WLA9jHXOd777A33/Bxfq3De8DjhTY/2Q3Y07gDFHI+Lp1onkxegIQWFG8iHWStdAB3wDt6v7Bz/4ge50pzvJ804vC8GbsSOVIh4S7i3b86ylyBgFfmeQum0qNn/AJMnrA3JXes9RroPzuBHBuIlxUtXVrBPL98xIhfI68CsUgvg3HqmurbdgkAkaLWPraIQexjjLljEyYh6ZLa/o3ve6ly6uh9QwcQVswt8a1nkNsYGxBV4E0DRwvYH/0HyFO6hJJIbVmDG3oJ9Jo7o2sH5mzAtT7NBrLsA2vY2jNgZPI0NGErurr33tf3SXu/y2Xv7yl+kV//AyPe85z9ZnPv0pPeqRj1TGuBKD/sqv/qpe+tKXIryQBex6O3hNzPDBKa4QVkPyQLAnB6sWTdsJhj7OtyzMhuSy24Rg/c5dR8DLVXlmaMzphh3BC7IJQgto923YIblselyWXFqfCow6ic4B4yvQu5KLZkxOK2xMvCixkScUv3UkHYTz3fKEm+mcc85RRGgRt8fI9PXbo2QeHQHOvJIVhMsXYtMKVj0lIm1BWYZzWQqzSkJC8Nw0jZ72tKfp+c9/viIgUJKfVQ7IrvDNKQhWrizQ12DGgc4KMvSE582AaemAs0xX5an+cluGvpEtBd0sYXwexvQwvNxuSL+ziXZhnlw3JNMUEAEKJYKqnaKdLeuoG91Az/q7v9Wz/+5ZetYzn6573fOe+tCHPrQqM/efo6svlz2O36spkqwfJGMT0go24N8wT5GfZZYhFDFqKwHxoLG0hIEl5DD0r4h5DHjJcgdJCr7PPewRD9e9cNII1xX5KiW0DP7zz/+gbn+7X9df/e0z9bSn/61u9dM/jd0/uk5gxnePe9xDr3nNa5QIjB7P8s3YT1d1QwTDnqJJSsg1Qd8Y2nghIyEt3AuZFvFfHZtyKQRUJnT0Z1zGSa188lyAWUJn4LZtAAAQAElEQVTXvNA0tQWJAK/5ZVjT5Ler/DYO69224LqIUFKjBKv+ZxNNz7aLL9In/+2jetgpD9Kb3vSmqnP3vZjTbNveI/Hz29/+9vqrv/qr+oXGwfvNb36zTj75ZD33uc/VXX/nrvJJpn3H9j2FJ+vHJ5P2oaqftvT6aYR+CuP3ctamFwQiIfftwOe3QesYZDoWczsYpGC7DrZeeMwwgg6fbaftqn0BWu9FuSTXILegr+kN6we5+guP5eGfE4V9mHERhqHRkNbhLPSvskXXuZvJsYguBHPo5i7QHnP9dNirdeDkfhXh/GG6ugVdB/1SaQRJ6Lxjog15ITb26Swx1DiMb8ATETr66KN1+umna4QtG63bDGPY1mNDWIZXbz78b4dPkd2Uuh3sdlaQVUd5hq1PiAETvuCO+FJY+0KX6TM+p7U67LV4JGSCZIzbcH1N39aiC+vHtu4vJzsYx7ZQkAldetCdnh7D8aqXeak2EknVd6KRLJMJerrGYYfqLdjfxKvoUuTxh42acazRIlAVUosskwKjb5Cvb5OfkYHhF8lweUiuv/vd765/fPnL6d9Aj+gaIrRIxFOVFU7wipYaaezlN7YwyMjyz7YfAcrbZbe5zviphi583fS7gFBG0Oe5wnPPFDteZu5pK41ZBRxbR4VFoViUs1oB3nicavf5A3TyLwDe85736Gl//Tf6Ww5qnvTkJ8kbB8e4733vuzLMBz/4Yd3prnfTFgw+YGnb8pT5qFNL3DKtA16/nUy3hwAUhsgZCYKIRlU/CUUnFizB3JOQDaYEkJCX1D8k4zHuFrtaTcgsYdfWTQp0ZXulDraloaP6K6Wk293udnrd616n//7v/4bWtjZcxEbhk5/8pDAEIRatbF/RH97993XYoVfVIVuXqn4mrBPCjbUHYNBveszXzjS57OR224njTwfNjhcz6JuiG9vy1PpBXhli2bOwLhAbIWwBX619GcPDLeZdFny5yf3sDmgX2fBEdhk9t+BcWWnrgtC2JRS0POuI+QHhJPXXN7/5TXldcOKJJ+rFL36xHvawh+m1Z7xWT37Sk5HNDG6h3uBJsn7G+M7IeWIBAypAU4DKENPCn5PHp7repjs1jV5z+j/qkY84hcO/h+gXb3MbpaapojaQYdzHfYc0yG5o91gMI9hQKJF4Os40nbZAkHmcYEeO7cbn/sblt5PrxHXEEUfoXzmk3rp1qyLQJnQjNbXoxPrJuWXOxo4H/TDnWHdTZNfA8xJGuYSNOW94j7GYCjCgVM9PxzycZdkgRUb3nWGlCBVpBm5uDo4KXlC0PO1oC8JC4b3Ww70WUyhol5/oMle9eG3QIIdBP8EAASEHH3SwvFm++jUOV4T7reEutNeEYL12wwSRLChdryCTJL+1exfoFRHgSGokNfjLuCnMPUnWzYQ81ZveHq02FoUyiApJBDRujZKRNPIEdZWrXEU+DffPaSJCBcq/9/3v6z//8z9lhiz8r3zlK3rjG9+os846S28880ydxcnu17/6ZfAUdu5dXYR8+ctf1ite8Qq9ipPf7373u/o+OM4991x2z2fqDW94g9zfJ8IODF6wfO1rX9NrX3uGTjvtJfrIR/61fvopJVBkp/e//3368UUX9/SXIhvFW9/6VjmQ2gC/8IUv6J//+Z9RfK4wV3gUycardqoPvf+9St0UwUnYoRwsPP5HP/oRLe9YBkdhrEtlusyv8X7pS19a5f3zjPW5z31eNjzT8WOC23/8x3/IV4j/qsw6/eB734GmD2CkLSZAK4Zt2fmk14szv43/05/+tCxP543v8m3b9fFPfFL/8PJ/0NnnnF1PWb75ta/qXMsamVt2lvs5bG6++MUvasrn609/5jNs/l6uV77ylRWXZWJ85suna9vA6V1vDeA4UUufj3/iE/Vk2TRZjh/5yEfkPJRW+Zq+97///RW/6/pUBHvwUzghmOqqh1xNVz/s6jr88MN02DWuqUMOOaSCefzPf/7z8mdI0+FK457x6fX8889HtzOZ7+9973tu8hoPOc30mU98TNsu/lHVTcorev8H/plJr0X2WQ0WnBi8MPrll2/T2972tkqv8VsGlqEDbgHjaoLXr3Nye/Ell1AraA/1V1GAx3nb+6HwcPWrH6a73/0PZNl6ke0J2X0/+9nP1nGsG9efdfY5Ogc7PpcFzgUXfFtiMhQLtB9d+AN985vfgNYimU78xvSYT/NumfjnU//2b/9WN+LveMc7tGPHDmVoDAULSXejr6RLoPft73i73Idivc2jZTfg2sbXgg984AN6yUteUn1p+/YdwLeqdk6PiCSlRivTFV126cUKfNyyoqnS+HIWTZ/73Of0ghe8oE7Y9sUz8WXbjNte+MIX1i8xt771rXXGGWcoWDxsHScdTLTZOhZBJ/NFo1OLE80sg9xWibZMjh3yWByr8wRAqmMrKlzGjy+//HK95a1vwZZWKk2iTZI6++mHzpftW0C3LOB38CX0vSyaTnvZy+okYzqN1/L44Ac/KNub8zmSSoS++F//qYt+9CM2chm3n+pD5/+zOui0hLcjq/e9732UOxX+W8EfHMhbJtkOOq2n9773vfoHxjrjda/VD37wfY2ZEE0L5FUqM/0GnTz96U8nbp1WF3G2cdPhtk/gY/bJl4Hnq1/9KnY/pbt7ChwNGJIysjItZ551tuzTTl48ub9laBv5DP7tvPE63jh2Wlc1ERP+67/+C3yZyU6cOHa68Dvf1Btf95oaE7705S/VnyO87S1v0VlnnkXsPZP0hmrnjm3m1fHZuE477TR9AJ9zncfz5PwBbMyx2RQHss0sHv/1Xz+sSy+5VAUbtw986EPnw0eneiH7+t7pYbm+CZ/58UWXqEP3Ai4B44OQ/yaO/fiHP6Qk4n2rj33s32Re7XvWq/u67Dj8L//yL7XNdfaTfyVuSRl7RJMhme5lvpo5dtlGXK6IeZgvy9rxzvX2T+N03ml5eYc++9nP6B//8R+Zi16v73zv+/rxDy/UzvOWY4TpsI7+53/+p8rZc531Nujf9J7DvPjDC3+oDpmNWNwdxCp0KRV995tf1feJfSv4zsrKVB/5lw+p4zg1IpQ5nLFve47wG7LX3bbfiNBhhx2mq1/96rrhkUdWH37AAx7A1/IHqG1nsu1++9sXVJ1861vf1NlnnalzmUtsW//0T/9U477lZxrf9a536Rvf+EaVW1HIuvnEpz4l696LnII/r2zfrjcR83yA6Pi1vLI8hy+VNsvOc/BZ8znK9lnXBZS/dcEF8kHTxz/2Eb3sZafVw5gLLvjOTvNKRaPJZFJj4/Of/3z4IJ4UdDokvCUTY97/gffr53/+53WPe9xT9vP/xvb/4z8+V33ZWMyXT7E/BQ/2lbfY7qHD86bpsp17kWo9XU4MffObz9NLT3up3v/edynaFS2xCD1oJF3EocvH/v3f61omYVcRPBhg+44VnXfeeZV+8+0Yav+wLC2NGTHk+5yif+GLX0CXpdL13vf+k370ox/jWx+o/H2A9czlfDUxDbiQgrUBApX6IeTrSPRqmu/JgdzS0pKOO+44nX3uOfoEa4PtzBuFzch7mEO+861vEeNK7Woa7DvLtb0Qb2b6d3hwPLd92lbtE8ZvOVmWBx18sN583lt07pvO1bE/9VN1XrXczJthPC9YbtatZfde4qL9yDi2YxfWu+FcFn74Q+bBf3rv+7C9vsayE3OP+bR/GI9xOn2C+Ghc7u+3fdZ599yGbrx28dhnnvVGnXfOmXr7m8/VhDjsQ0QfMl56+Q6dc/aZesXLT9OnPvkpbd+xXR/80Id11tln1Tmx9mVOs74uZ81w6WWXyetG2/E5yPKSSy8l3rARw8Z+wJcXx4KOOSJU0F3o29/6hv793z6GL7R1bfjm895c5yrTt1HKaMF8/tvH/13f/s63Zd/xz4WcCpuGr7MWectb3sqYbbVvH7TaBi6++GI5LlkGlrv16LaV6bKE3SUOLz7wvvfKP12rJlIf2sOrgKrAmRRKimjkq64JIzm7aVrXGrE2ugn1pOlA6GRmHJTtyMbm9i9xEmCjGcof43OaJ1sz+EEWgy95yWkEwA/LhmLDfR4nlt4pf/vb366LxDvf+c7y5OkFqiesxz/+8QTn19ZTaivschYR/vzq9m9+81t60pOeVCdSj22hG9+3cRKP79R1XV3Y/IjFgYVtwXvDYz7c5n6GczKnPfNRhX/yfe+rT37i4yxYi7YSzJc5BTCd973XPWpQtXgvIOC9/vWvx5+L7MR/8Rd/IU84xvvud71bXtiZLsvp7nf7fXlj5LEkjyYMr+gbLBbu90f30Je+/DUVgt6E1W+Gbi96H/GIR8gOmjEoO5FlYrrtMA958Cn1a4TbLePf+I3f0AV8kv7whz9cDeyxj32s3sei3rL/JqcThjn1KU+RaXbAvN/97qePf/zjslwsj/tTPp+TqMCxbTlerNhY/+AP/kCX4jymwXJ0cHHedJjX3//939dznvOcDZyl59GG7tPBiIDrUC9jrV7G+Q//8A81eLrSeE3vwKsX4g5mEEp/AZf16tNfra+w6XTdjEXv37/gubr4sh3V0SxvfNyodNFFF+vP/uzP6NPV5I2Df140IciqYlO9zM+/ffRj+h6b11oxb4Pk+vndb58yNEzoS+NGDQZ81asdokMPPbQu4B14PYkbj2X5zGc+Uxf+8EeMf5EcNH/7t367whU2AF/76tf0qU992iKuQ2XqPsvGwxO29W4bN81/+7d/W9sdRO9whzuwwfqh2RVrC6izLKUfXnhh9QGPW4F5eHwv9F1XEMTd7na3umB1vW3qTnf67WpTMhYzJinxvt71rqc73uGOdWMXEdT298FMGt442d+vda1r6ZrXvCb0f0qeDCNCbhtz+nvb2962LuIzUdG9nRzEvvo/X9Hn4O/Hl16mr3KY8EEW8ObRi1XHCtuHR5qyMHfZ8nJ5SObBBxR/8edP0ukcMLQsUgTtrrctP+IhD9L7/+l92rFS9KMLv6/f/73f1RmvfY28UbGv/wH2azvN+JA3UF4Eua+4AjyOCbY313nCfOEL/x5byci66OJLLq4HJLZJK2wHk6C/vNQy/Y3fE+7FBPV3vuOdOvm+J2u6vJ0WgVmrl/XhheZBBx2kr3H48X//7/9d3cQ4fjyNr4qmwQcRd7vb77G5/CbjCxwhX37arl/w/OfLMdbysC17wTAs6BwTbCvm07x4U+vTWcvb6cw3vlH2Kbf5xO3Vp79K9vkv/dcXOcH9L90X2r/3nQtYkH9Mhn/m3/1dPdRx3vZpHv/oj/5Ilpc3+3/3d8/UM0lePDpWvOB5z6/xxPQ6mY7T+Ap9yY+/R5yTPvPpz+u0F71IYjHTEt/cz7QYdjFZtg9+0IP0lrecpw5dG8bJce63fuu3avxyuWXx9YpXvkKG92GEabuQid315zPXWC+mwXK5//3vr69/7ev4TtRkeVrAnoMsQy9WjEdcfpvfB0GDYxNVLMQ+zxSj4gAAEABJREFUUfn2uPYD28ATnvDEqiePdY8//ENZPo69Lp966qkcZL2/zlve2Hqx43hsXTmWmVb7oulzOuWUU/QGTtJb+DVdXiNewqL0Dne8g775tS+xKAltW27ZpL6kLvR6OqZ1bvMc6fhsOjdLuKkS1pRYnB177LHo+7+r3P7+71+gL37uU/LpuW3vhc99ti656McsYH+k10LPfe5zH9kvLZOnPvWpdY722B7Hby+63GYefvzjH+nkk0+W5xnXPZUvlKe/+tX9vFDco0+WgeckfxVxnPtnNp0f5iv0j390Ef79Cj3vuc+p8elDH/wg+O5b50yP1ffunxGhW97ylrrGNa5RF7GOIS324DSbTWusfPrfPF2PfvSj60bD+n4/hwCLMv8BC3fbk+cX28hHP/rRqq+nPOUpOv3006sP+CDUNvDHzKXWj+PWK9gwPuUv/5JF4g4VYvePvvdt/c5d7qxvfuvbymz+Ajl7E2jZWK+Wn6m2XIb5NhMjvZY46cQTZP5BJPvQX//1X+u3mCs8x3YsTl/GAem97n4XbP5CbGDGXJSUUjgUGWVN1mnjrwDEtxmHbo5hPpA9nA2j4zJTgJ78F0/Wf3BwWVygVwb2la96pbYRz1z3tre+Tc94xjNkmjyXPfjBD2bMC+An1/Rc5ndcVuMm4b5ZT/+bv9ETn/CECgO6CmPafYBg3TrODGsC47d9Wt8ety9fplNOechqbI2w1ITkRHwoOv/889mcf7baof3+yU9+cv1ZlvXrWG7cHQQZl2PRX/7lX+qD/3y+vCFwfH/cn/yJPJcW9PPtr31Ft77VLfXud76TDd4OPRU7fgK0Wx4f+tCH6/rRvJ/PmF5XWoYP5+uNY6c3GW9gfffkJz5RM/+RE+R95Sv/U+mzrif1S0HWJz71eb3+jFeLMzPWhpfJvm6bMo1OA990X7iLXvfa1+mxj3lspWuAMfwLOZB7El8Kza+TD2tMl+da/8LBdLre6UXE1BU26ahUH2Dj4A1vRCyMszfZUESsdnQu5P9WqzbMpKE2yDiI+U22BhsvaO5yl7vI6a53vSsGcIq8wHX7kAoGOiQbtRdSL+Wk6sUvfpF+4zfuiJ8UkurpmydS7/CexuRpIXgBdrOb3UzPe97z5PJ1r3vd+hnOk76DvE9RDGNhmhb/7tGTrwXuMa2AjZLbnNxmJdihh+S6gfbhHRH11MK/GbURBEEBa9SfPPbRuulNb1rBjK9meESEbnCDG8g/6/Cu2/TYuGzALSc8rzn9dFlev/5rvwb04o0sKN7nPn+kU099sjrvILGCZRbE72HnbvnRXO+BTuN2oD/yqKNkWdixXk2QtlH93M/9XP10+dznPldXvepV6+dMy+432FgMgdITn09s7EQOmAMfJ5xwQg0gdk6PZcN8AKdU1kclYP4wvNstxzM4afbvZlMiqKD3Oci6l+Xn9nWV84LrfVLiHb+DufGaP/9289eQVQSBErwec94F20FmC3XuUwgkXqgWAu6MycO0u8+QjNNByBPtyzjdPeLa18YVyloqYJ/jdB9Kq3ewmQrCtev9VaYQ+L348emjN4VeTBvY7U7OH8qm4kEPfCD+8eAa9Hwq/3VOE9zuZJp3Tq43ncME582iNzqeSB7zmMdwivVmdQRD44ec/jWneSNcBrB8rSMvKo3DNvKzP/uz8uTi9sU0+PlinfsPNNj3vLH35O9FhX3XXyAN4z6eqNxmPpxc57YLOBj4+Ec5BW4zG+UvyXARUTcg9773vasNG96T1p8Q9B383dcyX03w6U2MZWM5ml/r2Avym9/8ZgKdMjCvO+M19ffdr3nNGXr0ox4l833b295WPgU1TvcbUuEkfzVPX9MwwAz5oey3k+uHZN78913W0xOZXF7Dl4cTTzqpLqBtI4Z3igiZL8cpxxN/ffjd3/1duex2b75t//ZL26Z9zvg8jtuH5LJld/e73x27OkW25fve9776MIcFbjM9fjsNfR760IfWE0zHAOdd7/YVTtx9suyF07Of/Sw9//kv0DlveotucMQ15d/Fv/jFL5Zt1gcMPn0z3dfGZxxvbI9eYJnvj3Ka3+FzImYZ7yDPxXewWWC9ow6/ycTRGQucKT46Y7NoHbqf6RpSROg617mO3sop5+WcABpXh397oemfqwxwfkeEX7rRjW5UDzD89cb43cfJ/c5nUXCrW91K97jXPVUNRWuXxzZOy9xxz2XLxosT+7DLi8k4/fXGCxbrzLp07H3ta1+rG97whnXO8pz0U5zMesNo2Q2xzF8l/oZFlxcqznshaXymxr7lgzYvslznZHu4053uxKJf2jICyqzO7dR8Wf5eTAx6B2L9DawrCjFjsHX386Lp+OOPl+cW+9QoOlkuFuX1r399PeBBD9RDsJuXc6DjmOkYV8Blmtx/yBfr3Gne9ndsNm3Ltg//7Y19z3x6s+k+4ooIFse/VW3S8I6dXih5fXDiLW6hBzzggXz9OEue0/xLBNu6F/Da4DL9Hsd24bnVPmabtm85eYPmzYXl4+6mwTz47c3Gqaeeyob5vm7SEUccUe3e64r/83/+j7xxtM/47cNNy8v82C/tA457pt/2y2pXj3jko/S0pz5FLfO38duG/MXJ+nF557Tt8sv05098gmw/CZkM6yzblTc8jg2PIeafe845uv3tfk2vOeN0jfjS0cgRUaKLFi/zZVn9zu/8jiyLe9/zXvpzDla31EMyKJzryHCLyXQZj+dwH155HeZNt+O7y4Y1TKa/5x6Xh8Xp1a52NbnN/f2++c1vXn/Gaxk6flg/rh/ah7dlZl390i/9EnyEq9cl93HyQbLl7w2YD2ne/e53E2Y4s4f5AbfhLGvL2etF+5tl6rLbbK/PfPrf6NUs0l/16jP0p497HPPoebJPel4z/J/+6Z/Wjaj7e91kX3S9N3+Gt595DdP/zYEXCqp0WBaZuDTSjLVxFsLgoJkX3LjNfA5rzCEm0VTvxLPqHF58oHz66aeDo6t4/QsEf2kxDsCqjGxv5se2bB1Zvv6a4zEM5/XIF77w+eo3lpfnCff9CaR1Q5iv1YpF1ZoBK91ONCTvNu28X+FE0UysdiRjZq1YM0xxWO84q8JE4iD8C7/wC/JpnCsj+gW4lefyzsn47PQOsv4ph43JAdi/sx5gLcwPcYrhDYkXGt7tmwZpjRMvgLyz9oThRbVPhdxPC1dEyJPlIx/5SNlwdzDZvv89b9dP3eRY3YzgErGGb+hm+dhxHQwdNH3i5MBnWj3GwwjINvoBfnhHk3TczY/Tcccfp0/y6XCFjcOLX/Ri/cJtbrMqmwHWbzuEP9P93K1vrfH8982JxbsnrOErkOEWk/v4Zw0+2bVMfApg+jxhGi4idPXDD69/cOmgumP7jnry4s2bT3gi1vgd9HD++f3pwL1W/07AmNYnw/qnDjvz3bugFBHyJH3nO9+lno5bV5aZ35sFF13hCr5WfUV/+piH6+EPfbC8yTyVicEO6/Ht+JaXg8r97nc/eaERscaP0a0vuWYtlRL1i8anP/VxvZ0TGtvWOeecLZ8ye4LyaXzEegyecN/Jp2Kf6Dj4+KvZsAmzn9hubZ/GZdocLEyr27woP+mkk+RFtNutr4svvlgf/chHVZ1oEN6cRAco25hhndzPfjLg88mZx3C99W9428O8+4avUgfqmyJC4/GE05FlmRcvfvz7WtPaQ/RP27/H7EtrTy9QLrvkIn3wA+/WUTe6oX75l3+5bmwnk0mdpE2T9e1TPU9ItuW13n0uIuRP8l6s2+8N79Nhf/o/9iY34TROGo+KvsHpssXzjre/Q29761urDG17jk+mzcn2ZXm43cll1/cj7f7TMrRtW4/WkX3qu3z5u4yvdDtjMQ2eJAzjydXwPi0znBeMAw7z5p/oGa/bdk62afud9ew+nuC9YJBC665StI2vtBE71QNkXi07H3bY90okjSPr+te9lq5xzcMVsXEfj/2pT31KtjXbkk8XTbsYyz0sD7ebNifL2LwUlr8Nn8vG46hfCx17H/zAB8mx0jzYHrXT5YOPP+Q03xsk+69j/uHEJ298N7IP1/3iL/6iPvOZz9TNqBfIPkU1fsdvx4Sm8QqcgWwgvIb7mGOOkf3Yc5p5fM1rXiMvhI7icGaAGd6WnTesjrWLE7RjypYtW6rsFn3H/dzH84vlZb1bdl4gePJ3W0TIff2FzAsa+4HpN0+/zAKrpAb9dJw6G5tqLPLC1BsWLzDtdxHRN+709Ljv4sTVdu5k3rzp8fzUNM0cOsnTiP9ex4tX69ewT3j8E+SDHcs9IurCxodWlqnb3/H2t8uxSlyOBbZd93e79e85z4tun5ICcqV3YZPjOPcuvthbRk7G71hasLGdEXhM+5MPvd7whjfUgy8fOHnhbRuzrC1jwy323bG8ox4q3OIWt6iHfSk1NuE5SG8cgzQtP8+TPuRo5vJKzLXWle3buDuFbnHicbr+9a+nj/H1wjbkTYYPLWzHc8T1ZT5Mkxenv8sBwk//9E8rIhS1VfJmx3R5DFc147Ee/chH68IffFcj/Mh1gGshPLtKps2LXW9srF//wyrPftazZFsyjU6Lc4517C+dpsfJMrYsLXMnHy7Zf9xWB2DAwb+95vPayfG4b1P9umSanYa6nd/G5bjtzbX7+u8Ebbs7w7lsH7LdWMa2p+c///n1H+Ixn25fTJ7rfNjgsSMGSfYQ5vt7P/i+bv5Tx1T/cavnHfv3Rrjcy3T6EMzjWhb+CazlY9rd7mSbsAzf8ra3Mc+8g4Owf69+6bYh2Ze9+fFGzF86vE41PUO736bZ8rRuPIbjpTerXlNvRp/jtun3xtk27q/v7373e2QZOTZd65rXVIQ59Qj7P1k3m2FNmzVEhPxHKnaIITk42Am8C7fQF/va2HxyYQGZFe+0sMEKEink4GvnHATq/s47VaCFh9uMz6cY3vkeffTROorgfl2+TCwaoAXu05MbMyHc+MZHAXMkgZFJg+BTaYCHm7DYeNXpp8vpla96lTyJO+gtDFezxuXdvJW6nYn4/e//gKxoNFPbd36YFyvSk6EnFwcCB17T6jYv3jfizQJPTaOT73MfPfPvnqVPfuKT+sTHPy4HqAhTvX4ky9OTjXFaLm7127j9dnnnZFifUn7rW99CJkfpyCOPlE9bFuGalHRnTrq82Pve978nTzDPIgB5vAHO+B0cvRj2Tt3tW+aT5gCz+DZN/rphnBE9L2vGVxQYREToT/74j+tvLv31wadHL37JSxTQE9H3WcS5c94gxx57E/nU9vTT0Ss69SQ0bIwcLKwD690/tbEdmY+d8WxWjkhKqdH1rnsdHXPMsToW2zr+uOPr3xA4iG7Uz8HRYx4DrCdgf61ysLE8EnxZ9je+8Y3Bd4z89kY1Ihgn1YnAdmP7dn+nn/mZn5FPe5uEtVgkTuov2//R+IPhnKxb17nVCy+fstgWjc9tm23ODb8+ZYqFD26ZyWEZ2/8b/cqv/qru8jt31SG/ls0AABAASURBVDKbaQds29UgT9u36TZ/EQsEguUqVz2k/hHfty+4oJ6wUFV5tY17wefA6gW++7ptoxQR9YTIm40PfvCD8kHGYx79aI1YFBJO5J/7OabciBPgo48+Sn0MuLE8if/e7/2eIqIm0zjoxvLy78EjYqMhd1lnP3jMYx4j6/Io5H/0jY6UNz/FvXZCZ3uzDxx55JH6VWToL5Q+PXKs8GGDZTnox6exRrFRaogTfXyz7dyYL7m/odNeeho68hIm6IJHwQtnM/rGN79ZbYnKdXdE1MWqabLugtjoDYTf2R0pr+tAIXPC7MWvJyfT6eSTdvuW8QBS9emNtGXqZLv2CWBE0CZ5ceq46J+e2U+HE2ovUrTTFRHy123/lM4bHZ9C+6cA5n8n0Fo0fd7IePK1n1uGV+XL60DDjy+6SLltFYauD2f6ZJvz4tBfp77+9a/XL0cey/U9xNozImQ9Wm4ec2hx3mmQRV9fWJSWuuj2aaC/EN0I/R951NG6wQ1vpIg1QiKi/hGwF5Oe3/zVwosI8+vfQSsaNSC1v3nx6Q2RF8nmMWINDyDrbvNw1FFH1ThjnXjz5YW29RYx9AtZN4myD/JuDH2Gvd/971e/UFqm5i0i6oGaZep2+5DtXVwRUedZx7Gh3TAnn3xy/VfoIoaxAN7gdmtuO92XOdCHZ6bZyXErwq3rO5keb8Y9B3kh7phm2s2XZWJ9+suZNzD200Evlp/niXdzin3Pe/6hzLPR9yNE/cbskYr6GsvPZS8crXPnjcuxzm+3JypTGsk/dXn+C15Qf/pkOrwucjvNq7dpsb97nvNpv9sj+rEMZPqcjNtlDEgrfKkbNUkRczj7aG3sH4a1PDymk9do3njb13xw5PaIqHFq0M2gu4io8diLW280LHMn+3HEfDyGyXyl3XbZ5fVf7zrjjDMqroi1dvOTmJucAN/wNl/+uyTrzfbrWB2xhmPoVOaZ6173CNU4zjzpdZg3yyt8rZw3r77sD15M21dWK+cZ0+ODakXqayIQae+Tlktfuf5pPXuudeyxLByz/bPIiDVahznEa4FjWHtcH1o9fkQoQBcR9TD0dNYj/jLpwyBv+K0nmlfviKjrYH9hNH/edHtzdeihhyoialoFnmc8ZzhmnnTSSXUtZ9qOPvJIHXXkUbK9+yvEZrzNUez1a9CNWLfVtNNcMZfyevwRUYOgjd87PSc7lBmxMXgiiVhj1obidp+oGpOdzbDu7zYL0YsqLxQdsN3u5ADu0wb3iVjD57KTFWHDd2Dy25OTx3FbRNTNjduOP+443dyJT2leSEUERmMoVT78W1o7hH+LPyi9b+2fESEbnvtasU6/8iu/Uk8/XS+uiOCpqmAry/x5kvPpjk9mvahw8gbrgQ98oLyA8aJWO10RUXFc73rXqzBPOfVUOcDs7FzDuKbXn4d9UuDNmeVmB/LGyovFAf0A77Lp+8IXviAvQh1AnCy3iHBzHd/wA7/eLTv4OiBHRG2vgDz8W2p/kfHGwZNHxPp2QJB1kXXtCd2no4tfEYCWg7aETujrcbewAbnd7W6nT3Oy6QX+MSzS3S4u025ctjkny9k25DrbESD1ttM7WT7uY7wRUX/zah2YJ9uaT8/dv3ZaeERAmdNCnbMRIeP06aJtdki2edeLK2LelzfFaifHHntsnbT9tj046LotIurXDwc84/LbuCOi2pxPnjwhOkBZT8ewAfGCZQgoWrg8vnVmHMbl5Lxtx2DeLNo2fDpnXKb5G9/4hiLCzeuSZWn5WXb2jY4Foz9Xz9qZzj7rbJ14wvF8OThS/4kdvfhFL9Lxx58g47b9WZ4+jTGvEVfEbTvxTxE8SXmi8Rge3Jssn/r6ZyL+uw7TEHHF/oaN6P3bPvb4x/+ZvMDzInHQc0TopFvcov6G9br4kvm17CJi9e84PLHaJy2nIXnhHhGrMjENtrHB1iwT+8pQHmg3XETIk/SNvXkg2SYjwuSuJsP7UME6OYqFnOmyH7rObf4CW3EwSTqmWZ4R63EYWURU+zjqqCPZwB4ry9o/sXjXu98lX8YFSF0km1bLyTZk2p1Mm5P5sY14AvIhgGGdfNrtE8e1CUKrMhGXTwFNp2VqOj1pDbRGRLV529cgV49hmIhQ0D8Cfwe5x3ey3pwi3ArA/I4IRYRs114E+ec7xmU9GX4OVmEiohatL9uQf0LrSdWx1AtK+70Ph/7yL/5CPiCyjGqH+SMiKh77153vfGf5xNpfJ70Ii+jbDBrR5yNC/lmJbX2IvZaB5y3HugrLI2KApwDPlvPtb3d72U5ufOOj5T8ij+hhgKg0DPx68XAUdmIZm9+IMEiF8SbbX1j8Uwvzt9hegeYP94iIGrcsu0Enfnuz7H7iigByniKCL90HV7uyjm1fjkv28Yhevy4v4hsW945DPmX1AYBpvzG27Ldlbn+LYBzGW7wjovI01NmffFDn+Of+5t+yHdqHt3VoO37iE59YY4A3LBE9roj+PcjSMcdfFo3bPNu+//3f/l2vfOUrdPBVrqpIPbxxF+JdsDCPCBdrMl/+suefUdtHTI8X2d5E29bcbuiI0HU5yPQc5gNG/0TQ/h4RqzxGRP35pG3BX28d+0xTRNSx/PDfMnlj43ncY9nGfEhiP3f7t799QZ1XLQOXnTwfe81k+oZkW/Tf8TjeRURdoFp31r+TdWj7iejHtlw8Rw1yt3yNe0i2Aa+B7EvWZ+V73tew/qm2+zpvGuyPnhOcLPuIkL+2+eePlo3ne/M+4F98R4T8nzfYN2Fhfixrgdv8/G1kHu03cqthSB7P9V6rOMYtju02cZlfrzN3bN9e/+ERr1dddgyiud4RUd9+mHbHD8c683QkC3MfREb0MObdscgyNG4nyzY1jbuvJuvIY5hP93FDRI/D+SG53bI9//zz6wGqY5bhXT/ARIQioq5dfXhm2/DhgmE9t/pXDS77q5O//lruQ9/9+Q6QhYLncC/mpTRUL74johYf//jHy78fdfIpiX92ZGUMn1nMsJMN9453vGP9VwP8KdGwVrB/T+e/VfAnNju9T8MN53ZPqA7cXhB4sIiowc+CjOjzXlT7d6NevNqpbYyeID2mkwXpd+YMIZekrjRKqdEyh6j1fyKVRvUPFe34Xsj4BPCe97pX/SNQLVwNfRqMIaWk2972tvV3csNJggNTRCgiVumzg/i3aA6Wlo37ub+T86bVk5oXrjYqza+IgL60isf8n/nGM+sJj/s6uX9EyOM677eNxU7sn4BYbpat5epJT1yGc9+IoKQaPBzw/PneAdUTpQ1tCHCL8D6d8m+hvdh2vceLiFV+Hfz8x0Q+TY/o6w3nVAfjYR79Sc0bLjuXHTAiaOHmFU3Ad6NZF9rRFvl/UvQLt/01/cVTnqKbH3civC5JJRgzyXx4UreNWLb+FzT8OdEbMn96jYj6L3z5FNs6tUxMsxcu7mu6nLxA8ALDk7M/iWrhigjoSTUxqBaviICeUW1jHSCnzdojosI5oFvGv/mbvynbvzdaPmlepCci5CsiKo+m0e2//uu/Xk94/DbP1of9ZAiGWris70GHQ7XxmH+/vQDwKZLp8ILDtuyJyG0DvN/WlycIB9VPffrT9Q9lv/jF/9byLOulL3u5Hv/EJ+hJT36ybnf72+lud7u7fvmXb6urH3a4bNcXXPAdebLzb4T/iJPDiJ6vAa9PXXx66UBnW/A/cmB/cTK/jiFeFPlzrDc7psXJ/WsCnekdePLi55/+6X31t9OuNw4n6+2P7n3vejL8S7/4i7Ls7BuOTcYXEfVfnjFsBEgrcq3K3kXj8yTnvx1yX/+s0Ztul43PXw286I+Iuim1PXox54XMbW5zm/pHicZvXEMynz7Jsh69uDCc4f3TAuvP9mEc/kmW27zY2VmnxhURmnIK6T80tD5/5Vd/TX/6Z3+m573opVoh1q3gLyUaff/Ci6pevKC1D5sPj+3Nlu3wqU99qkyjy/5jerebN/uPY/IwlmGcXLZc/I9B+PDGsdNxyvbtSTSIkRH9Bm2Ad5+IqL7gvuJKTaPPf+Hz8h8vexFiWfjTuzccNK/eEb2/RfQbM5+wO94bj/E7GTgiKn5xeWPuzY1pcrthB3sxb07+2zvbAeD1jojaf4D1BO6xrOuhr9siosprwGsZWV/W2yC7QZfiQg1qRg0zUIP/9LHtOS98sR50yoP1+Cc8Ub//+3fX2WefBcwIk42aPF5EyF+VfALpONYgryFFRKXB/mE+h8MY0zckLV7AR0SN+xGx2LKaj+jba3/yEVH/EQTL4TeIW+bRi1D7penwQZ3fEWv43DciqhytVy9cPBdZ3n77H8IQ16LcKdY7Imo/4xCXbd4/9bAOLU/PHf45x85jGpfXEd7AeU4e2o3Heb8jom6C/JXBawbHTvua/6D3+S94niZbtqrLoSnzT1aS1waeh5ZbKZJjfSMJPiPqP03tvrYL8+W3F5b2rWG8hA84b9/wz98837nseqeIkHXsOdG/qzevrncyXARjSfVnS/6JnsfwWNazN2geK7Oxufe97yV/yQd09fbXBfux4e1T9nX3O+GEE+q6xvi9ifD4Q6eIWJW9273wtCzt454jdl4beMPkAy3HP8NHrPV3TPGc6thgnTsm+u0vhsblBb3H9hdmHyR6oR0Riohq05aB1l1ZgTz/5E8ep9/67TvJtnibX7gN64LjdZWrXR29Cdqb2t/28njWpJb74Iv+ouNDWtujF++ONT6AsFwsI9PkDccwpPlxGujwxubCCy+s675HPeqRzHW/LG8o3B4R9ZDEeacBh/NNSjLdrnPZMdJx3/O45xS/Xe92p4io/Fs2ti/Lz7YxHNi63vARPZzznmf91cYx3H0Guv32Ovjcc8+VN6+mVwfgKqx+MpGtI8hNO2k7a7fFYdJiYcibEX8K9KLSwW1IDmQOuDZOM+BTg3vc4x51d+y+/qmGF5qG9/vNb36zvMi1MRqnJ0EHHJ+Sud0G50VfRNTA588+DmLGFdHv7v03DTYMC9GfgvzpsiFYO1moR3NSO22zpm2oGY105tln6qgbXFcHL410r3v8od729nfooY94pO51n/vpPR84n9OmU2SldwjGwhGXTwW86LDCGoK4TxVMr8v+qcKhhx6KASd5Z+pJ2DD+CYuD5QB3r3vdU/e97x9h5JLpeMYzni4HRNDjAB0pi4F1s5sdr9vd4Q7KKGRFja5y9aurRCPj8Y7ek5XHtYN4sea86bNT+FO4/0jw7LPPlhd+NqiIqL8pt65siOIyLgcUwzjQ+CcD/kJy8sknVz7cz5ufBl6N3xuTIcCZLy/YXO/FgoOXT5UiYrWvdTGMJS7DOgB6Uj/nnHMUnPBYtoW2EknH3OSmesaznqeGTcQ4FW0dSde6+qFqUqP7nHxf+A+tdFkzRdWP/0k129AZr32tXv/61+ntb3ub/PMEB05Pam95y1vkn855ke3g7d//mWcvnC2bpmkU0S8evXP3qVYuWQVHKDxTk+pqWKfeAAAQAElEQVTvX4888ihKqrrxyXtXihQjveS00/Rzt/lFbeuKdvB5HfMCDv2pvxwY/NMEj2NZmgYHAidPYD7VvR6n4W73xs//2k5Kvav5bRv3iYzzlrs31LZz68l8+2c6toOI6AecP11nGZvXeVUNbpaFxzItngj8O3v7rydPBzVPLAO83/738f2F4cijjpT/ePFZz3uBZjnQR+h37npnvfOd76g/YzsLO/M/PXvCLW6lLjW67wMeKPvgy152mhwLrBMEo+HyaZBtxQHdGwT7h09uvSgxrCcWB3XT51NH4/AE6P6l6oYIpZD16Mlr4PPwaxyu1DRSJD34lIfqbnf/fT7vZ+XJFj3uiX+u97z3ffrHV/wDi7Sz62/0vXGMCHkDZTlYzppf/iTuxYDrHMcWY5Z/4vHe975Xjk3Wg9/euFqupsUbIR+E+ITcsrXP2c+Ma45eDXR64+6Fg/3Esc6HK4OPeeL252rT5eDveGZeF3FYP02T6hfJF/LV5+l/92w9/4Uv0b9+9KM68bj/U/9HhNc6/FA98hEPV0qh0Xis897xbr36jNfpjDNeq9e89owqi+e/8IX1X4OLCHmj4gndk5bjrH/P7rgWEZVmL+BshyklRfQ6cKx+8IMfrCewmfzMZz6l5z7vOcCO1BB/Tz31KWyUf12ZE1z7Dp301L96mq5zvRvIbnTLn7m13nD2ufrjP/0z3f0P74GO3lN/emY5auFqkJcXh6732D5MsrwjQp4v7Luudwz0QYjb/NXKC01P/G5znPTE7bzxOG//NG3DUBFR/6UwH0J4TKchzrvPM57xjPqH2xEhx21/7TW+iKh/q+NFnnVpu3jXe97FV+8tmH4oNSM9/ZnP0WiyFdlIW8ehn/+ZW+lDH/qw7nnPe+hZz36OnvW8F+ohj3iUFJZt0ute//o633ke8iLAvEWEHBd8IhwRtd0/HbvpTW8q0yEuxwrbqPtQXLiLbnTkDfXGM98g24LwJUGd9WAZWD8FnH/z9GfoNr/4S6gq6da/9H919nlv0d9iWz5kOeusM6vdO65bNl4gOm5F9DHIdd78Wf6mZ+vWrTIt9h/HrfPOO49Y/XpZlhF9nwUC5TnFsjOvrjeOe3GQ5372Sa8VTj/99Cr7iLX+ESFvMPyl3bRFBPSHLBdvwC0T44vo5VfrJiPZJj77H5/XNY+4jqZ10xA68obX00NOeZCuunWipXGCVlX9/OJtf5UNeVHHHGR8p/7VU3XOuefoFa98pd71jnfWf8HP9RFRvy7/wi/8ArpuanKsMi+Wj2OzbTIi5C+s9p9eVwVtdDryyBvpd373d2Td8GD8kZ7213+td77rXfqHf/xHveOd79Zf/c3TtcRmZ5qYh17+Ct36Nr9AX+YldyD5UMa27znHC3nL3rb5pCc9qdqM6XD8sb+bLrpUOu3fPmx1uw8OrDdvIIzHcdjrHLeNWENZF94QuDz0d8y2LzqW++8JPc9an06Ok573fSBVMDqP4znM/hURRlG/Bnt+bIgdZW6fTK/MO9Jv3vl39aKXnFbjy3Of91y9693v1nnM8QdtXdLVDj1Mz3zO89SmRv45on/i7LG9NvC/EHbmG99Y/wlijyuuQw89VI5zjq2WzYc+9CE5hpkvmvmCfnz9SfBQbog/p5/+KnT9j3Js+JcP/4tOO+2lOuKIIwyuY449Vne+612FE6qFYK8Rfo4vI4983OPreuUqhxyqt77tLVWPnhdOx4b9a4phXVuR8LAuPBfe/OY3r/Z7KHT6a5DrrVPL0b7l5HXtli1b6iGdefChYERUPTpO2Q/EZRo9d7gPxf1yl2ptmaeUMbspG4Ypm2yyYkm9boy0rjQvREQ9Dffp+ZAc1G50oxshw75LRNRFqxkwo17U+Y9tB3i/XbawrKiIqEIznHeNxrc0/9cBPGxEHxCudrWruViTBeuduA3ZizALyZ9YQ6YhdMMjj9JodJCURgTtUpnzeEtblpRYqF7rWtfUSSeepJ8+6ST9zC1O1LWveQ2ttAiFdWCDkVtCJSQxAe98IkZtpdeLwIF+B8zhZMaLIS9SBrhrXfsIOakizYpmpBsfcxMCV9Z2FqAr1fCk0daDdfhhV9OMgbdE1pamELRIanQzDMs8RvQbJ0+kxu9kWTgQWXYOnKbJ9U5N09Q/dvPbZSfDmyfLznqzwVlXQ5sDQUS4uC55wzAEStPivhFrcBEh62BxLCNwEL3FLW4hjyt4s3g7rG82Cx108CG6+U1vrCit3vrWt2jb9m36p/e9V6eeeqqOuMY10Fto6yjJv/U87JrX0QnHnyTbx0knnqgTTjpJJ93ylnVi95hOtY16v49h81jHlOrpsPUf0dMbETVo3eAG16c1qSigociB5tDDrq7J0hbsAf3MWvRU2ESId6efOvbGOviqh+qg6LS0oB+Q1Puwww6rn60jwEc67rjjdNKcHgcC/w43om+zjRxKoKgdeUSEXLZdRQQ1UkTUUyPrygt986gNLuvDXxIi+n4GMe/e1EZExWO7sK/YTjyOJ237nGGHFJxc28+O/amb6dibHi//5O9WJ95M40a6wQ1voBPNyy1Okn3nlvjPVbZMtJXGgw++iu7zgFP0pwROn5oGCEHFs789jnXiZLuxHJw3HX6bN9NrmXgj5DonCEcnYMNuEhNLwwRzDJ+wcRn53+3ewe5tlqWWDc41rn3temLHPK+Dmqwl7OZaLBB++ta3kf3C+E1NRNR/Ec3juDwk26l9ISJqMPb4J8HvZsntxhnRw1vX3gDZFz05Wo7a6YoIXY/No+GM13EuAv6AM66jjjqq/utG1psnmWOZoGhava0f2+pRRx+rm51wK93yFrfQz97qeF3j8MOgOSkR20bjUT25PphYd+jVDtFtfuandRy6+qmbn6BbnHCiPO4JJxy/uqCICNl+HJN9ImddRfQ0RYSsL/M0EBHR+47tyD9Za0ZLOvqoo9UQs+w/N7zR0brq1a6mZWKbU4vurn/Do2TdtUXMDYfoZ29xnG5x0gm6GV8Xj7jO9VBzP94wht8RUX8KFnHFNtPjmGs4y800Du9BhxFR7cFthnMyjG1hNBq5uJoa4uR1rnOdK9AREfVgyPIxsP3bduK8U0TUOGK5Wa6T8RJWGnxJFe+xbnqTY9jQSU2SEnNJQj/XuvY1deuf/TnajtXB6OroG91QM+zXk/HNF/4RDsTmIWqyLVkvLqSUdPTRyBuaXXZynX3b8dnlIRUlDhG26mb/52bkiiz/DsQznMSHH8u82yxdH50dctWD1Sp0+KGH6Na3PF4nnoh+iLc3PuZYNfOxIqIe1hx66KHDEIqIam8RsVpneix3x62N5oRVQDKm2bS7D8V6O+9+9pNr49eW++KYBooIeR6zn0SsjW39uz5irS4i5Pg4aia6+uHX0OHXPEJFY20ZRY3jW/CV61z3ukroBzVpFEk3PebGug5+tQTvK51U/4lu6v0TGtN1AzZlpjMiTA6bxq31b50i+nKt5BHRj92Ah2JdP5mfiICGRHxL2sJ655qHH64O/8gKBTqeAnyNa19Ht/qZn9URbLxH0WpWGm1NGdqOlIBrF4JsRMh2bT4td9vkVa96VUWEfEVEjYO2JZedIkLWk/tFhMyPbcv9b3CDG8gyr/GctoiQ45JhNL8iotqDZe61nvXoOGJfGJLnfvuqx7Cuj2DxvYjDcrGuQ0mCn872yYGvgjh27WuwPju+n3dOOlHXZ75umqQx8jloaayb3+RYTVhPTZivjz/uBNUxWRucCOwJJ51U/zbO/HrsiKj8+YDI/F3zmtesZc0vzz1HHnnkqrxcPeYQ6oQTTtJP3+pW2sKGxQcgaTRhLZBVxhMdctjVlfHd5a6wfmi15SqH6iY3ur62NgJ3o5viPyeaHpJl12ADEWHU65JlbRmuq6Rgn7dMI6LSdRTzQ4L36zGHeG5wHrDaZr0Z/1A27Hg8dnH/JPQiEiFD0zYpUoP/FE1YB0HSujHSutJCIaJnJGLtvdC8mo0IOVD7lNtMRqzBNwjRizl/OYiI2iciqhAiopav7BERq/AR0YNHUZs5qcbZRyMYY5HHklBdJHWK6pzoWRn4LlGGy0zyv9vPOkgtwvEnS9a2GAM4S492o2cE7Rs1LNQN3bscWkHgU95dlhy8IVMpUG406CQU9OtiVN+GW+4gDBrFybjbaK53xGKpVikiVlNfs+tnxJ7B7xrbrlsj+rEMVVhgzFBA24Ymo6yl1Ekh9NHowgt/xInq36uU0K/c/nbqmqRWRR06HaVCgHU5aYr8CvpM4j/ePk1xgIoIRawl7cZVFBLy9b8yaXl7Eu/tJzNyKNKafmxHmXLDBLPMiZVToJ/CImmzoSLAsZA2g9tVfcQajl3B7U5bRI9rM9isjsAgZfhbQj8TJqpMnw4bzchqSB18d0mybjL6mYykg5YatcC1pVTZ8RDZ1aEi+rEjNn4PgBFr7a7zgnTWhdb0UzjpEegbCX8p2AGkyRvSrEZjTg6X26QpdhZhIosiQotXxPryYtuQj4jaL2Lz9wDrd8QanMubpYjN4SLWt0XEOjSdOvm0R/jI1qbTqOonVf+BXTluOSEuHcLC5wxOstOIxck4NLFccgMG6dgbH6vnPOe5lb9hgIhYVx7qN3tHAE9jUSGexZp+7E+4tdBF1Q86iBTq6Qsl+i13I+holMS1aCQUF+/9kY+IdWgi1pfXNe5lISKq7DK8+J+BD/AsoR//D5VyJHglFfX6Uaj3HfyHuBbExKWxlJqkHSjO/hPAKINkH+9ANxmDmDHJrZA69NIyAXFL+KqE46KFSFLLu5SQ4Xegn8KKANfW3l4RcDFPe4MjYq1/ROwNivV9QNEh1Gkb8nxv/YhyB/MtyeJGVOhKaoFtU1Q9WT9b0I/lsdyJHlIAL2Slfb6KrIsVDGK5i5rP4P3De9ybA4FrqSTHOJTDOC2bnaSCrxUt56TAXgpOhVnRunZHhCLW0lrL7uci9qx/wlb8Vc+bKucj1vofcsgh9f9xtMQGKSI2JyLgjUWR/WfE4c/Ea4MkdDBSRt5ZAfehDIYZsHXuob0hBr6WL6rXucEN+7UBcAlbDr+ha/h6GRH0lCJiNelKr1znsClxcwUdddBn/8k5lBJGESMV7MT/yESLL43IT7OqH7te7MwZbbfGiwjt7hURFefuwu8PuILkPae2rdgwZE2iUwnhL45tZBYGQS0LpYWsJ3OpB+4KCGTz5c2kUZzNPLjFZUNyiujhqap3RCD8pIj19dqLy/TYAVnxaIZS0ZcmbBwSuHM06khG24/kZ5/8lALqQ60asiHWP6Kbpp1kqyk9EIWNbqxkXm12Wx5mXTxy7tQiDDvCdhaX+LhMD1Xy561IofGo0cGNOCVlYczubcRE0tG3iaJI0sTlwgAQ4f4QRMG3K/3eKLnNCb4YrEM/fb/OZJklYQMbdTxgddYPbDFui1wTw2dNJhk5Y3ToplVCFmM98EEP0hP+/El64IMfrIMPOli96AP4rAEUfQAAEABJREFUqPoJKiaN4KHUxSMZFSqbplEEjdr56lYrMjnrB5EYgbqqH7Ghk7YjXLcj8iqjrFBCP0tsEq7SiFOEgl0UpUiMm9lUFtmml+b6aQnk1ql24yqybpwgg3yGO9Vk/dDqJhPp927g2x8g1o+HFLay0jYK+CLOgxpdERyz5UFJvIcU83zh3dWUkInkn55h7sgXSCMN7eLKtPUAxmH9UKGSszpiiTeZy620TIPHMSSqQmpSk8SXuVDVD74+wX8CndFZXvxgEtBSsVWbM48uqfbucxs9C+MOMJl87z+m0/qhpdBrSGR/Enf1HeguyHOKfhKLUh8olWiIbSOsJ9CAKQmggkxQJkVCl40ybyfLbCkJGwakuF2KCG1+me++HTUQz+Af4F4/peLZgUJW0I8USuCkKMhUM0rayqmu49tWdONYJsZybANM1pfzI3Q2Y5gC5aqXhVszGz6KAJ632IetI6ljzKwMYo9NYQ7xk3gV5ADN2GzmNc2hEZtuPijAkfWD/BU1Zoh3IflNjUTe5Za5pyCbEbpxzJl1yBlkRbu6CmwuyAJgy949CjuEFkEYz3Z0M52DMa3gV+AGaMxgBzXB/NPPPbYLWMBnsjJ2tRUeIEGYjlp46nvR8UpvCJnDdMQTqKSUobVDPzW7+6gA3/e7qDP/ueUdrA+kyThrhDNk5D6sDTBRhgp0FvXtJ5laboFThCZJss1OWUTCEHLaFSuZvsUoeEuoQVU/VNlmW+unlbZj/C2Cxg2AjQrXsC540AMfoBtc83D0I+Kc5LXBDAV5M9qxSN2SSrW7rFDlT5n+V3YXANbg8qp+OthxmjcbjOye3iklOUXEYldFxGpa10DBQ2VkMazdOvJLrA0SArEddkpACf8RVyDLqO9Qny+8W+w1NUlL2LQBEalE7AZQEaGmaepb666OUiEBytP6sWQK4ztZPyszaQcNbUmCHMYu6kooKEyIbZ57DsJwtjRiDKlFPyM7WSR01uPOwOfas2JnpM3v3lf6fs53VT/uZ91Q4ybo8xCbY9m/LdaNefDaYMoGygeFS0ulysC+0+unMGiQ1u5ea2vlhZwZcYei2gWGigCHq2CZlzFsD7LQ4YBmA+WgLxUebVcIgKEUrpUKRtTnKqXa7IJ69TyExhgiHKqlL5WbdcFdwQzvBghgmSqQR1Zm7CkLSu/SKFVaIARUHUYWBK9GDl4pSY5DhvfYgfxE31wkSFCkwFjB7npl+kMVbdTs8i6VpmJUYgj6iZSUoqVfq8xJVyb3k7pDWcFgORqLQWP4CiVqoQu5JahTAMGtDS5X93wkwEITgkFHPyd326BLrSqMUUVBKeGIDYsMRmTc0LSQWmQKnkR7JQy5jJhQR6NGjRUAnahRhUECXA7ciqSCghynIEZFXCawZtAPxV3eENTrx1CFWNf3Ma3B+LL/oO9MMsRPJmWGKdhaMksawXeUgDdoQ249e34CtsGdqAsZHhvDqJfQjwMpKGjZ/M70GVqb0qpBP5ZNRsbeNLTIGWErAijk5vdkI/0o+I+xodh9vXhqzAMdSkiZBCdGQrrym6EqEN3RusDa8xboBimBD2zgrEA/gUcE4xXVhY9tcGTC4LhQH8pKtbw5ISY1DC9klAL/a7SC3VO1eSdasoXHWwhkNNeP8x14vKFrvWopEiiBKvKmc2z9oH/Lv9BQ/YeBIoIn0gNnZMNGlevAmyjBJU9Q7eouQEIPT2Fqqv2FBVb8M/p36vW9KyT7sQ1aKq+M73gPJdV/ikIZavxEDBLt2uSKWk9PYBLADe8VFiK1epOH8ZehDRoSvpM8Ivk2EociRf6dvnGH6UDfiSFGI/RPfHM+M5ZTYbwIILGnWUnyAsh1RcF/lnSRnyrRv3ludtt/rUfDMxz9XaIf+AP/yWH9GN9mGPZvfTHf8KVoRLiHt8BakIhJoD6QmUwlJGqTy02FXiUC3TZAFXBlNsuipza8sltK39SvDVow5DraDAO1rXToChUYErfKQi2ajBLvJFSoYW0gIAwn8LG8Yf4DOxUFjKYtwyOowKErvQwnIyK5r/PGo3CJtQGn+JB3pXj2F0AM8wsMdzA3go4EXxU/fAV0Sv1Tm1yoEagk0XcpNSow2VIjs6SNr8wYpQBQxBycmXta3rZVcViV5Z8QFrQVILH+RN6xbbyqn6j6KYwJBvqLEYMYXeSNXqK+4qe/6YEoibyu5KqwwJhjOCJnvOTMJD7udUEXtfon8jAdAe8dcaEjJo3hK8gXRi/Wj+lCdxTX3VC8rrxaKFUIXZVHKQ2f0UIrs8IuupE/d+aM+ktZhT/gGRgSJws+EWgQrJWXGb+QF4x1SHt3qekgtsDfuBF8CRMLaja7Q4YtNE8R6Da8fSVTYGz8APkUgpXYETeagHAEcc1cqu6TGSdLqKaAR7LBtSgoUtR+ot23uEDJc3du0yTwEajoZKVPW2mFXfTls5FW8gi6gsBnCvSTueBHBYdEDw2U1SK0mbeipEy06iVw5eR0gFT5IMcZ/XhRs/Gdwd23hHawa97WJpybGsbOWTVYjENaQjdjUjPXjyVYJCgV7ir006dR02ATnRoCSGKhH2YAuP7lHi5cSYpU8RZoKBhoh69M2+j9h1PlaRkxGJjLbuK7kuF2pzkiKtgU/UwQaEBh9vDUF8JiRs4V4Eoe7mL9JOQImzI+x5bNupUquF7z29DPdvTTFsms23+dQdRz/SQhfhkvEFUnHsvJ5BnLZDTiNC5radKg+aIU8AW++auSQbG+N30wgHE55aqfhoWYtIz/OLa1xLs6uIncFMl+bsB3MoS3WSz84Qn0VT7IL2M/XUfFbtygqPZsOdr+WvS9624eq8Bu6LJuJOvH+wXTUsdHBhN0bf8ZjUKpkZoUgiz6qI4FyUKM8tj2Hy+YDGudRAQqpoUu8kXWr12mSDSXis+8t11TfWfQT4d+cE2BGLifwA09waK4g8kOwYwhD7EwfFFEqMM4OwthF6QM7BvMqhwjR8vXeHbRjSYG49kpaRty2EFnSJCTJYR0tYQDLY1HqjELvN40FPpkuVXoyZBSgVZRJy66SLVMvYFJ3PJVBmJd2CAVgRfCC22ZObHGttb+E1rGhrL140bafxJ3mGG4nEG4bd68mePM4AVaO/ynFAqqD2eukAaWax8KWwjRLeBB/ysAr1YEuT5NkcPl7Qj+qWIw2wMvR9a6LqhrAwgzqd6AgxqKQ5iOPKZTotG+ExEsTsHjm7xfuyC9Nq89AtDAPiwB8U6azeee5VnUtYF9KkzcWqcDm8N/BFVTmE3w02DStv1qw7R11DtP06Z0WMputJwKOvE6a4rNgdbVG6YiBnJHEC+jn22eezOUFKmFf9tKQ88lHNprg0ScgxwBXtFmRa8bcGTgGgj3YUqTEjGQCgPyEm9QOrcbKcDtVNBNEDsaTdHP8qxoxyxpyhxZkEcUj7gb6PYDCORLjDdjyAm8JSZ026F5KrZg5hAfpu48FNLduWpeRmAdHWetVBe7lBuEO2kyi14YR9vLIG27Iith3uuAvTpBAMaQEb0Np0PLhQTXnL5I01mnzt5e4TYmoxeGe0gdsw9yUgJHh+A27iGwlZoM0nYdE3uhHDghb0iqztAAZwBSJoCZ1qL+smxCFnPCEEOZ8QBHhj0d4ooS4ESOzpOryiS/yxsgB8WWxZgnNPMyAvEWPrE1yKjLqoHMbaZhl7j2Q2MHDxnaM7hSYz77VJTVdUUr0065oxEYPzdKqzKjEWiBhsU/eIyUuo3uBK9GaX6DEw5PysazkgstRSkFSYBkBG7rCXWUCkm+isgZC+OQK8D7VM5jl6o31St4AspThtKVXuinzUHgFkFClYYRSCec+iQClx11Bf8x3SWbrivFuE8A5jmjI4hXwRxzJEEeMhI0Fk2nmUC2iyFgnrsCFHq1SHGErDK63RX1CVjfbSeN0c8oSbDPBg9sIVkmDV8xw5Vz/8kQWUjzwciBpaAf05wSPijsQlxh1LwFjOZXCNHP85u9igw0a0P+bWdmXOYFjfGdCXEhcoE+EchVdWf/MXk6QBfUwEdirFBj4oNx4RWWZdnO2lz1k12xCxqMx80lihzf/PUO06rydv1GqZ7q09E/H1viq6X1g6oYVxaRxpNGnkyEjCwH68btdJGg2rfU095Bs0KcmooaWgEKoHz7TVER5KDPdZunwvi979huCoN47rF+xuin5EL8VdUR2TrQgdZPRvb21cmokWAhwwdV6EzoBnvBoYsrtPll/t2aefh0cZwa+ed3FDe9B/1MsYFxdMTEYD6WMsggQ2MWPiE0sqCfPKfD+uoRpyrPDsJxWdGF6sCHCjW8kW+hpt4h6rTLC9bpkTRjs239uDz4zwjdmqflTrJN9TRYg7tEuU+N5rdAtccbQ4h1k6stFtn+p8w9M9YGpVrlJkMVwVOfsnPwgeUj61rasBOiEkKUeSwMNGk6JYThLw6QIyF1b+gC3YiUGaOjIZfaU+4XDsauI9l/Er0sw0KZbH3aBrILJNDzLKSN79oCUFZSjW+dRLHGWftPo0KcL3Vt0OYCDZmaogN5dSJOw7PtYoT79PpBBtwsqfCfrq4RBJw2u+Yk+tUSAxJ9Ezx6fbNZlwRnMCimKDGAzL9hcVUW/w0p1LBJFLpxsv9maPAY4qr6YYyhPmNT9p0G2yjAqdSnLF/AuSHKY9ZEcYM73AZYl6POPV57mhevWybMP6YZV9dyGzJvBdoYZgNMe1hlJP6f7tlpLfSF7l2BIHgzN56LMwy5StDq9f3KJmuDtIBjXRZfkDuCp55sjJvQGC5HVNi4J5TxUwI4gbOTPAGvQ7CfC7AHxoSiCuokW5+uTRKvBG2Qpl1dBWcunCAFb9Epg4NuantJabOrIETfgYAtFztBo+BkP6vggHL9PCmoV9T/xBURPNduBwLNW4vfWeApVEWf5KuO6MyGCWh8oVTjSrC/hCKqbmDGhj2mboJ+3OZA1jGGjXBDZPupMuDFokheCFacDc8g8YaegLYAhoqNb5gq6AWugIJgniWSLC8OTDbuM9TaMegflG2zGYYbxvMi3TShZjAnZfBJQTF4qr920o9QdClR2/ysCdyFVDv5XVt3/fCGyXYyQg+TUfS+A01kyYsFVsi8eVFQTANBYtcY9601SuDPmYA54EnzDHSgM9vKUDNv2Oll7VgvnQIZKRop6BvUg1u7ugqNCNDid0C0frwgbajLMo5AN05JEbFOPxGhtcuIMsW+rn8W9W+quQNaiukjv/mNLFqgGN9xbTJK6CQ0QghNklznVCStMNMAKeuK4gG5TX8o8Oes1AxDJDJB4u0b23GJik1uU9nR5sTLUqQfaF3YdUIOhZSQNa4jEeSCjV4UsiTjyOi7+iOFROppCUXEKu5A7sXl4rpgXRUSeMVrFahmjLRmNnzYZ70odaPjmNM4RV04oyp8R7JPZXDPmGmrRZhYHcirUeY/3JlBzFCqb7MaZBN8u5bKDW/Lt7DID5IsJzWKFLW0YQcqjc1UjBgAABAASURBVK9KikdGJ7CLjdBArCCaSQgqI9wSoRxJi/oBShHG4OSSFAIRNu5XbSqBjooCOmiUeIREc+G5+W0bcZwNgJcIaPaVNf0U9BMaIxMvTjnTwwQKmDfHt68tkKHirwvKclyRGLyOCMchmT3rLXYxUKGv9ZPmGumUZFHNkNFm3YzPOrHp2RZzlufl2i+ho5IDWdIbQeWAJt4JupyoVYQxODekoqZpUEAoXJVV9VNcqhV+FO3qMkTGLjz/GP2gnxFCaKgYJWmpiaof66aDRgbcFcp9bqs0FWTBot95IVuZJ6cgR0rOa7OrIMdM6oDK9A5l8wIfsLpZJ2B7znwYFPDvNfMw9ySBD/nKUODKkchGxR2ukxQRWrxMRTPybiOAE8iLKkQhv3DvVFxocTaqjVg/CZqWUIj9Z5SShrWb9eNf1kyZo3LxCJVQd967ZMPcvl067TTp3e9W3fUvYAq48AYi0I9s0GpoDeRtmRRBJhBU7XTTulZTAxydzbx38ehGY4KDQLMKFZIVl6mAb4K4WHxTMHr6OncgEusblv2qjJi+xTG8W5qME47n2p1bXacqk7oT56ReKCT6atlmsoU7L1/hVdEF/WumIhrDuGWV4blwcuAgoXnzFfpvUBHR47PwMWGwgBY4l3kxVtQ65xeTx3Q5M5Yd3wsdG1nf2y2kUA1/gMg/1xk32Eo2hLG7FpgDcA8BdARvi8RDjkZY39IkKbGzNiUbDW/KpuwSWnbcgX7Mq+siQt2wktioYxU8oyCUAizCwyaTSgfT0VCEb3S0YddNKgNHdqAAK7IsAoPMU9RH1BG1wWWaI4JFehFrmuo7DgjrQUOdGaNyglw8V+zwv9dH+UDeAfK2ZNmnZT40XEW2kckkyZ/Th9qd37lEjTltl2hCBnOfSZbVLvy+NnnwInQRgmXkgn4yFWmkkmm0fsCv3bqAh/4IaABFRx/XWKZBfb2pp/oKt/XjSv/xr4efjJIi1gO7lAECvSYEndSIz8pJhcU01Qfs9pgZy0qMsCiKUJYXz5MJ3Dm4077RnZGj/SdX/VjW5gRI+JvnKFzx7tuCDsHooQYD8YbX8olIql8LrR/t3hUCD0q3/IJ3plzr6nuOox90Xuhf1o2TS557IKjyvagf48wAdOBKUDtBN4XKli94Km6h8QDcAc7MOLzkl8d03sl0LBFo6zy5C/20OVT1wyLX+Gp8IZOR0QbiMGo4rK/VRymBryY1OJH1o2hUOrHAtNVot66kUK6dAffATmRdDzl1TEyGmvW3dVMT1TP6B5BjbMV8UFXvAEEBX2aMJok4LGJdUQfPB1Q/dczC13wIqJSsPSBRjm31hBlfWmtZn7MNWT9lbuuglPnJOdsU1wPPS5aHGNI8i4xNsMYUOhfKIawDvQu9aTevQLdlDltMwLzQOM9Y86ZNXxl4PrQINGJJBBwVPOtNf9MKR7J+fBJv2GwatQBXgfffA1OQT9gbZLIzVq/dlnDkZuTxnXaGQPwliMFRv6QU8gMUUw9UD6WN+pV+xDJvKwWbbEDoG9241foG5xziyl/gsCoYWMUE0KOjEIFwjY+yc7zW3dVWqGkRvpNjbL92o3Lh9jxmct0+Zp+y0kIrYy6A7FnWfS+6SHrsYxWPe5zi3veWWpAuYDG9bc5Kpt+GM28L+BojriXWBg3vefXqK63m5pmIUNd1Mh4zoHoZfc3wSLSLhBQKRaLXElhm0FNtkKoDdWeYYT7Xoq5Ngsx2DKPOM0Nx4e1TT7O2UCXL1gGwx7PY0uddn5BJRBB04TkSXwokfy6ejEKWUXHUoL3vceXPiGBcY5Y8eYBGxcqj/sp7C9l3OH/UVOjjpPlV1GAbhcWr8YeCT93MbfKEXBRzqAPwQpAZtI3HKGTmt7NBXczLIq8NLrrDV1GuRgQ0dwXlXdy4QZ+1qqLUBDKUAodOdBxj9XY+B8m+O4i0e5f1XftAfO9UZFTEED2CsjGuiID+oi5nNQBTlFL0febPQuWU02wH+UJdkzpNoHkG3y5TdUBuy9D4w491IwTSSutqNiq4m09LCnQiCt+yjBL8qJY26iW52XDOZDFWJOQY+E/D5FZU2xUAaveuigxQuvDEzsFasqx/43KdjE9XvCICmtEPQaDXT5Go0+LFZOKfQFperh6jH8ecVo2LBywN483ZWhgnQeJQO7wXmudZ21PVTzEMfFGPGfL03Zed2zmFgqoiiwFJyqUmkiasPBzbxIKLVmB2/3ZMM7RJKbYNNvIpVHG7OM9p5ysiqv8UmBnZcelTqBvgKh3op51lqqLq0vop2GSrRN0Buosgu1T6ez2VhYGSIiCUW6oPbXS5X8vKoJQ1GPO5Eexinfu5RyJGGD1ca0R+PE6aEGPcvkjNYt8N8wSADvkiPHiSUDUbkCLrR6tXrOYWMxFBjM5yx6qfRCt1POd3qIO/mU+2TFQp0FjUdlK3Dm4Ovr9ejOPhGpjxez3aUERQ5WSCyW5wWybVX6BfMBgKns4Zo9MVO0WEAYCUIsgzPk+NOJQYM6k71Z5u0+5chmZc+DFi+06/eS51Y2TcUv/UBlfQ1hHb/PWl+m6AZWHsoL3trA/GwQaCze6EsNbiP4W2DVDulyrbeUaaTUqq4l2HNWmNxFjXslgghBAbQkGl4S0iJ1FTtMkFYG2jk2GD8ROgI/TDrSZFjW6goHZ3bmtkDQ5RKpCjaxGjGG6tcZNcx2lMAhBSkAWELcJhP/6SalssFa7VJIVmpVFZhNvdvJm++GLpKU9RvOY10rWupfKRj0hbtqzHAFxHaqAL715oC4WQWIirPniv3bT0BQsASJnKGcbkBadA6OTJYJX4kgleUoKpQr7QyUZYQIMceR6Y2/QFAhXjmUgbo7g8Yc6ITn6bXNNbyJRKG73IAybkoiUceokTvFpwJSlq8pMMN7GV58JNUwFHwC93bZhSNr/9z7dUv4iYHkZjeLdUsI0fNHMDF4i6KHehZC2EzU9cMScvyK/dBWg3FLzPcmbukDGAiNsYe9jAHUYQ6lTIB3gbUNd+gKxBUuA2b0OiuPc35HLTv8i/ubY8KMjOMLV+TLQHL7Q7QRuEG0TuZ/1sQTeTMdqlgnu1TRiwu7piZ/2Uvrf6FyXk0xp/EV9eCLpJmuERjCpf5tXvTRN2kysyQSFIukamLfEoitqNLKQXZWabAd/wVqkgjB0Vug+cqtWGCWhzYHeABwkwiclG4FKF0QG8MrKJKsDCWEXOtkTlK+rH2nMqq9TYrpbQTeOvRyEZj5O4igJ8ZLiNk9fqXchZXok+4qChBkZk4B624Yb6aTY9a/xbTpat33Rfdwc4qn7A4eAt9KNIxCSPZBx+g1TrrwEX7KrBJjxuhQBPrhn6krdQxgCsYQj51NKHNQOcDsAV1doSkrTcoYUxMEVO3DrNIBpTm1cWFTcgaHJA9Xdih7NlkpQagQPqfZNcKhFVP3TRzpdxRIQSCsq50wpjFeQQjAE6RUqq/qT5ZfHOs1d8BeLr4CRBY1HHPBKkGQt+0EBDCOK4eWv9ZbSu5Us9tEhg6AGgxW2KgP/CC58mjq/STbV5JsSAv++yv58FhAm7kxgsMvxBioTPFvTTsjimDhs2AZZdQXaiUKAdsHqPkrR1KVXewEIdWMmEcVLyvZF+5HZ4566HVts7xgJvQxo3jBKS/QBsVea6sot+OSzdUIdu7Ae5hIxfCgm6Vd9ad1nermhxAo8bhsvUgs9ju83rBOPzl3njCZSeQMxwjOUaQ+3/VBhD1grkm65s2himg1avDVoE1OsCSk2v9YOw+zoAuX0Q6P/Pg9CTzD96Dt4B8T1+aumuhQv0fSkFb+wSOurf2iEXf3G2nMiqg56+a/8EeMMbkiRoywq4CTZqiU3DvI+HoF71qoWa88N8WPaCN1jlUMbt9KPsNnIGk2FGKMjJc3TALKFOvjKPAY7s/r0hB1KEeKokrB+q8JuiGYF1ce0mAl1BBkICpXaCFATjuWcycj7MJrjm1BoR1b4B82s1GSLEf+ingI8QqRk4C2N47rF+WhTUFXC6F23h9yYpaHeT6bK8Ov9KgkGbit89F5Mh+1TgWjBvthhOHteQZsR4TKdxumzfwW3oaIhGnm8h1xio24PbtP7oR9IjH6l41atUtm5VOess6SY3EUjXIwoxdIHEgpREKrXd886wNhjoqw3zR5q/eYFBTqqILBAqIboXbO1MBTKQJypDTlmVffY/vigLxfDFkgHmQN3Jg4O8QJUqiwUHowK6bQT++tH/xt/Mm0Le9BloN43G4YVJ2860vLxD0+lUK04rK1ohdWhqgO8xG48EGmTeqIHZDj6DyaSHK7ggwTiLK4AL3pvfxGs5FYVmOQGYNSsSPi1suE/UUsVzgxujcJvpEThKTVJPS19T9QNAy8Zkx/Ks8tjOplpZXia/ohaHtQzcZzab6bOf/Sw+WxnQvl6lIkBDBF+IYnNk2kIO4NNWsn4cxMyoAxiQchlyZf1ERMUgI5rz2lfs4kmXvlvSmFBdFyC8jcILXJoZQ/WKcKlmN3wU2k0TQ6OXhF4Ki6dQ/UNNuhYnerac8Hz1q1+VZWk5UlVJ9jsixF3LRfiPkZEiQqyu4FNc1r+YVLEBbIoW6jwyrwNxM0BAi1F7lKJe36wXXVX9yJ+wp8y4mLcq8TyKE7QXaLzgW9+q9kOVVetXTRXBJo86ZkgJA281UsO4KzhAgM+4HSjJgseSYljGsk1+8QtfkG10EW2FSAEstRBpn/dPixz8l6xv5DvoB4j1t9vmNSMGTfNypq4wplNEyPZi/5FCttfCqU+ICxioI7P5bXpNu+OI48qQXHbb5j2lCEYpml9IBv8xTQVZ5YwNdkXWz4w3RQ2xFsgqD/PT+48U/KdKr1avILeKnvzq7UoaUwq1xKNRyZoiRKrAm7FV5F1Enoc70dBh+7b7TKx0lZPrvBDI6NeQHn6F2NK1U9kfR9QLHkENLpC402Kiyn3MV5MSoP24g37MD90V4IFUCEI/nRE0qhtxhGJZuGa/J2gLqPbNwKBnJOsH4gobI88HLXqZklpkUqDSuuMF2QV4KUF00zNAOUiF5oqVfH+X/rXuaUiPOW6SLLsx+LlVkENBV01KyrVjUUQPvQ7BugLjGYQEtNq58xuv7d7vArwTr/W3cdPgWJ0iicGgAUSCOiuON9ip6+C5Y1FYtDztaAw29rQgm47xOmzHdlPmffx2eed60O3+DW2mpKJkMSfLxpQwpmXT8fDHkCmG2JIvgh7evKC11HES+kkJvmpJ83raKtK+klKfmT89ppNjumVSsAmhk0qC+5EHrawvMNKrQvPe+O7l34+SsaviNUY0SvBS2+jet+7UH/5dM7QlDwpzmeQ6y9jtrrae/c5dkmUy1KtUSBf3f4LuMC15QJ3NUV0bCD5X9YO+UFElpVITkuNB0LeB6J4vUaIeDJVtA+pKrnB7I6GfKfBBKu7vBJIqH8M4r82vPLTTv0MhDXNOhy8sBYGInQlVYDRtO+Nt+9hYAAAQAElEQVQAOX36MUMJPOKiSnVsZB8BDL0dywIOO2TVEY8BU9BuOMO7fKXJBnfhhdJf/qXiTW+SDj9c+sAHpFvfWvWkso61iKUo4INhpJAYUIiqrgkKTHVdqbbi+KaFKw1593HHRSILg8xwdju2yA+wpThX9P3vf1+PesTD9JUv/3cVQq120wFJAQkJ8Urk6ltcKSQzMeFTiXemJrOE5N9levKfoQXHCfy40kiXuuB74+veoN+8wx31m3e8g+7yW7+hO9z+9rrd7W6nM886cxXOsBQUAUJG5MBLMyon8sQV1HjkLCu8Q2E2dJqv/DYsva0UpSRj8YLFo1ANdtWkxatglAje+nG13/7UNGXHlNFRRO1Nk+mymdpBpW+y4LvDHe6g3/rNO8DrHXWXu9xFr2In6oWNcfznf/6n7nvf+1Zdan9c0BlQD6kVW0JBo0b1q894JAXMWh8zDLLXT1FGYYv6EVcZBAGilBIYqeQGlOfabceKWiz1E98O4K2z6eB44IEE+Q+lzG8F3cUjGMB6zLlU58mMXHUToYA30FEjtcj97ne/uy677LJVbAUmCuMHNRkdg0Iz4Ar1Ea6lwfgpk2PjUORgHvPJrtAXLbtpvycPX8BaGF8K2Ai5zsmL6clYGiOoIFW6iYeDftxnxsr1Pve+l771rW/StygkUigDbBwui6ui5716l1KzQa8tAAGuDP/9xjlk/pskZJ1RG1oH/jvfuUD3P/m+usi/1ay95w/a5AF4236kUEu5SVnyIt9DkUIbXeBGJ5ax6c3g4EY/HeNmRcx70R9kFYHbTZ/Qj+l239qwycML6sc97nG6PbHEyX7nt+PKl7/8ZcapyDfpLRVFTQbw2AmaEmSNEZD/h5g+vXawMC2e+Kf4UJvpNyR3onMh+aY7Y6q3W3GBi+fqbX6GKsewLU3U7V3LIq9lUocYJWYR+1hHHEWCte/5//zPesDJJ7ORXPtjna+xkX7kwx4m/32SuZhB2Gy6ooc85BRNVy4BFSOZMBK5imfx4TrrJGMbrs/w0qKvFkZNp+uo8osEEp5CXkI3Hm+gTQfgMm1GW+p4zpGKZF+xfYyZGDz3jAJIUtsV4faaIoMWZcEGeqCD+mug1W969JV+riu4Qsg/5GF9km0M4zTSFGmWGt+KHJtATizBf6jXLi6PZ1mCUbizvKGHVI34mhgexANs0L/vg5RRQEE/TtbPDJuYtZ1gufZyLJhxEHfZZZdqeceyWuYlscAq9OtsUwjl8ssv17CZdn3OmUO8ZW3btk32H5crsj14BLA9LjLcAxsNztNA3GQU8s9znCdcIKsizEqztsj8wxIiHHqBgDsi8fQdm/oPnRQRBiJ2SlN4GeM3O9ADmqG+qAFNQU4ZO6DiSu4AZU+HfTug33ORcdRRaKrvnbEgXwiRaAREIIEC1djWWQfUa/UyhC2BCmgP/Mcly89oqD1gdy+CgLaeIKZ1OY1ZF0yaqLZeoAm1yHNPSyYX4LNZMt2ql3NhZmtJqzlAtXg5boGO9qItCNFfHSbgWjGQgaMI01BBb06uvrJUMBZQCLNXBifUKSJhIwGREs+atHgh2IKcYbzW2ncyTMyIDxm/kImsLe5dKBYV7MixJehHidZC2o0bXnTJJdLDH654xStUDjlE5bzzpBNPlPwTlNWx1nAV6EvU86qVLiuklJgPkjSZ6ydSbV59rBYH0ozAeSMoZgwso1HDJ1NYQHAdxJEDQejaRxyh9zGRHHOTY1cF5342WCfnnTJ9XB6Sg4Tx9ELEgTFw1xkOxKu3+zq5ouo6MgsPStCBTOuYDp7eKHghXTCGcVI1iBHCqJMtGsu5oOwsB7tCPkPPd7/3PZ361FN15jnn6qxz3qQzzzxT173udfWDH/xAbve4ThHBgAyFYKzIBD4HwpwDnG4KjF7KpVMHbvEu0FeAdxLX4tvjO5g4aBm1DdF/uCT6gARpu4PkPqZjkFmXs1y2zKp+oKPlZA9IWcl04C5VLGAgTwv6m/HF4dd+9df0xjPP1dnnnqtn/u0z9ZnPfEZ3u9vddPHFF+u4447Tpz/9aV3nOtdxtzqGdeHA7zFNR23g4bxpILt6u87JfCQYwh9UoLXAoPsndGJH66DXndjj1UA7wfGsn6C+I7jakVaYXFqAzXOpsoQf5EhckcdwfyfnTYffQ9l520JCgr2OhH6i9rMTdsjXKOU39HkMJ/cTYyzicbmjIrC3FtgGnXo811drQAFLSxN9/OMf12GH/f/YOw8AS4pq7/9Pdd87M7tIEMyoGJ7pMyCKOeszZ585IeYEKhiRZARFCQoCKiKC+owknzmAoICCmJUnCmafSGZ3Zm531/f71507Owu77MzssoBsTVd3dYVzTp1T59SpqnvvbKaIkOXSgaChLw1878DTcsIT9LOKhDDoC7BalxFNDysaQFqulMEvL3BKpJ7pcuxIt20rP/0OWbShPjR3RL+PossdR+9uM0pDMnxPAg2GLiv4s8x4YKg7nHDe2D0ZyifUg+nFYYHWhj4pKn3929/VbW9zW/APoWZkZxzBq/E6kqScEmgbvY/yEvw0zcbhcULX4ItkPMbRQVwA8xa3uKV+cOpp2tw7JrwbjmMLHxpo6Xi2jKsOuTQASTgo5qfzM+95BnfrekTTSBZkAD1LpiFbPpQV25ZWyKcj33U7ZJmB3/FOQ6UUsCrUzcB33uVjpuEf//hHvetd79IX0TXHz3/+80XPli9fPsuXVbWjUMNxC4FcCWy2eYAsdgtzowhh2zL8Es5QKk/3d6Q/DbyR6YZnrtvROBf6ATiDNJPnPrT03U9Hpw0nsQibos8VdaamO7XAcrPEuOggxqAy5Q9+yEM0YGwfc/SXVdpS3/377W9/w3s2CVo+Pam93/sebb311tp0o6UGI/dxGEevmddh7LpMW4/z4bPFDlieRT50pmMctm0DTR3wM1EK+kkzdchE1NHlgvPdX2f7OXp32hzpoLsDgN9HdZzugNfCH0e/u67LhzEUJMJ3xqB5Mg2tDXwR47uOkYxoRaH7MY0nNDVo1ZRBn4f9BL7xmGyazPLB+AA/vKDP747O8Nw21TXK0Ld80MEL48gK6GgZILklzzwCtmk3/FFbPzvKTab7LdoAnjEnVcwaGT50tBtFt3d0u9kIEREhEA5lKanXqwEVpU8/OeMM7bTTznrrW9+mRzziofryFz6vKcZJh+zOOOMnet5zn6u3v/3tusc97qE///nP8pg54ogj9KY3vUnve9/79JrXvAa/5yIVfMDOxPlcdF0JulonGKdJqTQbjlthHbLsG1QpOEGWen5i3/wDER39brA7A2TjdGkI4hBy4mm9F10u+au5mV6YoPFUyXYJdrJ5aQhRmg7x8A7DM2NiLphM3vAdGkm7uOVp2iFLVZIg1+ALLMgaVp9zh0zBNLmtXAteZMZIRKjGd0PUMp4SKQe8OipTXMC5PMiPCK0pGIbrFJxOzCO6bk0n2k70o1MCFylFEmNYZpeG8hHyGW4CejExHNedBjBiGvlkZCUHOmBKbZ/8dNaVxUIzutk3Qtsy6EB94EkUGhgyTMWJ946YVwJV2joHnKIItglyaJcFSaoThQEcP4iu48eqYqbfxhUUGm5KSRUOfQDb74yA0tzd7OBKdj2ioDto6+SVRsP5y1+k171Oceyx0o1uJPnphQO4Vts2ovSjRX8qdDUhIdOJyEof25Asnx715sJw12ff3YGghT/SczrKfsH556uuEgLPDLasaTh+9u//oO9///tq8oAdhEYnk7ZwmxYh48x6Z+HLX/6yDjjgAP3sZz8ruwp2so455hh9iSMUx2Pp0Ne++lWdx9HKJRdfrO9973v60Ic+pOOPP77sQJgOx/PB/4tf/KIYpoCZ9AED3Oriiy7Tt7/5TXUoSEaafzzn9/q/f/wTwUutMsel0/rTn//IichZTLZCQCFVHSV01QyAycuWXaaNN9lEG2+8qbbYfDNtQrrXY/uVKi1G9MQTTwRXw9vwcp7p+f3/nqULL75IJ5/4PXYaWk3hZUZuFBjJ008/vQwsAd87cb/73e+Gjbln8nigCK1+/etf6YwzfsSAncZwZ/g4pR/+8FR2CgauAp257LqaT+blF3FE/PT7L37xc3bypvXnv/xNXyL/oA9/uHzsaJIdn84DDKlnZogOfolBUAFtbGK89G/zza6vu9zlLtpnn330EBwAy2VyclLf+ta3Ci/Nz5///Oc6Djkcf9xxOg45/fKXvyx0ucy7Q9/4xjdKXRPqvIZ+n3TSSfBqmhHWatnyKf3hD+fq8I99XJ8+6kgcp/NLWYumZWjp4H/HQPbvnEeEKqKldtGl58s7mscdc7SOnYkNsM33f/7f32SnzDz0+4jmZcuWaZp+e/EjB3jcDZYXpx5TIB9R/vN8ZPX9E2WHqGGSn6L+vxh3//3Zz+qQgw7SWWf9VtMssDJjKSLkz3dXjPkOHv7tz3/S179yrI477nh08FhZvsbdMeYaaDv55JNl/Bm83k379re/Tb2jdVwZ61/W1776PxJ1Rfk0unEZDuTxx39FH/rwh3TKKaeyOzdddOTLxxyrLx/9RR395S/r6KOP1v/8z//IY8269IMf/KDoksfAxeiK8Zrvy9ip+/WvfjUrC9NwzjnnyPXNowH4rKdOmzUQol4Fpzu/BTpNDnQlxskPTj5R//vbs4DVqMjHfEAH/vnP/9Mp9JHBjV4NGLNnyHgvuOB8ffPrX4f+SYBlxse0vok+mgemwzw54YQTyhiOCOpIEcFpzbR+fOoPdAE7I8a7DKs0AE/GITrrl7/SCcipw3JOwqcT2JQw7X4fIDPbis9zKnggduJ3vztLk4MpdPAEff34Y7Er2JYvfKHwzjIw3y5kYfx1aLRd8dP6DgmMwAzvT9Mvf/FLJTK4ZPkMsF/nXXChvve9EzVopjTFQvZMbOD55FFElQz9A30XunyK0DFetIpgHlz/+tfXpptuquujb15cVkwQruqyU045BX4NCjznuY8+wf3zX/6sSy++QN/+1nfVMk4hVMGtbSb14x+dKg+jFj79+PQz9Ovf/FodZdad8hnZWuqi0anA/vvf/ybLoGOGs36cfBL9gX/G5Wg9sh2xPfGY8tPvZ511llrGzLln/68+9alP6dBDDtSZv/yN/FHHAHlirNipqSKpSpX23W8/HXH44cUBNC+ME5LUID8xWk477VSdgT18+ctepoie/nXeefrKV74i91cMCbfxeLY9MV9OPvkk9OxYHXfsMfril76IHh2jE5gXPN6sc6f96Mc68KCDdfxxX9H5F5ynyamBwRRb/LWvfV1TU1NlTLuPpsV64rFwDjphnH9hUvUYddp1Onh8ISdb3/3udzSg384/k02Vv7OpZF585CMf0WjhZ10yMsyC2sbzYWC7Ow2mpnXuH36nwz76UR35yU/pn+f9U/9g88n9POaYL+t4FlfHH/tl+v1l/eY3vypy/+OfztV/f/Yz+siBB7Fpcwa2fHmRHCncKQAAEABJREFUl/Gb3gsZt6bP0Xlf+9rXZD65Tx0Lg0nmrWOxE4ceerBOO+Nnmlx2qYIJPxiPP8Z5Px5bcjx2+yvYcDvz5p150TaNvoo9uhS7kZKU22k18Oz7J34Ph/1SdPt0eY72ePAc7eexwPEY+hV2xmOOVkrInqGgiJjxDZyb1aAkb33b2zTOXPPB/fbRS1/+Sr1xpzcwF5yjiy+5VG98w+t04IEHapdddimyOo/xcPbZZ5e8vfbaS7vvvnuZmzzftNgEgYRhwiPLY8V98NNlc9N+z+hFStTGQZwedLJsPRYjAnozetsABzqj1XDuCRfjGyT1vNqrWmGKRKcEFJ7UhZ8dY9nlJU9XDBHDkoiQHXD8dGyKmNNs3bKWGyi+QR28Gx5YY4hhFliQsmxFfkefRUiWTzNQH7gJwEEZ2cMrho+595LFLSLEJcOJQD54tjQvVbOggZiZ1+itWk6uvGmTTRs+QwRtS80130zvCO6aaw9rVDjtEQFjHXnQ1wqZRXRqGTsWUAboUD6U06yGETXyidQKEukbbckPaDYNTdNhi8hYzRUxqs8TfHU1lHsPvAMATmMjk+VD+wYdygr+eLncZVwClu2fBAzkwyDTGHAS+aZdoxCjxMrPiBDdoWNZnaQUUgU9dBl5SR3lxp+hx3jaNhkTZXhw0J4oD9qt9qKOLrlE4RMHNqzKl6P9UaW7311DxKttKRCpSlKWwzDhPptfUitY4wLBsvIc3ag5TAaPgIBQVmKgH/7JT+rJT3mqPOlehl+4HEFdeukleuNOO2mvvd6HAZC6bkrvZpdtmol2wGD/+c9+qsc//vEYojO00UYbFadn33331bnnnlvyPovD9jaMx0/O/Il++nMMH07CTsCzkVqyZIlsPLfffntgT0GNykdp/DEbGxrI4oI6DOjnOS14/nOeg8wQBIbm+9/7jv5w9u+Y9FuMcaNf/+JXeviDHqz/wVFrGSCl822lGukFkM2YSy6+RDnoPhmJARxBgjJfLrfDcQbGePRug/XRj35M5//rX7qASWL33XZRagcu1mRXaTDd6BMf+6im8FitCyed9H1942tfldsVAwdvIZgJutMxX/qyDmVyqpFay8T+KSbrM5m4qqoq8Hyz0bdT/OMf/7js1hx79DE68ydn6K9Mgr/55S/0zne8Q7/57W/V0rk99nyHjgCGHeBs45B70BPsOmRAdcIGqnQ1hRI8cLz5zW8uT6ze/fFHLTpk7n5/iQXen3CaL8JRPe+f52nPPffU3nvvjYK3+hd9f/Ob3yzXFcH13TfvGg2YzDto+dr/HKed3vAGJvjz9cdzzmW8vEEnfvfbpU0LIZnIeGSMwW/IGzStLrzwYr2GyebrXzm+TKhn4CC9f+/3yQ4dVfSrX/wMh++UQoP5+XGO48yXiYmJwt9PMlZNS8DPS6H7o4ccrJbJso8i/h0H+D3v3Usd47dhrBx33P9ohx1ey8Lyf7Vscrl2Yzx+6pNHaBoHwjAyBj+3EkNCZ7HIO4nF8UUXXwSNF+qDH/xgmeRcz/32Atn8E2GAHPfeey95wj7zzJ/qhBO/XyZK9+/SQdavz/pfPe0pTy0L77Hx6+nwT3wCGe6mv8LrH53+E30eh8K89Zj7GYtuT9rWjc997nOybpx22ml6DmPei4pOWZaPnRvTAnqGVi4Lh/e///2F13bg3/ve98qOj3nW0Xc0Vom2GT6FGxE9Xg7cfz+9iR3Dy5ZNyU6n0JmW8bzv+/fR+5jYUW3lJvTfnz5S//zXebre9TbWMYzHL37xS0DKmoaPr3/967FdlxR5HI/j8gWcedsAUMxelv8HP/AB7fS618n8GtdA013ookuWaZe3vln7gGuKyf+SSy/VOxh3Hmfm81dZTL321a/SWSxwpiYHeveee+iUk36gP/zubJ2BThxy6CFljFpf7OjYkbQdsT3p9/v6H5ymF7/4xVq2/DLk2urQgw+W6fV3ngYcjV+GGk8h/w/tt6/e+c53MhYq+jHQEZ88TH/+47nyJBO50ckspAzHDu+I77Odm0kMGHdLli5VRFKMmDxTZr2zUzpyBg1jAF5/bPCfOFP/+MffZLtiPiEmX1qOc3j4xz+u6elGDXI57GMf03Hw3g7SwHZ30ArfSZErHfShA/RTbHCHAVrGwvoNO75Of2dR0uvVMxSoLOjOxNZ4nL3qVa+SnVPz7Z8sqH/7m99qf3jwN9r8E91/x65v0/d++COZR1WSAKsB+hHYkc232EJPf+Yz9UZ0fTl23KegngMml03rogsu0qcO/6Q+ctBHNIEzKfjwhz/8Qa94xSvK2HS/Jycn9e53v1sveclL1DI2f/e/vyu6c8Thn2DM7Y1cf6Jf/eqXuvDS5XrDzm/S4cAzjm9+6zt66UtepV9gExLO4Hk46294w+v1uc8cVeAYtseNN0EM+2Rk5nfrz9twbp1usXXW6bdgy7zrbfzOP/LII7XHHnvoA4zRuq7LpswDH/hAnXHG6fQ94xSKxVEn64/5u/tub9fe73k3i4gpeaPo2c94pn7769/qZz/9mc748Rl6I3Pbl9CRM8/4qf75j3+w6XWh9tx991Jn2WXLym77Z446ovDENHhX3gtJzQTnvfa1ry2n4e7X6cwFj3n0I3X6j07D6a11+Ec/ope/8jVswp2vwAv5JDblM5/5TLFV//jH3/VxFjXvmtEj24AdX/0a/euf56sbtIyX0KeP/JSe/axnYtfPw8n/QzmRPp0F3zuYW8wvjxPT4EXFcSxKBmyyBLKaor2nM4/vSfRnshU8kR74oAfpNre5vXIe181vvmXJO/fcP+q7LMjvcIfbs1FzVuGpYd/1rndVsWXIosemnec+L7S9iGiYR2ZYACwv9k8pG4vug8ftpz/96cKz77KQP45NLvNSjLHoBrIMPU+5vXlWM1brqlaD7nTYmpFtDzyhjk7QHQnfoO95ERiZhgGwjkhSlScrJ9YUzQzg1VYUFtsViGo4MJm5M+f5JAF1VQfelUCFCibTSjNlaFQnjdU9QboiAii60gAIBGDKOyWFjEc8fS1vVDY4c+6QeQt+eNFU6vcydbNa6MmSQKP5BNd1nG99wyw9oEHNAqIBXyicXWjuwa9Cc5uHfWcsJXgQIOk66IP+jH/VQz6jZm5MddkOOdvva4pBY9NhfBk59dUoR2h5V0OHVOQD7svDiZkMtynDspPsG/QZU0nzC4aRzX+qJ+goY46nx5/nHv8Aj6BJ1Gm7vlr6PN7PSjChow0s4n4llwHiY+v5z1ewEZxvchPl//5v6Va3EoZCop+6kmD6zATja1hUhqLUztDUryuKshr8J8gr+aNbGiX8jHCjrB6jlna6733vxy7JZzXulTk9+snPf6Ub32RLqkahqZdgPG+de4ji7rH77jrssMNmJ4WDmaQ9QT3jGU+XjcIzn/ks3fIWt9Dbdt1NO3NUedMttywLjA988ANlEnn3u9+j293udvLEAthybbvttnryk5+stu3UENvBpD55+GG64x3vJMaiAkLdKQs/Qf/FlzLZvP51+ugRR6JEWcy5ZWD0ei2LB/gAVDPl4ksuKi+VV3/K5K64bMge8YhH6JWvfCV4W3V00AbpWAzV3bfZhopdadFELcY3K9CsAbgpkJhcC53QakfCBteOnKMne8/0pjUz4zcY4299+1v6Cs7Ry176MhmvYURE+QiVHffddtsNg3wbvfAFL9Due+6hxzz60bo7q8n3f3A/FhW7ascdd9A7yd8LR/GSqVbLpytoC+EzqYoK+jJ9yKSzOmRoA+xoA74NfTFO82MYYQn8fOwTnqBnPPvZev4LX6C3vuUtZVHncg/2loE6ih18cdpljhdccKF23un1+ji7cDvv9Ea9mbZ77LGnDth3PxShVZWSppqsSQbiMuIkjuI0zy9+/rO6293urPczae+x5zu16+676S53vQt0d7TLygjYeEy3nQHT/sY3vhG5JsqyTIf51pVBPzOGe+CKnjJycPtpuNLgqB14wP5679776O2776Gddn6jPurx+q53srv7Yxm+dWW8L/XSENr9H/gAPes5z9ZzOXJ/61vfqu+wms/wyNGOqZ/GLQbC5uw477nHHvLku8PrXq8ttriBkIBqDfSud75Db3jz27Xnu97PrtzLy47bbrvvpkc/9rHowx76r6c/jQn35sV5sZOzJbqx3377lQXLi3Gw3v2e9+ihD3tYWVBPMjs08L6zLHBWzZuWRZifI3r89PuAPjtOTzX0byA7GS2WF7ukgCfqQhEhL2IOwdmbnG516dRA3/7eCfoOu7JLli5Rzaldr240MT4uL/4qmPQ+Fhaf+8ynWQRMIaeG2AK/KfR5AeOFi52CwpuZG2hZeFxPv//973AGjtMlLEhYTetEFv/ebTE5zSDL4wyS5D5YZvu8/33aC3xvedsu2I2d2Rk/Qg+47730spe9FDnupoc//OG6+zZ3LwvdHXfcUd75txPhRe3LX/5y7cXicZpdYp+kGqZCOu+8f2nv970P+bTqIZ9TTvuRjjnmuHISGZXlPzO2ILqBt1PLLikfR3rAAx5QelPglJRv2aRDr8rGRz3Wh61ZHbmul12FaF3z9x/sRFs2jnbWzmPhcOc735UatEGuLToRjLHkHMsHSD3GcyY9oGz59EAXL5vUpcumNc1YiDRQr2qUS9tWA+zK17ApD2AD5RnPekbRE0CVa+utty5jbI899tBSFjm2cU67X7e70531YU7FdnnbW7Xbrrtq+1e8Wu94+1uVc6eWvqQc2FPS4Emp0jOe+Sxkeba2udtd9ZQnPVG/5pTyftveXffddht50rnJljcVTQreTH8crasNY9aLtAsvvJD57Vaqqkov2m477b7Hbnr84x6rO9/lrtp11z30GhznH570XWVm7ffve4Be+qrXa+999itj4KUvfhH9bNShd/7o5ac+ebj+/Oc/896VcfhRHGfrkHFm6PWz4znJSvgyFi7vYJF4sy23LCeyJtDlA3TFsHxaZRl5cePF1SEHH6Ip9AfzVXjpxdmf/nCOLoL+gw4+VDu8bgf0+p36wtHH66732Favf/Pb9MZddtPmN7iBnofdfse7dtcj//Nh2uIGW+ggYNmOv+4NO+nNb32bvviFLxbdMX7T5zExNzrP0Tzbb/8DdNSnjtD73rc3i4ZXau/9P6K7/L876dTTf6QWPiAm3YmT5Wdiu7d70Yv1Hhbj/hhuC/86yjsqDL/b1Bad+ywbFnfBiQ865o+x7slCY/fdd9ftb3975pa3F33aeOONzZ5C44ANko4Ns6nJKU0zBk3zWJ1Vpawmau240y564fYvVd0TC6Rfq0au99z23vrC5z8j2+wb3/jGRf+f8pSnyIuvDnmssBFYI8aIFyxTjI/OWHk37d7I84LdmwKfYXHksRoR5cR8hx12KKemmEL9/Gdnav9999Hyy5bLuuMolL2usuo64Q8E808nb4QuZwFEF2R7OOsbFEX1jf6gZwk7Eeie5DxdaeguVToAABAASURBVCg1ogJvpzF0tY1a0zk0RnvvpkuhwDEbQKj5VuoDly6q42ZeGNdEP9E+q0oSTdThqYYTWn1weURAZqcaf6ZB3i3yJkfjyCeA5UXEZVMVehzwQti9BF6hQx24MhjyahHkGTpNt/WnYRy1rg3dLqNYJJ2z6ggfDL2CoabLiCEJnK4ewg/Hn0zIJw99A+ZsfyyPqUj+taF+r1HlBgaiYWipU9HXK0c8rOt7Z2zwKKnDNoEramV4NAZ/W8Z/uLyVpoHrfrqN6NgIZcHHpDneD/UZT3RFmXfH0nbYYDV3aoAbhNjppAYclnlF7SW9jru0bDqK7yYA9zhtqXKSeTrAX6rxRUqlVd2QdUYvAx8hOGnP2JzBCSco3+c+Ev3K7teq2s3NQz4d9Tx2/L2dMveERPck8i2fqqqQTdbckOa+iIoKiFbWeL9mx+eN7Gb+UMsnp3UhO47vecduevKTH+/+yQ076g0ZnYtjmiD2hje8oSKiRBuGTTfdVA7ZdYkdhIqh2+JkT+KknMlOmU8nPvyhD+tgdox/y276EKZkePe6171kY2GnbTk7kju/cWft+va3q9fvqwsBkQ752ans7rx15x3ZWd5BN77B5gyS0PDn8UxtreKgqGPsZnaBLtZGSyaEnCDPYuQxcxnvfe97X90AQfzwhz/EUE7Lu92e4JZyQhKRBEoWDZ3GMErYGWUGhKlJrOixiRjbrO+wS/be9+yt97I79TKE62PzuqIto+I33uU74AAdesgh+ji7iXVvuBCbIeEKD7MtuHFpOTuonz3qUzLfDvzwgfrSl47WNEfQS8C9ZKxVj2O+RMUWQqamO53yw5MxqvtSfz/ivmWh5t1sT5QR7onMFQmj0NCZwz52mPb9gOvvq9322L1MckGfPeA9ie2///4FjvF7op0Ct43fKT/4gXr042OHfEQf3PeDOmD//fT5z/23LrzowsIP9EITGNaJHnJxxFAuGatZDG2jv/zlb1o+Nckk7TigfqcevKqgr20lf5Tn/eyq74pTY7w9dqsuzyTDH+UlEktwev3dCgaJBC9+//uztSU7Ypvj1DcoJfMH42iJtn/pS/XDH54ij81+FarAqZn+fuW44+HdftoPR959Nf6IIc80J8BunLGNFKYZ5KbdYx52wtasv/31r7r9bbbUkrGOMdepx86md/Ab9GAcXoRiDjST28m7tfuz2Pnwhz5UFhs/PfNMXYo8U1QY/axT2YHcl51i89r02dGxHOYCsgO99957s3jfTS97yUv197/9pYzVYiRcMTKTSa03sgv7nW99Q3/6w1ladtG/9IX/Pqp8NKVKlQJ81CpsFHcb3VRVLKiep+eysDrwwI/IjqA3C/bcc0+9jR1ej6+IlftU8VrTb3/O+Tvf/qZ67aR+f/bZnGTurac+7b+UzDsmO8sbFZHlc9Gll+nmt7hl2bRIVYXhTmURs9H1NlFEqBdJgNXc0ALAH9/yOPnwhz8s7/Z78Z8tJCpbB1/KouKEE07Uz37+c112yWX63FFH6uOf+Jh6jM+aPgrYHu/TLB7+fO7v9bjHP1FvZfHojzdGAGQOQkwPLbhnYQc7Too21qARu9RZ1kFlChRKKemxLBb9cbI//elPjPUpHXXUUWW3tEff3BODztSf3Y1CPnJbYq+SMDc69eTv68M4SQd8cG9t97xn60enns7YrcDV6thjjtEBjNVPsCh+0hMfjw71JNpqDcE4L+OE7ROfOFwHMN4OPujD+t43viovuBrbNngXSaoRIr6dJtmVOfGE75fd489yynTQoR/X7e9wR33zm9+QndKzf/97drn/yTyxglfGYfvhE+gLLriAMbk7/DZ9EEfHo4wzqUrwEVs0jffwicMO173utS16k7TRhHh2ujsO72WXLdPf/v5/GiCfsbGxcsrn763ZFvljQ1twMnILNqoSPO/gIeQjhoDnLfb2MAXj2o594tkhnqxQhQw833iMihARnP7fUH/729/QmYYaYk5R4fOvzvqtfCoxNt6nZlIFczbbZCNtCpHFvmHbEi0SMCTPPcY9iT38XDndOejAD+uYL35B7of5ApDiUPsU1ePW0SebdrJd5oWNZXHTm22pRJ+AqE3GK937vvfHaf4ZfVMZg6edcor2/SB2nlPSZz39Gbr/gx4EvRk+CWrEhlvWWZyCfu5zn5f55Q2BiNCawoknnihvGOy191562YtfqE/jxE8yf2cYW0PPkp608RLhrHb64x/OKScMJ3I6OM7J09Tk8vKRJC/m7nnPe3Jq9Ivy8b8WPTVe20khbzrgV3idNMBwNthsxEt2yOPlY8yT3jTaaqutiqwsd58cfevb35ZPP31CYv+jBcpwrs+kgI4jluj9GDQW2WBvJ5DPxBhyg3YV+bhup8xj0LSqaNljrLtMtNUagjkYUKpIpeZYylpaB866ZJucgVH+SSr8mmaDxDpk+zaABwP0q8GZqfHSjDJkGNwjoIO0gWv1AZBAp1KqRBON9xIy74iZRqFeCi3pC/3pis+C70s/GRPMgRVlNVGivVYdsvtFZP2siB5zc8jzp+UDCBqtvi2FtAnGnXhmjVWS557hmM9yy5iVT+AfEOFbkQ8ySoWfPdkWCy/F7bxhUiM3qilKudYY3MVQSNS3nCaQzxgAGjOPcZYlwT55GA4a80aalU/TgT/Q/UpVhCKSIoJ0QlIhcenKAuVBTUFzWayC1zL32JaqMqctHctaMt4yn3WuybjJwsRib6UUSasMHqzYWT3ucdIJJ6hjnhwc9Vm1W9xYdEEDFhYtxi3Tx7xKACsyPSbMowlQTTEe5QYsrFzDvXTZEvTG76NI1VFyxTMilKi9dHxMd9t6a+288076EI7uvpwQbL75FsANTeP0TDYq6TEw1xheK4knB80EvzvK3AWehSZCj7TjJZct11ve8jY9+RnP1Yte8nKc2u1l40KVckVEmVxsMOy42Zly+b3vfS9ZCFPsXJsxHUyaZmfxs+yEPvZxj2eifzzlIXGZQs2E8grFDYNh2WWXaQt/ITOjGsSZKuUREcWhMk47ZN4Z9M+ZbrfddqV8dKMbqgDa57YEHlRMUh6USzlysqF65CP/U7uwW+oTmbfsvLP2/+A+kJMVEfqP//gP+VTGH2HwRwaGfBpBXv3TBvd73/2uLr3kYtq/Wi/c7qV62tOfrhpnGvSoV6U2V5rEGE22ify+7nefe+vVr321Xs2xtb+U9olPfKJM3OPj41oRArp4S0kv33577cCu30te/iq9fuc3673vfrcm4S/dLEbbdBvOq1/96vJRBO/AV8h/YmKifIH4Na9+pV776tfqRS97lV7zmh30HXaxx8bGNWJzRIBrGBP47sGE4t3iO8GTO3LydJc73l7HHn00vE0KSIqI8gs2xtejn96Jmg+/LJ8SuU3UWZszu7Xsyo6nBiPVyf+no2O38bx//J/GcWqrQqAxgpQrIoqz57764wPexfZYtAGjePbyu+Uycix9/OcYEcXJbzFO7nzLjNGiyA3GcnmTtYxYVwmD0UqlpyrB8Hz69rznPU+PfcxjZbwvfemL9SBOQSJV6tMf689d77aNtnvpK4mvYiy8Rv/5n/+piJXp32WXXeQFj3d6/YMAXmRUnCRWCl2G/njMuEWvP6ZD2K09+stHl13CJz7pSdpk0800Cq4zSjfQ7XZnn/07vehFL+IE4GXyDqU/JuITml//+tdMLg1dzqMms8+IKHXvcue76Jvf+Jo+++kj9R1O3+x0wQpN1NJSFsF0UTW62ks1OyCdKnS8yAcZWfbmt/k0C3gm4TL/hO57OKl58YtfXHhnurbC4ZipIrrOpkJfX6avn/70Z3T6T07Xfe5zL22+2WbQnDRARpNtVkPMzZTeseduOgydsbMYMZcTKiEAmJHxFIvouq606dIJmb9TgyzDYVlBvUwtadNNN9UhhxyiL37xi7roootkOfu0NaEHVCpXj7Fqu+22qbQq2eUWEXrwQx6qXVhEv3233bTX3u/TRw46UB34I5Iew0Tyohe/Queec06JLc5JabiGm+sdccQRuuUtb1l49rKXvUxPfvITi/0dq4RcMrEjZi2pW7VTl+jAD+2no489XttwSnjLm95UY5y42GG/973vja15ddm9Nk9GcvLccOqppxbb80Gc25GTfnnSgow+E2zAE5+O+KOiGDWJibDpKk1iv1tm+dQb01ivwiYlPQAn+aSTTpI/tubvdL2FU88VPE0S9RtOXr/IQueITxymXXfbozgHHWPMJ6AxM66m2cUb0eunaTZvK+yb303bWJ1wJPqMDyTbEqHXZaMYEeSsfHl8fPELn9ff//4Pvfglr9SrXvkqPfOZz2ShuWS2ou2n9cf2xvGVnHw7zxWMf0Sb8Vg/3CflFsewljeOenTzviy0Xr/jK7TjDq/RJz91lL5y7DHsfmciLKCPHnM+ZTD8zRjvEWHwa4wPfehDizx9Er4vG0Mf/9ihuuTiS2VHrmOM2R608OKiS5fpaf/1NO31gf11w5vcDB3udPvb/YesfxFDXP44oxfzEVHGf5bz4SPj90Y3upEm+pUYzsgZG4mNapD7pptsIi+6LWPLxARHhLbddlt5Y88fY30pm0CW+TjyGaB7LfqbgB1h+GDhGRGKGEbDGEVyyBd4M7dQv1eXIvO6JBZ4s3wce9wm8A2W1B2608m+wRL8gz55Ab960LIEenvIhqoLxHLF6sF4TngB/SqpwU5PDRoN5WM/R2qUNIVvsKyVEnOefbegzRUhrcjJCnmsdTzHSPYSsKHdnyJYzmbWAD6TvaLBalLmJU1ZQCQtRz6WcQQtiS6LCEWsiHPBkCsKZZlWMKo2IEEWfOOxwCvk5vZnekkax74twebaR1jalyaYf3osLoSdMR+XVEm1pNDaB/ut9hP7zBMD4E/jf2R4GfQj4xc0yMe+2/JW6iGfvumAJ1fATH12GxTPea4SG9yZU9TLfnCa6nvdUzU2cdqyb1Tm+K4rErwCiFFGxLBnlgFdLf7FsumWeTcpYkUZL6Mm5ZnKfVW3SKx6kl76khfrfI7VK1bFt7rdnbDhQ2DIDyVPsgA6Olz3+2V3wbtK/mKtd0y8Y3PooYfKRHGjbZKFFmD1R3cuPv8f2mzTTTjKXFrocj1/oTBiiEMEG00bOe/YvZndUTtIqaqonzCYSS2KkKl3xCcP1zlMmE944hOV4MAQBHBcSPTKdZodhYsvndJPTv+xxnFm7SxEUIf2viJWpI3XzpZPQs4880z5Y0w1wnQ9P02rT2SWLVuu5RyDT+EYDoiT01NCVnQXWExYgXFfzg7NgIlr6dLr0TygXbIT7N1Z8+dZz3pWcdg6axM1Ln9FxEpZPoq+2922hvdZYxyj/YnjehvUaXjRMCDtrHqAerehn8Tuel9j9HeCXaAJHHwvGtwHA40I6AnMjVgQJrlfQkg+ip6g8Z1u/x/FwF9y8cUyX02324/iGLt+ifqG5RMiLyR+cPIPeW1RSnaMmGD+/JfS56oQAAAQAElEQVS/FLgeF+eee05JY8owWQiGO5V1B3Ytn8Ii6Ce/+JV+/stfyUfbVXKJlIBvPHZQDz/8cJy+L8sO4ohfdnzshPmz1wOU0dHvly2bwnkflNi0nW5285vL9P3w1NPQu+Vqppbr17/6uY479lg97gmPR24xpM2KOUS90v1Wt7pVcf48ibsgIvxgN3OqfEnbv1hV8C6fUosc/JGbFK2quqfHsqj91Gc+p4svvkyXsZt+4fnn6VMfP1QV/e/QHw1BFXi+eZJfunSpvINqNC11Tvz+yWJeVURoYkmPnYq+Nr3eEi2ZkWmvXxdeaU5omdgbxqXjhRdeWOhPkYTt0kSVxNysDLyqqnTjG99Ef/7zn/RJnKsHPeQhSih5REhZjA9LTExIgpJW3z/xe+V7I/6Ok2UzGhf3uMc9OMX5IadhX5Jxa06IiEJ7Sql8f2Pvvd+vGt54bAb4KTQq5UgkQ70qtHTJuBK253vf/Z4uW7Zcy5Yv189+9jN95zvfmYUcMYQbMXz68+eWs+lyJcvLeRHD8qAH7u8mGy1RD0bs/d699ajHPkEDVeCVMgrcr5M23eR62muvvXX/BzxQW+FUu01EyCFi+HS6Q7cvmxzocJzv2972PySK+j3h1CX1gZ+oGyJwc98f9ahHyU60df8xj3mMnEcpvKhLejA9UDdYzvic1KXLJ2W7YifcNsz1MnbF8nR0/sbX21jGGSnoT0+bb7JER3360/IJ7R//+McryEEzIQKCZtJ++DPkG220kSKixD/9+a/Iu5ECuwDPsgIdkWxH92N3+/73u59uyOms87OkCLeT3B87m+eee25ZJFlPPT5E8Mda7QCOs3HhehFB7oorIhSMj4ikMRYQ/mjf9zgh+ueFF+vCyyZ1ySWX6ghswMNxZm92w80V/gv63evJp2z+rot/7cryj4gCOOBXVH35C9InMW5POOF72mSjceRTaUgDMhfjG733osabRbYly5Ytkz/+dLe73a3IJmIGHs973P2u8g8jnPPHP8v1ljE2v8SC8BzmoAwcyJJjRMivlt3J7MR7vrNdRVTyjwAsA4cIEVG+J+gxOw5vHJ2u0IuIYf/8MVMvPC/lBH4Ztu3//nmefNp3H+SgqGS+KYwvMfFnTtb7ss1tIaCD9CkWRjvssEPhk79zEBFUD7CvuCLiCnkutQw93hz/df4FqlLiBLAufGlzyAvdiy+b0t577aWPfvwTuuTC8/Txgz8sf+fh2c9+jrxYsD0wHPfZv6S26aabyv0bMGdeNtXpggsvkjc6anRmYiwxv1eqwWN+9vp9eWHlj4R6TBuO8+94xzvK0d+b9NzmPEuzj3P+K073L+JU0XWlkANStqRLdL2Sx+BtGSOoHXyTrLuu7ejyxcQMvuyG8DNHAp8jsiFf8AvThq4G/ouImZ1mydP/kH43XFzMCil6Am3pR13XsnymuqQpNnxbfCBvbE3gN/RY8bl+t6aOMn6maV8GcgpklovvN9FLqng3LilrdcF9ighoCqqEjH9JLwpdDfOTyzPlAsbK8lEJLm/YPJpmwWEu9sDJRfU8A7NUW9DNPMk5SnseYDZkQCpIB+NORT4N83jLfGD95QEL8oLwXL5yVpKi4t6pzxyTGOsNBFg+g1ZqwVchlyXIx89senLWSgGe6be/lR79aHGMp+7Wt9Y0Jw6xZEIQLUBi2xKLoCSPs2Hby8EYZpa7+RsR0kxE5UrbQQc9+E0Fvcu0ckgrvw7fEq3HUNaKgWcjduRRR2nXt+/CqrnSkrEeRmOMjodqJGiFTQB2fR/re0L06YB36R72sIfptuwmZ8qXQ0lV9WR4wbZaCumWMxPyU5/wBO3ylp31gPs/UP68pfGbEg/8HpOCn95V8MJkq622UgKej1urFAziwHlaUn495f0f3F819c2ElCrZCLX0vIEBA/C3TPIvePbT9YqXvUSve92OqmYMc0Qo0WfTZnwi+N3G298v8BdXH/nIRwI2KJE8MTnxkAc/WA960APL8fXDH/ZwdlC/I0+oKZL60OHPXb/pTW/UK1/xcj2TBcKL2c3rXDbWLzCqKpUTiG9961vaY4895AnLcOfGChpNl3kQEUrQufXWW2vHHXfQS9hpef7zn6/DP/4xbXy965XJ1keW3nnpV9SV5P44JtryeoXL8PosAKabXBRjgvRLXry9nva0p+mpT3mq3Me73+OeugEnTr3eeJngIqLAiYhCj+kznR4LPql585vfpPvd97568IMeoAff/97yTvTUVKv3vPNdesVLX6ZLOfVBLAVfg2wmOQ898lOf0nvZRb3+xhvpekuXyI5zilR47r47mtabswDwl129uLDjFBH6xje+UWTgMfcExpK/F/FgZPNgZPOc5zwHPfsti+CXCQ9Ynpze9MY36b73uW/5ONxznv0sfRunfEuO/OpeJRuKzIIvIlTVqXx50rxwtEPkBdKovx4fEVEm8Be+8IXlIygPYgf0wQ98oJ761Kfo7LPP1jOe/l+69KILOcl5jX58yg9033vdQ4946IP0UHizEf2kg1wh68/Y+JjcRxF8/H6HO9yh/ADBLm/fVQ8B5k1uyk5eT9TpqD9WZNvCv0jk0abXG9OIpogoaY+PPffcU09kUX3CCSfIY7lKqehQr6IOfezTLqVaqe7r/R/cV0fgeG688SYyLabJO38dE4/H/cRYpQvP/5d23mkn+fPRlkvFGDVeP+18+gcAfGr3Zxa1kDV7FXiMLz990mR6fDJSYe36vT4Leve/UpUqeSylFKr7tXZ9x7u06+676AH3u0+RmWVxBxabjNjCO49vy8SIIkIPw+7YcfWi3P21zOwsGW9EwJf+UP96Pe0Jb45ld9Yfc1zSq7Al49iUikVaYsxvLi8IX/mKV9BmrOByP41PM8EmeQqD/+AHPED7sSP73ve9B/qHhQlcXZs1PrEEXtZkBlEFt08eP/nJT+qRl7MrDQu9hz7kIdiVB+lhD36gnvKEx+l73/munvn0Z+DId8i8ry+ye/6ed71LL95+Oz3Devpfz1TGAzAPJsZ61Olpm7vfXT4t2wtnzjAL4jk382LJkiWqkF1EQF+Sv7DrUxp/7Mx69FFOSLxx47qh4Z/7dPJJJ8sfEXnd61+vYPxMMTYiJXg0rhwiZFm+X8SZ9kdN7MBOsMC1Tr/gBS8oPDVM4zbNTtNIEVFot22PCKWq0p1wDp/6lCfrPve8ux7xYOzJA+6rH578ffmjaDXzk6NhVCmVucMfV7MOGqbza2Q8jZD6/XGcs1ZvefPO2MqlSilK38dw1MfYJJGSUpX0jGc8o9iS+9///mVX2865x0gPOJoJCdr8EZzttnuhHvWIh2Lj7q/7c9ryjt131w1ueEPMDAip47GSUlXkZsfjHe96pz6wz/u10xveoOdil3yKeeMb31gpgZtonrk/M2hKvmE4r6oq+TTNHzW6z33ugx7cXw+ARs+197n3fZQiaYzTwy996UvYnGfoSU96su7HouIe97q3mhhTqpLMixdu9wKVBSvvESHzyLA1ExJ0GOfcvH6/Xz7i9AbofjMbeM/ixMS0WNd7FfrEGOjj8Lz4hc/TJ5iLnvDYR8un3V6IeY63c+8x4A0Rf5H9Tne6U/me0l3ucpcy/53yox/rgvMv1De+/j96yEMehFxCUehpWag61ZZfsfKi2ycNX/3qVzXNQshfuI6IMm49d3qMeeHnxcIlF1+kJz72UTrm6C9Rt1WDHg5tu+S5R4jI7w3z3gD9bfHc+5XUZ8FaRZrBL0UYvxYc3MrRDUOX+5uBmVJowFzjTb/aaWj03AOFkAeBbrzAGNS3cx4RZUzY0R6rExt50gR9G+9V2LZQJSkiSlzRW10hmIpJ+ANB6vdE/VbBC02V4VmXQ95o9FOrCRExW+JURNAm8FdEV+HBdMfpiNBPybIZRcvE8nF0HlOPisNN+xEcICzqSrQCDHfRn0SM2eg3EVKSpnKnaZBHRBlD60Y+AGeMVci8D5IxywWBjPvZS0U+oFZElJh40mJ4eeFwySUS/mT86Efq2NC87LsnSPe8l8YmKgXWR0U+pDpklUJlEYKctJoQEaXEd8fEe51C5jciVsOiDVDIxqOhVC23VO6Xu9lY+AtjfkaExpjwbfgTHfWk5wnJxsX5NhB+usw7Cf4CoCeNgw46SD5mfMTDH06HpFT3dD8mw71xEKN0JIrhOvLIo/TB/fbT856/nU497bTyKyjGFRG62c1upic/+cmKCNVMFDauxuNJz7+I4bTzn/D4x+h73/suClIpmERTrnSzm26ppz7tGRJCSkkaRygbYVz961D+2IsnGM0Jnhy8+LFj4myvxvz0zu99cYRtBP0eEbLB946Uo3eCHD1JHn744fq///tnoffRj360nL/di7bTa177ep3w/VP1qEc/VokF1Ate8EK9ZeZY3Xz0LsxoMjSOudF0md/e0Y0Iub4N6EknncQCYsfiwB155JHFuNdVpcsHO9vPxNhHxOWLCp3mpT+SUfX6ylXSdtttp7323qv86sx73/se+ddN9tlvf1W9Wptvvpm8OExmKND87DOxeCLxGKjAv8kmm5RdVX80yhPvqaeeoic/4bFaykj0x53MzyVjrJBbYSygKZIGU8t0+OGf0MZM5IlBazieqPx09AT5UHYajc/vnjy9kPQO3DhtPve5z8l0md/e2fQEOno/HJm43DtfkFy+kO/vsTjf9X98+um6yY1uDC+SOnSjZWxGSoXP/vyzf17QO5mOdpj8kQjT4X7b2fJY9U6acYxgGq7p+AJOnifNFoV3Pf8yiD+PbZjeOX8BjpRhOdrhPWD/A+R0RJTx7jFhPj4dh+b4b31HO7xhJ93mFltBa6Wl7BBv/6IXQWdfAd3BJG5dM53mkSdS02rn3GPan/33jr3lHQHfzQxiD4Plj+U85IH3Fye36MkYzvMSVUq6ObjevuvuGu/X2miir9fgRN8EZ8d9d39vzY5HRMgw7QhvvPHG0BZlgemPwNjxBMXs5bHszyhfj4Wu+2nZedxEhB7ykIfove99rzyGPYb8vZoana8o2+rmt9SJJ/5QH/3kkTrwIwfrtB+dppvffEslygzHC0QvEpw2MsP1aaGdvu23315O2yH22DNM02BHxHWN37Ixz/yRCS/iXadmQbMd/N1vv/2KQ+u6hu+dW9skp51nTlbQud9BH9H3vn+Srr/p9ZUjuUgWjPvzkYMPKT96oDnBPNhtt904db3ebK5POi1v2xWPX8ePfeyj2ne/D+off/+ragX2cScd+tGPsxh8knba6c065cen66EPfRAyq7Xn7rvLY9a0OXph8rrXvW4W/tyE+2sdsj2PCPndeuaNDC+6PEbtpJkW80Nzwu1udzt5p3epFx+MPcthq1vdWnvts78S9k3QafzXv/5mxQZaHltttVU5MfTJcYS5pvLxNdtxj4uIkNv41/XsVDstgnG/CDn4C7e2J59mYesvzXoMRoQ8R9hum363sUPrNk5b5taJsubsVAAAEABJREFUqu5rm/vcW1/92jd0xzv9PylVimBxeMMb6D3vfR+6NiZAKfi7zW1uU07OrMPWX/9UuMd3REDNiqvC1nlBfuZPf6JDDz2kbBz86EdnaOn4EgWLqUqVDjzkUG17r23VZ+6ZYIzchFMa2+3tttuu2Fdvcuy9997gr0u0nfeiZISlx4LFfXUfnWc+2nbZvtk2+JTedtL9jYgyH3j82Abstdd7y/fEdtt1N431DL+nLxz9FT37Oc8DF/0HoHn07ne/Wx73EaGIoIxxxILa9oMq5fLHJw3XG3i2WabBC3K3LxW4RUT5oRSPGX8/zdFjxPrlaH32yZY/euw6lpNlaDtxEadKX/naV7Tf/h/SjTn9zApDlKJSUqOnPPlpetMb31hOePw9EC/s/NO7Hhd//etftfXWW8t89PeIbHe9qDB8/9zs05/2ZHQjqScpFQNPopXw2bH3ITvadt6WVPAohdZ3qBmHQX87EDtm5h7xLhxWXVNCquTftpA9yZw0lA/Eke+3zJy5GNYFIPpMOuPssteexC4nn5wlf0Klzxw1gT2uFoMEHIu9goY9JaQRxSVvoSdm5OMyitfvZYb4xIGT6/jFL5T/3/9T96kjlTfbDPlAHPzLStAEdfAzovYUBO2hCLIXeAUwxupO1o8aqZfjsTkwjGnO6zAZEUzONwfhyhgjojgKowknwUhPJH66ZUQg7FSOET2JefdUBENZWifdcLPNdcvb3IHOoLwwgr6qz8Jk67vdWXfd+h4csy6R21QYZpqVxYXfnZ4bXW68zosIbbH5DXFYlqqqWvXorFfI11s6plvc7MaaqCTvilTRQVvWXe92V3mCiAg3n40Roa2Y4IzPuxhHH320/Hvunkw9aRnnqLKN3v9DcD5GHkU79558R7C9IChld99G97z71tri+pvIG1wRoRvd5Ka6FY6XZkggS7diBWkjO8Ixepq35rcds1FeRJSdPS8i7nrXu5bF3dwvP4/q+TmOc31jHD6nVxXdr7vQlyVVYGCTNr/xzbTNNlvLJy533fruuslNb6oa3rFBoz6TsHeRImYIB2BE6La3vS28TbxJEVHocd9N3xZb3IDhXJGf9Zc/nyOfaoz1AljSeC2NJ+kG8OZmN7kRdToxMniGvFiLiJJ2371wpLBc5ol3r/yFdqdNq/GtLpoOn2i5cUSUCdJtLK/NNt1MFXlVSD362TEuM8YwFNqE3fcRTNcf0TSCY+e5xikwHZb/qO7oabyWq+tEROGReXVvdintJESERsGO9h04aYhYkdfr9You3XvbbXWjTTfRFpttrm5sIyjLBZbHUTLhOcvyMY88ViKilFtHRrRYboany4VQpdvc5j+02WYbwxd2tjHmPWIfGW3Kycjtb3urwhfvLt3s5jdDX/vy2Pb4jxjSWqGv3kV0P0WICGDeRptssglvK66IkHVsVG9FicC/mUxvxFA+llcE6VTJc8ZYr9I90d27oU+bbnZ9RUSZXyNCN77RjXTLW95yFlxEFNux9dZbM5a3KacYt7jFLWS9jQhZJu7DbIOZhMst04go8G/K2LfjOFNc8m7OyZdtRESMsjUGgffb9l7YrpuyU1UJymTbxqGQEvK53e3uqP7EuP7xj3/IPzV51llnyY7jc9h9jpgDB1toPR7JzM97bLOt7nH3e+jWt74VehW6za1voW3Zhb/Xttto223uJn9XpIeRT4zdW996K228ycazdEVEGT+rsisRIcts6dKlK9W3o2rbbf67zOMmYgWNruw65kNEqEr0l85eb+mE7nKn2w135+CAHCj3eOz3e/JpwtbIw/rqIkePg9uxEIkIv5Zo3m6FHS4vM7eIkHVsW/TANFeMt5kieDJW5BmxAsaobCRn27YbbrKJbnf7O6tFt21jIFkVG1p3vMNtxYF0aVIB1/RZj2wbbGOcVwpXcYsIXW+jTcr39O561//H3Fgz/2RsWy4T7tbY1c03uV6xn5aPZ3L3w/w1bMtlNF9EDO2o7fUIVURoZN9HeabHPDMMj+GIFf32GLed8rhx9HsPp0tsG3pXfZu73UWJPksJFmRFDHGOcRI+gh/BGGMBZT6M8jx/jOD6uemmm5a2o3I/Xd9jxXhH0XUjwsXaYost9OxnP1v+voV1KmKYb5172pOfqO1fsJ1usuVWpa5wVGyHO2S1dKLSne+ydZmPzDuPScO1nvppXngceTFunjrP0XBNx9Il11MCV1V1RTbFthX7pqFvkLLsGwT6k4tnMkPCeniYA72UGBZd8Q3siHuTX3KJrhHBlEwkqYcsJtsKmjrEk9EjP6LwzjR3yEyLCMFiJIGkSiP5wItaGuup+AYj3y2QTVZeBIbFN4kIWT6Wi303eiz3Vchn/VIiUIORhbK8EfzTnwqFkDiBq+56Fy2pk2olLW9rKEMS+ANlnScCiZamXLws9AqgVvICzvpT41trTkhz0otKRiD5y7WMCEXEbG4ROhNcjwFiI9oyEJezOzPVStNtVheVOgVDY0Wb2carSUSsqOtkhLtSKehucHdUCSFRlsnPzo9QRGhVISJKmY89/ZGYM888Uz6mHWNSj4iVmkREqRux4rkRu8EnnHAC9cAUojzJRlVOV0mBlvRqMcESGzEguLwFUnqeyVj1FQGAyxVFhCKG0UUR4ceio42ndwECObWqNNlVGrRJgw758M4YhEoVnLpciLgi7ogodSNC4koYyXvf+77yDnvJEIEuR4TC8idmBZnDK2JFepiz8j1iWB4Rirjy6Mll//33L47GEAqYSpskGtMv3p2ExorndCO19FuUxNxIG10uRIT8UQ9PahEr02G83pH3xDlqFjGsM3ofPSNilFzpGUE+V2LZ77ETHKMOcmh5k9Ad9Ac6O8a26Q3FFdpGhCKGcaXC0UuIcsdKAk6UGKLbM/lJucgGxoh8YkQoInRlIWLV5RFrzs/0NcL1iFzZiNh9qjGSVUoaWD72zLEagh9SluXkanNjRChiGOfmX1k6Iq6suMC7fIUOnamjUa/KkNJpqgtNWj7Q6UVdhn/Wn+np6bIh4dNZ/3JYj8VhxMr4IqLgiJh5wvatbrVVOVlMiSkikhKR0pl6SZn3rJB4ctPcEEH+3Iw56YgrlkWEIobRVSPCj5Uj/Y1wPpFLOGBRhSwfKYp8OsZlRja2J2Iy02pChAGsXBix6ryIUESsXJm3iCvmkT1b1//11xsgPWyvSZlk7plkK9Uf1WxwXrzbG6mST2i9cEmMsYiYbW9Yq4tU07B+RX2iEJhiWJ1HhN+RkXghRoQiVo7Dyir5mkeIWNF+bvUI5ws4jIaSNu6QmHdUJfU5AcnYjgHzbs4MVeaeojd+ERladYgIYK4cV1UzYuU6ETFbLSKU4KtjxIp8Ocl46iMbr3MyGZPMO9PIx1/EbTv3gRhJEbHKqJkQsaLcWRGhCJU2UpJjKHgSM/0nJeBmyvIo33lXYcyF190MhmCTIUyCFKEaHeowGAOiCBn5CB0qkfer7WJhVX7BkWfH+Fk+I5/pzpY64VBnSAviIq7SzLekQA6OcgBkhida3/LxnDKrC8gHWgK5BDpk+TS26a2Jy9RCjutDPi0K++tfS49/vOLss8vPsObDD5c231y5SrJP7bknGC9NDi1j7pmCTvtuOSrkQycgmfvCL4sGyUhD+cwFkOa+XGVpCA86JYgIjLU/w2YnaByh9HEIeqnGsIWLdVUFoBt7iWvC4V0MH917Z9A7ygmjt6Y2Lo8IuW7EEJvNk4cYXVbF4Auw1wxO7wIx7HAwQp7IGip0lOlqDMHgyJHYBQl5UvVuzDgGvWf5sCNX47ytHYmhusb5WQ0vkwR4cyi0rkNEKM3BGzHCkTHeWQHyFFHw91ng+nfBB11o+SAVR7A1b4haTTDsiLhCaURodWVaUAilgEhTCF2Wj38KcAyZ9FOoj4zqKqmomNZ9cM+GMaBg3cO/PMS5WNos4dcpgTlRcYzTRbqqaSaw5QNpGt0p8gmXUuHquJBJRKWsUMYxbTD2fXY6LZce426MUxzLxzvBtiv+4qd3SRNlayI3IhQRSjAhIrSq4NzQ6G9VNdZtnjENIVp/pIoxGOC3BHzMHSwmpuDDZIN84E3LwMyroX0I56q94/MoIiEfsSkQ8scIx1joDeVToT+hqq7kkw0v9CNC6yLMhRIa/q0LuGuGETNVMn3uVCMYz7885H5nSidxMCyfAZrVEQV9ulpCgJkIz03jNOMmdw10ipOCYEHOaQ76Q6V1Tl3MQPQzQOA4k3WVPegmsIMoeSGRGZwJ/RH4e5EZi8JD0HDugRcNsukYu7oaQ2BjBQ2RA7sbUNRqvJL6VRAraE5Qr3UehlxSgR3cQ1d9CPAMscSMfLJSODfUR1begLCDPsni1mO1gTfUGDa5Ku7MJTrnHOlpT1P85jfK22wjHXmkOFKW8MsEvUnYNtNY5CP0HfnYN0Dxi40jTTWt65DWNcBVwYuIkh0MwJqOpCqpzy5IsAqv6HSPyYZs2dSVitf6W2AAhr1p2ixGodxPuqo2VYoUGMcOxWPYhdip667WHkeEIohQUUGbjZmdUsvHcrF8KksHeVHlWn9lIR/6kulJyw52RCiVKHVRyzwY52h7jMWTDXxjBab/uppCGG8kaJRQG9UYhaoSvRi+O68K90b/JiHJGtEhoxbeJxiQ6Bm2UV30hJ+ncY5Q+wzOji39Fhlax6hytVwRoUA+1nHT1kM49ncSY8ay6UN82YG/Wqhb90iz0B/6BuvZ1WoYlyG6SI6Uoyp2bRz96VWBsz60g1e/fAIbLFUQOtarStrjyrbNMgp2ELP+HULI/bDdslr4RLJKSe6rdSqTHmNhO4Z8auQzaFrqu8XV0/cAbaA7Qocsm8SzX1ey7kCeLJ8+/sHVOX4gcR1elo+j0A3J9quizwlGtPAhZuTjnw0lqWkfs1rR1iEFCwcViCeK3U0Q2kdQwajhUeRTWz7/NvNPqOgJ/fMPhXjcJbn/nLJEJfe/6A+bD1HqDGsvnKfzaGG5n3OO9MQnKn73O+WHP1z6xCekm91MEFIARJiKUOLZq0JVSviWwSZwLjbOtq2+imSTtF4CxglHICMWD7RxBltCIAqbiE52EgoLqLZeyClIQMaF/Mvbur65r+4Xvo96aFnuhkY6Ms9OalixNiD10WwDL3wCYXLIuhqurOzJk+jjL38PQRFyzJYbsbxqfYUZTvjhuM7R0l92ETy5ZjzSPgpn+XQeDMjHOjsA7yBn5JTL7vZkFy5d55TMCyB0ICCqZnbjJDujEhoUkn9NLCO3kP+oclVdK8GFOTPvJm0muc4eSAded/TNIBNGMNTN6I/myodjc8tpEl3yR4VEK7dY/7FDPJ382dB+JfVSQEmSFwwr5LM+qcorkM1JrshcyxSTUUbwDXYsqRJzVul/ptdiLLZdkuUyQMEa8C9rpEYBUl64r/cLWo0ZNZflUxVjliAjyzZalKvQp/UUTM1VhyojB0Zk+XhsFak4Eh1yEfMvHVjp/GgAABAASURBVEavUpGPPzLcYkeWN0HeVUfPGiFDm8dThUNmx+zy8rF4PHrWCGedVUA+XLBxnUFcAciAO8SQ5YVdj42GoIOWmZBPxqbZN5gG+aClTlRajj5RZQWI9Z4ydVnsWanPybyK/gQUCtXJsmyi3NcfYdmoys2JdR075CN/VUg9fDd5fBYULcksxIJPIPljW+UTCpwQmUOlyrq6WeC/+IXk/93khcMDHygddJB061tL5r9GAcyuizR6bHb28a2zKilZPi7rRhXX+TOtc4irBBgKLHcET6I7H67HJJQUSuR5HESUXF1VIXsQFEZLmacNKuwl3RaUzssocHlBGCppUzbMme/dgysracDkWSNHQ2ho3LCSmGJW9X/w8+fROur02KKcIBoddkMQQ03zIfNcX1coPMnA/4iQiNx5SpZNRMghYvh0et3HTNc7Ik8FytsRM7GDNUTYYfloViZklPTCKWlxNjsWDe2MfDAJODdCXq2mmqypLmMg6Cs88e62f8+6I8/4yV04wrVtYb4TI0IRRDm6/5In2oiAR8P3tUW1uvbZGNCfYTn4SJsfXW6QWVeyMzo1lI9fnefo9MJii2wamnaWD8aQ5FA+ZI7k0yDD4BTPH61zHFCGiApnYMfCEK5l7WCcaAZpRCgMD9smUpaPyNNVHrI6r3oLnlDHIsvi8FPIztnZGTNpFd1Z3JhpWUg3BVYn2zdURrZnlsFUozKptsgwUTiObRvD62jaDGbwceHNmpz1FoO5Z4QsIpTkkBX82b7xENkKZ19FMaMvI/kYs9NmYYecjNLp7BtcUoke9dlFC4pu0dFD75r6s9CJTnl28/sAQU0hB9u3TG8r5DKBw2H/qDU68Ab5XvQuCOnaVkZ/IgIoRKdJZfQnoCU5P6QIbrrqQkY+ufAf7vO0b9DBj25WPhnkjjzI1yL1p0MvWuQzDcPNd9EtLChzT8cpQyfLx7qUsW/+lMYSTlcDfIhNGFpXNwHrNUaEIkYxQT3oQ+UZYep4v0ovbMdIPiFsG5LpyEMGlpNRZ2Qm+OT08OkBPZLXMHc+d8DK8vGJHOarQGy4D/Dd/H8mplAmLxjEOO0hm4l+yLrcuWGhYT5Y1lDHdvxPf1I861mKv/9d+fGPlw4/fHjiwGJz5dZRZOO8iGE6oNfvScN3p8O3dRzTOoZ3DQbngcSAQ8DTOBoNq8WGgWClbFFosgXvC/3UKk9pcSxPFh4AOwxAA4zpNqthwm1Rt6qqVTMqawx3nQLnr5KoQ1LeiSCpYVgc7mHba+t9yPnpQQcvBM8y5iFQTmQHOywfUuYuHcwrWMXbQq4EVANpkPs0NsbyASW5SZXlg4JWVahCKIHMKPBdZRfZDXUdDNkmGXnwtHwa+DZAfzKcyeRxCXtauJPL3TxCaH4sMCa3B2hb5BOyfIwvg6Aq8knFaR3JBz8DPRrSZ9w01XUtFP7DCNuQ6SartX1jQstoSQcfsxmCOMrT/OWdV+4Lv5IVApgN9m3o7EigVMZJr2zbqoR8QjXyCuqVSQbEXIIcC0rXvUDvYfigzRqwgeTxbFll+NO5iDJ/8ZzkjHQWz6Eojlaw4K7KRohtXGPGj+RTJ9m+WT4iH1MnO2GdVHCbJpLXsatYDg0QjD8pZN/AcnHMFkoEvBnWWRvGGIqQT9eFBsjets1zj+WTbNusPzPyqWxbQVYRy+I7jJ+X69hl9mdsjp/TA9s2yYvhDvuTyeRSRCAfxq8zZvljpZp9mVfCLQIYDfLx/4cZyadDFkP5JHlRV+EbWD5GmiR8A3AjH5Jrd7VMqmeeKd3rXtI55yg/+MHSBz4gbbmlVFVrB3sdt3a/1zHIayq4gDC6y4SWSQUamZE840RetXakOwZI0yScFckKbcMhuZ0WFDJtysQAzMSA8mfRhgNOqthJdV5QJmKhwdAhzfiKAc/OuK7FoMMwAd6ZJwnl9BGu5dPBlI5Ei7EYDGJGPsGE5zY0W/AVsnyMowKl5dMrBlvyR09SdFBhoAgiJNDKGS3GPttIZTJ13QuBfoiQ4YF5l5kElUMtbCry6RK7Z0TsX9NJZFN74ZfbtQBNeDX+KEOPHZ6aWKGzK/THcLOw8TJZgRytP86VhaXrVgj6nGFE5lku8wOGZMsHBcpIo7N8GpXdzYb8vEgWdeBpEHACh2Vi+TgiLvm7N965DvAVnAES6mUekEMuCdr7fp2KHqAWjDsNP/zwbqV50uVOHRmt5x7k4wVGh3w0qq+FhUy7LmfZlvXQGcsGn1SY1CKfVKRg6WQV/UFGXZ7RV54Lw/bvUttCCXV0JzyQ4RFikeNw00gqvgHysUPZIZ8Mn6m+wCuEaGgZyEfqgavH3NNDTpZXCkMdRlDI8jE9nq9KrjN13QpRuAWDeGbkYn54tGbY0HHzWLfcZn0D5o4OPlFEjYVdbmNeJ4xbqvKsfKw/c+cepFhkAxpVzE2ghDJwOYPHoi7stP71L8k/x3r++StOHG55S5XBsiigV12jdNWBvmZB9qCwXFO0qrGiLceGHiC5kJlYLLAjxFIzpU65a+UBNEWdSbZXS50uz/u0PYBp2PhYKkM+EsM+FDwzZVnBnciI9yoXhErkTLeNhjseVpFMznXnKj2GJQnHvcYj6VCkqJKC9w55+SjXP2OX6hZ2teqQh/9ruXnmtuJ9qL3z4VkogBkh8QAHeBT8pdI4k8qkipHnZhlVVGygybuG2TMK5dely7rjjxJUTG6wgq578CZ0qROpoj+5yRjSAfLp0B9p2VSnAWPavBR81LxDSIgiqF8hi+BlGG2yhZiHT8s8AdfySQjTY2QADd3MRw10HQrmcSAbf6fMumEOtZFkfcKMlQV34VdqZPa0jOXLpjI7eB2iyfO2bWZpIBMxsSIiVfC9vCspwlipUZ4h4wvkAwIZAesNTkQyr62uawEuy7KwE9LB+ypJrR0U2ORdZZ8WhUd2NKIYfeq0fLpVSx4MM/vmzbIIgHJ5kZAYAyH/JUUUDCIhFYXOHHZY9hkdzsw9Gb3NoOt0XQt20i2ffp3gf1YvDVkUCKphbvFpRGLjT5zn8KpphDQ5PZAd11zG+Pw5FhFSJcaDEEXIf1IqT6ThTGQgCMhFPolkx83jpOBTJue6c7m3/jlsy6dOAc/hFjxMaIe5YLvfDMSJQMcrOkODKYzN1HQDH3mxfCiZ7xXg8C/G1ZZIJN9pmuB6lEgGcIVO5hITtHSUtJz2tvgGZTxogcE0nn664ja3UZx77nDhsM8+0g1uIAFf18CQroE0XSUkBVAdLaMIUh4UVYNyhlJZMIR6OKb4HjhElfrRMj9W5EVRYvmh+QWDT9Sv3MiJOc3Idu4wh5cy3LFc06waMrme6Cc5Z84rapF7XbiCHqOcWUowsOMtVS28r1R7AYFi1pZPU6vGoNfFUUqkK+pINOI2vwvwqrj5ZEPg0ZwQpEv0QCENBThYWdMYI+yDWibd6ZYJlrLr0hXwydE9TyngSajCgWzbqrA+N35v4FMPnelUSzxjRj4IFX6TNa8L8KoTxppZmmulNsHbKCIKpo/A0ZKm27YY9IbMAWOFatepyzzx+ITTqmAgQ1T+6cfMsVlUIVRIwcKh7Xrq91tsW0I+GdmFHNzOz/nE4SLFEpa6buWWBRpZXjQgCnXcBuhO22XSmcWk1EDTfPBclXXWN+ykBMooWlSlSh0CqUoOt5RUWXjqGMO1+ti5lCucoaBVlBJYqvmEoJJ5XwX4IgrPyZq9XF4AcjPM1vJpLRtkScaUPxZC3myD60giIZlMhGWKgG/MPaGA/8iEZ428PIYjkE+y/lTq9SpRlRiabyj14T0TySqbhMtmSjLPFllMNcxCvJQ08snkUXSduczdBONggVKCQ/hLQgZdV4lXdcw9NfKawu6nlNSnrIqEfJJKoG15zuOWQsAERzvUiblNyFU4w4Tw9APTxml7q9ypzEWsV6QF4JMDC9Fy4vD0pwMEWE99qnTYYcPvONAfV7kmxhnuXhNJW/c0hfiLisEhVRZwmyQWDsGyviI54JlKnU4D3B87R9UMGR4oFM28rflhAx5UY87kvuLqUPwBA9MTqh3SpsnyZNzHEE30K3lnSjjGi1q9rkBzrUsFFJeI0if6LyVms8CUZiWcjcSuzwB5+X8wUJX9n0reZXXVCOrlXOq6bE0xqAB0s5k2vMy5WgzTAFvtBcJg0KlFPghI/V4ihiyfPKf+dSUZdDQU3JMlo4xMossawPtEfq5IY8z9/w06nt5VrS0cmBUxlA+N53fRZvh5bKrTlnu5MniaGf2x7gyYSDt0yVXGerW4ZD32dF8aXMduge6EQsPduYSNa8uEVsMg86RBLj3sXdvWgo1lcRHwKAL5KJOa32Xb1mOWLTaKtqNWGaBN0Z+s6SaXz/Z7cVHVSWO9JOtOVQV+Ewqm61aI0t1U7rBD1pGaDaoOntUUNpSUdNWxuGJhhr1zPopGiZDOQuQjZC9wSBGhURjKB7m0nTz/NNafLsvyGR/JB6Rd7kZNrjNPcyls2WBzBc8G6EiwYOgYzxWF07AkIuArvMu1AvlUIlCf+8LkQ4Mq0Dl4T3L28usAB3i66XBIGQfokHWsh+KM9YT+ZCWQOm+20XUkEehJIB9EgQw8thO2LcP3pKr2mA55vkliI0k95gF4pVAEfM4zQqJsPldFpSIfBakVVwcNA0yX5VP0x0pLsReR/V5AF3gCmhaCj00vnXGG4ta3Vvzf/yk/4QnSBz8obbyxVJkSXWODeb0g4mCP/PEFKaujZced+bv8s7PlGKNJjo+mWAl6sSwzP6g5w1AP+ggydPUE0236IUfMfQy+WhV//kc5lpMdj4oCjwkb+ERaSoqIEudLdcEBX3og4ipOqseIjz5beFMBs1+F/EsXYzba4EngyOw2+Wiyl4IaocUE83iIPyOhYRww6JdjlIp86Nzq5LMYfOuyTcZYZ0Xhl/nfYaSrSBwRJ9VMapZHgk8edz34lyiLCDlEhCLCyTXGDs6EBhxNZyEmtQxg77gtnxaTqgrv/XOo/Vrq9ZKqkDyfDpDdgIFdgXeNSFZTwRLxrqOLW5A3AJ7EIF0K7kunOl3Gc9kgcL7AKQwftJY2nXstHILh0+3Xb8zqPJgZS7BD/vxno0q4oTg78KmSEvwPeNNCmOXndETwJkUMn5pHAIWSpmW+u7p1wvKZnM5q4U0CR5/FSh+D7XFRAdv2etAkNShaRWu3W0zsCr+HPLZ8/HO9y+iQ5eOP+Vg+lw2yvOhn9MzUhjcz8rH+LQbv2reBBqgRzAvLCXZ3SMdwszKOh2T9acjoynuQqmblEuF3suZxZeCnPM2iXgp47c2QIh/40mFn6hTqM6EX+VSuEWpxwgaDhK51qvjTIoJ56zGY5R4AE90p8qFTls+ljI/LBtIyImpKL4f60zE4HI3SMPxc/7ETrJGQDzd6AG1RcWoG35NUJylSha3LyhLv5MPdiFDEMJK9xsttMwvECvumDljwfbrJmkQ2tv8dG2S15VMM0rxQAAAQAElEQVRJPYxcjXwCqI3rwbfMOE7QRdaCL/PWkhG9swZ1uS39uQydtWwcLwOH/7ljS4VCK73NyGduXDDiddKgg2qJKQh+Z2xaUihpEn55oeCNKuvPFHTDPlXIRNSIMPdIzTy1huA+B0j6yIiuI6LA1g/lMwVvxPjog8D6U+Ye0gbpjTOXe+EeMcTp/IVE87gDt5TV0tAfsXF/LmNeG849WZaPxwpDh1qumeV2o0izq+Ey17pCj2+VF9iqZB+qQR5VFdg2KVVJ04wlXAWlwqOQQ8Tw6fSaIuCk3BTfADOH3VKRj32DacZxIHPj7Vl/mH+qFNQXfkPIH5XyqAnqrAlPKWeu0vnnKx71KGl6WvkpT1F32Eelm95EDXAtn+IbgHcoHxX5+EvjI/mYKx06e3XIJ5VOXO4WQfdXExP5SUkRSRXpCkNjY2RHeEk/yT9dNd6TekiQYgGJ2kkpDaNRRZB7NUQoUAIvN1Up5J94xF6XZx1JvSoN86sa452oBp3Ui+C5gJiom1JPqa6AGcBSwbGkJy3pS2O1yAtwVaqp69gLlf/auKRfaYyYUihi4TGlpEQ70Z80ExGLltTGnTQBotXJJ2Lh+GIdtkmqoF3yzWPKfKoqaRyae/SlVwU8C42RSVKRYsE8EiGhbAMWJpPgw9/AkGb5RMP/mGesboHZcbKhMrEPmHjLcTVTyzhGa4LFxBiOUQBnMddQyYVRyhgb4xBUdDLucQTlHaYejrGN/GTTyCcgnmjpbDHiEbEYtOumDRObLWWHBW8x0nbI3B8/O5yPtuvUYs1raDSVEb4vHHUAZyr3mAgCGQjOZ/RIhUf9ulGQMwDfdAv/kE+HJY0MD5HPEuTjhcXCsc60KP2SyoIF2P68cw98ls9Yn7HXE5MW5fDAHyewYwZ6Cb3zFBcRM4DW98N4HbMsGwaLzBfLp2EAcZX3BN/qSIW4QH9KYqG3TjhVPU0hienS+Vx4Yh7VFUsuZDHA6bJ8zL8OedZo2USNjHqhHru2C0Xp+qV3yIdLAzo0xaKfh/o4RBPo5Diw+5WKLjfgm0J/vFOYoVPIxbwwnKsnQn025sxoIgGPfGrmnAadsR9hx73mRK8mk9qQ7DsvC7jCzEFPJ9Ef+6JeXAVe0Bh8WQKP6tTK+joNHo9dy4cM9eHXBGPbPLSjvACUl6tK/xgfA2Rjx8c8H2NMTNRR7Lg3ZKrUabprsX8tcrR+B9o07GvE8Hk5oFf5a1YqOGBd0Z9ASt3M2Gb4yuOspU896EsK8SBGabOQm+XToYPLsfrTDAPz3yft48hnAv2okI/1d4B8RnMPQ0XjqdHSnjQOHxertqbTw8N9GTDmrD8B8HFwDueeYG6VIklTXYd8Ouwg8omF91PrNATjA6Lgl0hZV2zfLI+MnPxuWbWNVCPHpFCE48KJCBjUsok7SZwGn2VhX2MC3RnHN0icFsI6DRgogyYzLqhEm3HG9NJeFN/O+rZGzPBX/o7Dne8sXXyx8jOeobzvB5UnlgJzOK9NMb8l+jeB/gzlo2JnO+znFPozzQ6JwYi5Z434roIKaW1gtkht2bJluuSSS3TppZdqcnISmcLMtQG6oe0GDlzFHMiRZOdmDEOwpGrURxkTxsYGYaqtyoRWdYHBJuLIj+GcjKEpXpgJRW0wHIsnMTTAyLVNLoZ6DNxKoQ64mDs5Ju51JMorVeCyc9EZITRmP6+WGGAdYrfxFEa8winBvgmyeHMOEbprMkptjCqNFnxl2k/T4QlPakyalg9ZOBwhywezo14OTSQmU4x2PzpkKAU8zOBvKdMiQxbyaZmSwD/GrMF6TpqBG5SNYk1ej0VsykmWT57BZ2dpJnk1PKCCizkFSqUI5GHJeIdEwaREIZl0izfN2motMJjH08xaSzypIaMecshAnILv020SG844o9JEJQ11J7NgCAX8ctu2iwVinKkeAc2h6YZ3xpblY0c3V0kd8ghoSNRJSqqjUr+qxdyrAQOG6ogRQnX1BPMH6qFf8qLKDqOgVd6mMO0pxLBTlZKqkp+pmxdOLG1bVbSVNiryaeSNmE5R9GcknzFAF/nAoD56XMHDAHcXCTpi4XhpEUEfkO00HTGn7RADVjlVypQFNKQcSuDoMRb6qWas5KF8QhJ1ri79gR0KwXMWDJDPeO0EqaqYIzJ0hXlDpQra3SeVQEZ5LuzWqFKC70txRsfQnzoFoyBw2BNjA0ZwRDWeQ+Zfn3pj2LgEDwXu1lQuDq0UoRbYtldVSgV+gLsDdmjmjzoVsU95TezaTg3R4wcAujpDgNyyaaC1jo7lbiKVy1jPkbwGLmM9hfMWx6SI0HRO2I9OS/ANhrwXJ1Eq8hnAvwrQ42AeJ9GHjn7KSlUSN2gI6AldacB26i9/UTziEZIXDs97nnTIIdLmW4A71OAb1FUw/wPX8qkqsEWJCfrqSOojsypqDZiMzRNFFJTrU39SwbjIWwcTvvrVr+qTn/yk9t57b33rW9+i4w3My3KZY9u2DNhh9Ls75+i0o9OLRL+h2QYOLIoDgcLX6FqHgR45oxkD2cfojNeZHe6Q/Q5RJ1BUpUpdJPHKsXYn9FrzD7noQ6YBKSYHEih63auEaQAuhoF38cZ0pQwS7yxgvzCO1K2TUi9petCqA4iNB7nr/TLtjt6JMR2Fdntk0O5HZgdLpAUPG9ETZ9KXxRCK+cV4C4OdZhcLls9YJXbessZ6IfwORQoimcgnB2n4E9BhO655hwxfs/xXdmSxxBFJNXz3hOQIaLlf9Eo5JMvGsZMUPWIKTbHaMV8iqKD1H0y/41A+IVih1gTZTWGXymUBne5DW0qpsUhSI7Jq4DZdQj4J+55hT6dx4E2gP/64EiJRRChImIc5SENPkQ+T7vw51BX5wPXSH++WVwi4ZkIdwh3qpcs7+pWDFJN5x9Pv1h2R9iRr+UbwMn/k66ym+W9gDC/sQRBV+hNRqcyD0C5I8458h/64rt/Lc0G3rASsRJvprsLeAL/tlNAL689IPvgdigiF+ZiSgvqBfFxvIfbNek8zWmc2ZLK8k27ZVCmpo28Kw3bvszroyshmpDu2c4nVeaa1HSYeijAlTq3nCH9ssloFsoH2TnK/gj4M5QM9kDZgZexxJPpCzsIvYHjTJXIU2QxYbLfIp4Y7XixM1FKvB1ieEaEin8JDoWNZdowjdPmw2nfLx/w1vQPwePzVdQWcUEffIkJBX4psglqRZfm05FGg1KvUwQjcuNXiWB8FUCXznS6ALoTrCYXuGenhTCnTO0COHYV0S4sLWfYNAINtq9SwWPDcw5TDYisz/0jFN2DaCcslVcp+QkqANzG+rxS3GfnDHyrudz9hOJWf91zlD+wjjfVZOCQLoMw9SQHcSgJYMDBH8ukCTiSpEwE7WuEbDPANhnwR1UPrK0DG4lGllHSnO91Jd7nLXXSjG91It7zlLfWvf/2rnEBccMEFuvDCC3X++efLacfzzjtPl112mRqOk0dpv2eYs3gqNrTcwIEFcgD98seUErMktlF9nn2cxZpnhYOFLUAJNYySqF5iSaHMWmgAgD+S0OYoSt+rEoYBIAUWhUAPIjnlKmnKAlowFSKpCtpQG3W2aqXW+r2ZpuxJBCNpzB1pBeYjxCOUFTxVnIeOtEqIcl/ozc5pn75bPnZ4RvKBbarID8A6Gi7Jgi18d6ajC+YbsT2AFB2Q5WM4dTUjH8OcjUOABu86IhE0dL9NZ4Wdbz3RGNCw6nq+hzw0IMGkMU5ATz+EiFJiguM1MSvaucvQziuUhh8LjsHi2wu4qkrsjknWnR7j0zxI8KSAD4lrTuTNBY4lV/MLWThNKvJpchT5GwdJCThBHD1Dw5DAEcEb0fpTp2F60MAjej2stX7vUKAW58JOWYLmoiPwjKRSSpRlBe928OyMyAUlasEhsVveQ9YVsV9JY3VSkQ98SMSAGK4CffSU30qBczTvUGqjQ2broJMq4BtHFwbh2yhKBs+dZ5TotAjFHmbBA4uZBHnr/Qrwo0CtEdOfDsUJ+pJ5j7B86BwdGLTOIZMri0Y8F3pVOJgVsvb3tUb2zTyokmTegUYlAjhmokTKmX5q/oFWsjEwrZZPTZ9EHOmPCrxSS7IQeQ9iCogBn+uZTpt7OECdq+eyj9hAn+np0KOckkxiDqiNyiXKoTL/iDwplLWYkFVz0lPVST0WcNYf27e6CiX45mjwJUpgGUaVDAiQo1YdPIH7P0f7Ow74wvk5z5H221fa9PrK4Q92Cj1NCvDkMJy5UQVy+E5ZREikI0KWT9Naeu7z4nqtRYS0iDazTSIgFkXb2N8MJ9cfYdp///31gx/8QF/4whf0uc99TgcddJAOPvhgfelLX9Iuu+yiM888s3zEabfddtNnPvMZ/eEPf5AHA82v/deGHlwrOJBzKKF42AaeWRFWRJQvk84qzgoLfA1ztVYhA6XAydJ0I/VsGIRLYwQrQc6aIQNCxKZE5rShE5vGCv4Sx9uZ+g008ljvVzHezB4FPYREhCBL/jJhilCVeIevfrYcpYq80hEtPGSkYnCWT8CrCGAbjPHOjc5by5gjQSby6CQ7Bp4keJO/FDwXtPttMvx09E7pYEBNz6r0OzHhtKQbJra57dZX2vIxfi/wYBHsp1/KPCXz0nLpcHw8+TXsVFGiRPmi6GNrsqJhxVI4eDrygI9aoTtZ6yR0lg90tjmYJ7JqEMN18Xo5+CC0gMjtLIcW/WmoiVyzQqlqNeC9s/C0/oN3Bh0tJ4+tiICqrISYuHBUKhZ/9I8ONtafLMq1iBC0qZCtymlD4m32ou82OyXOZq5dIkOlx1HTBakodsC7o7zoiiFKVpEPsrA8lMuwUUKufofEUmd93ywbR4Qg0x5hWrPs5FtGvQoCIbbiydAi5XItONBdOpyEL4p8siKiRI8LgK5z/QGDAsA+sUuR5L54/F2ecMggK4hiEZeLrjR01GNF1nMWPNN4qLnUWL834xzaNsnjI2JIp5mFOGT7luhY0M8ovfWIFCktOGRahZLQRrGxr4iQg+VjXsyNzp939Lxw6qmKBz5QmppSfvWrpfe9T3nJUhnDJCu72h0BQdGfVQDOM3ktcrE8G3RIGMLAN4AzmkI+M1XWy2Ml27I6jGacv8/w17/+Veeee64uvvjicnrg7zr87W9/0/Wvf/3yPjY2Ji8KzjjjDD3iEY/QTW5yE22xxRbaZJNNtNVWW6nHedw3vvENfec739HSpUv185//nMGcSlwd7g35GziwrjmQi7oC1Vob81IBKi/+yuxoNeCpMQyJXdtcQIG8JMqt5IxunlyncPD86xrYlGIwpVoV3rSPua/YYtTyyp4rWmX578rqXrEswzMb7pbVDL4jkyrmiozBpNRixBJG1jHbSFLXD7p7RUDzyDEuuCPAEJOu6tAhn2mMcJ0kegV3wMg73XOCKMWczrR4GZPIZ5J+k9QwVEU+TTecuIZ5i70vQj4ZXMigLYyXEjOfk4PpjNPdybKpUmK+zVSkas4HiAAAEABJREFUl/Rv2NHyuqBbVpT6GXxyLG9X0Q1UmTjVST36ZJlkUJFFJ0is4hogl0kUZ4rIOoIaoYQ7UPcYqzi5bq+1CHkRjLNOp1TREsoZS4hCbStNTQ8JIVeWUSiKvhca3dlh8bzvbucYbhGV8nqQTwcO1tHqs4DO0Jzpg7IJ8M1RmtUfXgfIxfLxdyO6XCiV+RGV+z5811oEUCy4tRfWEeBOIW+ImN4in6mMzgj6iZJCQm65jD2neV3gFXKXS9tIC2y78OoZx7+N4B4aw8nskI/ci9IFbnIYPeWSsmm1HBnZQc0lp1KV6DL0dllrHRYDooNphXYYV8YKOuR/DGf7hsjQHciibwG9TYuxWAwSQIj2IsAy5ESnSa/15YH0058qHvMYyScOL3qRtOeewjFW5o89RdE9VfYNRnSXZ7kV9B6PTtiO2K5Zfwb01+2VK9k36MTcY0CuuOhYIM6rdZpPrcFgoBNOOEFf+9rXdPrpp+uoo47SP/7xD/3xj3/kyKTWRhttVBYQ/miS4d3mNrfRzW52M2222WaamJjQkiVLygnD3e52Nzne6la30h3veEc9+9nPLguI6ekZC+rGG+IGDlzFHAjgh1ASlM+fJxzO1hnrOBMpX5eXcXWArrBymDXQZXZ3JCt/g2ExPSAn31ipGBlDkkR1nirmLGPNuJjIuuHRrOnX/ENm+vDEXvCQnioGtgMn+FYLJs+W22hFqlTVtUyXo53trCRfBsHcooqtoKgkG/oczl14dDPT6ggrBBEl+h2KCsAoXCnJtb5ZPuZCTaf8ZFiIzR343Kk44zMYnO+kJ68qpdLthFAyshBPsgqdcJVqzjU0kvO4MjJx/wCg1osZE8DzyiFkWDOMHl8dDK/qqoyZFFJdU8YzFcJkEiWoDpy0DtgzGeQt7AqqAxlSM+PRL7mkR/STs+4ug4a/Q3KRFELgkjfZBixkO1ZII3qG+CV3t7I8SoQ0tyddVQFvxVtX6BvVLy9XcnNfh9GVOnB3mu5MGJLm4dxVx2FhwQN+jyU7ARXCSTSovBhigEcEogglnm0XEoUd44FMLTQEDWjOHdwwze8MEjrtdyK9p3CdXmYF3VCOpIIB9jbEAUIqfSfTMitpKlYQmFLQTSLvVKWd04Kv7rlzkDW5mkfI8MrRVbM6TnhbdNdI2zVAoA6NTNeQdnCidwk5VMQEnd6ljwhEEUopZsaPlHH0tIgQtPGcY5xCPhoyBoCZ5JAeqij483NtYwCgA0flZ9AhZaEyYn3NOGb1yjtF4DYJubxV9NN99ROOwF1qwIMKYAMa52EOdVfQS43VXq6fqe0KmbZTjAvTlN1/Z64yGrYjhQywkkqp2JuRDkVAUOlTKCJUVUmYwNK/UlELD0ETxwzP4AgXmJ0mDvOoMN+LNqw0pVNOUTzpSXI677ST9P73C8dYcn+AxZBjYRfKcsxqGf7+hMEA34Birox8otBCN0U3lUhUAT8o7WgXpC0ft8vw2KgzECle45VL/Uy9TIvMCUZXcPmNzNVeabUlcwr8cSR/vOgZz3iGnvjEJ5bvOPzqV7/Sf/zHf+j+979/WSQ873nP07bbbqsf/vCHuu1tbyufQjzgAQ/QC1/4Qm233XZ65CMfWZ5PecpTdPe7313bb7+97nOf++iZz3xmqasNYQMH1hMHUEOUcYjMKjNM+U4JF5qDEvleXlywdhHF7jCABZrTbN1PsqM1OSUMBblcWdwKllDCqPR72Jd+sNsKHUywItggVCnJxkZYSU9CZM/rClVyMIzcJk3ZcHehNRkItxnFjJHBZmG4oAn70kFzpjA5k+fogrRRclHPESdWbhxgE9EYTQk0aO2DoSkwgyTMDUXYxqvIhz2NdqYzFCsKuqyUQmO9rIkxqRqyFT66MCS3N5MVC5u/5uBpkcsUvC4i4ql5h6wI8AYNOqKcCO7hF1EkOemoxYfSPF++fQA6yMyFF1copmQxVwZqhjfB0+1zVBqwVWf5+GTO3cwumI1ZleXTH+pPSkN6ClHUcd2Op9/Dz3nEMG43zIYVLPqF/pAGUDejm6sDM3I4Rk+PnaAyoCQEkoh+ah2HAt8wZxPG6gjddN7dcfG6iHYE3Q0BPiuxc52L/kw3IcyeyFJEzKAK2ckbRz6OdgQjKJshqOVpksmZt/4ECBwLjxkrkyiOT0LUxRp76jaglKjJTQkPzLhH+ZaX8x1NpuRSRy06RIFx+ebkhvO6Qknn5LqIkYS/L/M504EMr6Y4jbT+DFr4M+w85ZqN/qz/BHNPv3beTAUeESHbJpIykYVcrTkEOF3fPFWOojudZQMgLq0ueBy4bFQHapWwt9YZl3lsRXKNYTQ9o7rDnLW7G94KCFH4kzWUT1asKFpVygT6Ow5eODz60SonDs99rvTWt6r8A7iUlGkXARwSxU6R7swf5p3l+AaNeUQdikXRbH3LZWIsZDmNlMS8jRSy/rgiUOVI8zVeYflIbqYMTutP7iTrNdmrveawfrV11HWdEp31x45cq9/v69BDD9UHPvAB/eIXv1BjJlHgU4Z73OMe5UvUQW/dpmJ2dbwVpw1eUDgvIgq8UVobwgYOXA0c8PjLqNiAOG2l7TI7X0IBEzlBzOuGKhsSINnw8ODKsjEP1DWhC1ZUkuQFZcPLKddpUeIWhQ7FbEFJrbgN89d4z7Kh6YAziYXp099J4JKpeQfaAAUIoYgk2CXIL3ElGK60UsbiXiJCLYyxbKaB6Y+ueMJrWXxRpFgc2JVaFRiWD4kOQYBGQ8BZiTxHQYPou4xUZEqURclu4GXHuy+D8TNc15Eqfp9XdF2iZT0NwB5x4H4WguYDgcamj/phGkl744qH/Kp1GMpEBeCIUKOsafo6Dd4pBsSAMZVBWGhYBzgDGMZXJldwiQhaiZ3fRCK5ggjQEOGXUEQozdTzeNGcEFkK6oqQFdzneSXqUb3B4RLta+TegGU+C/gIGrp5eTpNJN0g48STonV6mV8CbkQgnyjysWwcm/KxuiQoWGc4h+M+SyWRBVrJ8sFniABTpkgin7TEk6hcqpfxUtqRR/FQNiRKG56aXygnAeCaZvz1sE02Ti3PAM6VQYgIBRVKNRKJNrwq82Q4q0p+G8ZSZ5hcq7vlEwEy4uzcAw+mW3EiYIRRaForJKPGwC3JGeL98LwinOAK/KWs3IJ7FJmI/KDcTQfQREG5ZmoosEtSKBM13+BFPHCn0J8e7QYwt+MpoKwRBO1EXdMTyEXoXy5RaKDWeRjJJwN5Vj7Qa/kM556Qe0/x6i98Zp15puLpT5f8Lwze8haV/xy9dKlU+qNhMBJSGfg8ymX5BPy3fEJU4JLAOdMupaDfWR1t2k6KCDn4PhzvHkPz4qybEUFAww6o7uOYQlMd0DJFV3INsVxJBReNPpZ0zDHH6KSTTtLJJ5+sLbfcUv7+gk8OfJrgn2v96U9/6uqKoMt5DZhLzQ23DRxYvxzwqLRx8P7BdNNqii2qFkfAToCVoUPpp5qsAVqZuxZjipIylucq98Iopr2CvxllBlZCUcf7SRN9yb/6ZHg2GKbLaUdsI+Yjs5ChPTS5NWpV4NiejOr4OZ+YadRiEKYGnSpmxLEK2OS5r3PxzoXldET4oeQntHdtJ2yWOmjK8M10mX8FPuX+aAaED+mcuRcAa7zlUgMQszyfRg7T7DKb97BMCXrLR3rIb0wH8unI69zIRBUIC70BAWZb/qbAzzpJ3tkZ70mVEVOARZsFbHSO7l4LHeZDUGoW+UlSzLBQNvumNQXzr6EPlo+/VD9WdfIEax6sST4RIY8pY2shDDDIJxOZWaC9hU8ZahoKDItXk06OFhQAVer72bDQ8tjxKYBhmm+wTQ3jYgqZmS8eI3BXlo/rlMYLvAXLxyGhxkpj+terpPF+pXFOf5I7TZH1h9Jyua9kyZ3s6DMECBbJYZQvtxtlumANEbSaZrxbHsbfR3+mcKwa8ly2uuYRRiSlIULBNpkXpsvjxs8OgXQUWHalHxA5rL86qJfPpwFZ2TiyCrush5PYtgG6AkLwi9Jc7Jrl5vIOWXUQb3q02ED7gnCmvfVkeGqa1K878OYhQTxmqpTq5TWkzisoYJhNvEJqhk5q+sWR5JqujMEBhPxxGMtjLEk1zuoyxmFj+a8BQESI6jJhloFhdbRDJEI0DB8wkNmSR1Xo64i2RppnyKVeppV5nXkbwPsp5NO6/8A1fpeNxljXNeDt6FmnTDlNFnmBDfuWsWOWjake89wDk/wdosJiV6F/cxFkmOGx0TK+aSpIL7FUcwYNuTSfUGAx90wz9xjmWC15nJeTQ+BrFKBjlPQzYojBd0cpZBkYRgf/XNzBmwIfwix7kza0hcMWmlcYIvbdMoDj2N5O/j6S+w8rGMdSZkDYuZ5GZh0Do9BBYYaGldB4M/2b31Q87GHS+ecrv/zlkj+utGTJStUsjwzdzuzcGdKeb8Z7SROc/Fg+ZGlYZOpcU6LrxlqenflHpYhhf4fwqFveh3nDVqu/U1sdY2SKzmWFxrBtmZE3OTCubrUN02pL5hT4xOExj3lM+bjR5ptvXr6r8O53v1uf/exn9alPfUrbbLONDjjgAD3nOc/Rk570JB122GHl+xD+uFMDI4cd0oawgQNXOwessF20Kl+zYRfOHz/p4y3WeCG9KjSGYbNT0qBMy9gl6bLKxOLfJ18M8VEaZVSShHdNeCSeiWeAc1jAC1fEsDbJkh3Be5ZqnP0Y5mDAJDcT5iNccd4xFBGq60TTVo2/ZEX/68T7amHEbElQDTKUQN5hRP2lwl4ljFxmMWKuSjbkQXlEUsXTvxk/C2ANCewffcvypNLiME4PQkkhy6dXh+wM1BXvdRZ+o6ahfZodMEjBT88iqcWEAAeipim4U+IpRUTBTTfEi6Qol0aBV1FHPCNCXoyFX0TIkvsg5KMFBLdPIKyRT6ZTTa5VKQpsrTbEbEmCDkvBzw5mWj59+Gb+OY+sIh9Rz3icF+CZBbCGRAbAEFtWS7vBVFJFhuH3SEC2vBAer6UentAUTB2ICp24mylaVACCIgLaAaRQxDCmABxp7lfgdIg/KkCyEnVSkWu4qhL3mG0BXbzP5wpgVqlCHiHWi+hPrR6wIyVRpBKuAC5Ktm8JHgUTsqt03OzgjPXEAohS5G6HwHITMBPvEbR1Byhe05UVQ91xv9jxbyCwGST1KqE/4hnIJtCbKO91Ck22SS04ouDIWpuQgFfAFCABNaFk2CHxIgde/ZiNfjcfqipRNynCfRDpIA09MVt1jYmQ/xJ9rAQ4TlsS46VSH5imTTMhADuTnHnEzFO0TUDJsgw81v3jFmPYmjF0iALZtpXKwKhS5axid0reGm40mSOfXBZwXZPUM/wezypUJ7HYYjyQFxFaZvmgQ4hTBZkWF4yb4URj+oqQIqKAs3xKghJfEeHHbHR5poLtUYTLhvKBVOpk4vyvYetQhXCAogbbLaLtBgLXqoNbDUuMvk6hRLR8YLwApTEWpz3kY2paK1KjJTAAABAASURBVBA8lGmmcCHj2u0t8yHGTmVDBPn0Of7t02HbsxrY/Vry/4HqwLEc+t0uPIixd3KAv+Uzr6edpth+ezFolHfZRf5VpdF3HFxtbjSM8h4gIBE8TYf7yqvc9+HTuU4RyYyAkzRO9DXRhlxhlmGn61FgW+DMeUS3CAXjsaJ2qwG+QTChmrcCD5mrvIYUr7JoRWZElF9H8ncc/D8dbnzjG5cvQfvXlPw9h913313+Z3H+GJP/14N/nvUJT3iCXvWqV+noo4/W2WefrUsvvbR8vKlDyBbUCugbUhs4sP44kFGK6aaSPwbRw/hY38t4jCENrZKc9H+PtMFoPF7JuOLEM6y/5juNqWRnzsqNKvGW5b+BdzDQc2wi78N6FJYrQ8XwYyeh2TYQy4aHXL9UotXwueY7UEq7Xkju4RS7pt7ZsEMeEWsGAK6KakM+JPk4u1HIi6yuw6Fs8xAGD+yZCshyG2av8e66xK4LWT7+sm/N7nvmHZDAA7lCrX91CmM97rLc4ch1Eu2KDLWYEDTPpWEGV0SQzvIkNaBPsJxy0XvnU8QVCu5inghFOPo1K0OKmPCTX0W+hnDL6xpurp2oz6agkcny6WPL65QUEWtoTTGCGcoHOkDb0JcWWhw76GqR0RBKZuINYLpNcFvzBTgNG9BnJs1BE+r3O+CACzwiRAAL3SIXRyiXf6jUMoBbM1Auo9JiLmBad0RfBBwgyQzq6FTTgh/41odMGQWzF8XIRzJZKsF1peAviZAdfeM5j8vtKuWyK1fGBk19+lAz2GPUfjYxyljx9IKSYYvuibGlojctfWvpV4dsDNPNgwUGICX6BakrAKwpVToaanA6rZs9HB/302AgtYDK5Z7US11xgqap2IFfJT9rUQG8AbxR2wj3AnuAADjYHWaTNRd6gC+DNzN2GN7ile4O5WObK0IuDcqNtzVdhiihLrL+lJ1hmngHNUHPrG0gTfYqr0A45ldFHcukgb4WabWQMJKPyPOir0ohkW+6VwnsCpnUB65oYPm0nWTHFJVlLACoFFvypiDRB8tHyLIDTRCpo8WFAGekVuZ1zIAwb5u2lfs2Q9ZMyYqHaQQx86RU6vDiuWe27wai+YaQWYafr34V8umK33uVyA/NhjnJ2TwSjAxo6BSMqQQxTRvMA4GmJPqQ0XP4wwWJ0JuxSzRa0AVi4GbkO43+CEDWH/FusCDnCnBWoqbGGCt9ovUnk5MzyHxjo1zHHad45COliy5SfulLhycOExOCMCpd/gpFOHZqG5W0lMtf03T0jTw5RyuFiFCRD7kpuNFCRJMwV3+CPJeuOQZyULHbNQAtnypJPW4FvFYd0qqz558bEexm1vKC4nGPe1w5dfjKV76iD3/4wyX/5RzZPOpRj9KznvWsssBYvny5WgZux0CYVer5o9tQcwMH1ooDy3GaW6xmlFkrscqWfNxdxiLaVxOHCEI96tj5abIUTPRaRBiCy7KiGW8BgVEqT3QHVcAI8lYqgognd9lQ+zi0wthmkZOZAPygDfpNA0wD7yTmfdkQ2InpAcC/9FKxy+V+O64JiNvSDAMT8KJTgk5Pfo5Z5EXiLtUYHE8ShteVXju15phzJ+ylljMx2JES0My1aezENEzKEjg7lg7wgbIgjoGr6Zg8KIy1kU9ICb42I4ts+QQIwWGZFXrorwSi8hQ2jDdwV3SWXCpDl8tol4hkLOjKtI0IRXSy0a45Ok44ZRmcLlsTsKBCRfsK5MGIsnxoiqyEg+JSKfjrVyHvqopg/vKYx2UqOk57pOUN1cGTzSMldrBb+SMY5Bb5VODO4IkIHNSKsuwi55TnQm+wmLa5jCsvgHhRBmRE0L0okyivKpnkDJ8a5lOQKoqoK8aXdQr2LJSEUj/T3mBGzmPN4jUY/NnElBpXfgtoq+G98Qc8GsoHAn3By6B5AsFYlUQ1ZfQpu7Pkr/GCNo/RqU7IQ6qqiiYBjNBk0yL/zLuUYGaAOwM3EcfrStOz9Eeps+BbFpAyMYAsQlamPwlwHc+iUtnZ3KATaVAu9Id3EanHnewMnaLvQeWFX5aD5WG85l+RjykqwEfwVnoZZZZnQEuNvfeOtdPlmTO0mp5U6hh2H+AeA3SYPJfxWMOV6bflM9laPlkJGQt71QFk+Ug+XVZFPeO27CvKatBOQUOQXgOKKymmNTCyI+NrWDEr0RnLxpGukw1vqOM0Jhf9yXL1Qg+ZpX0WtoOqQVzEZXiwTxWOt+cehM5lHgP4SuAZHeQWG1DkglwDfiEc2gd0ptK6Skl9V+StMzIFqTVfGb6P5OPvzESqgJvUwI9JFgSFOvDVzMEFWiTGaRLo5F9MTIxzBrR08smKl7xEcptdd5X22kvsskuFFq0yuMgktxgnOEGdIc0JRlk2oIUWU0CETioUVJ6XKuqoVO9kX8F1Dct1FhMTcq4BYPnUzD8gvlIwQ65faZWFFVZVVf6/g39p6SMf+Yh+/OMfl//94J9u3XnnnfWgBz1Ir3vd6/T5z3++/NzrYDBQRkgLw7Kh9gYOLI4DFYYnpabsnHcYg9zFUP8Yg6gn6hNFZzwROVGlxKQWwtYvDiHgQpWslIG24QeDo5Nhe+ffxsOfNWygY8DkMqBomtVKC21VjYEKFfo67h35PRz+CDIlRQyfWlAIz1vsnrhRCFsxTzhBvSE9fSa/HnpegT/RG39O09H5taTQMIBpmJjHPQOrYdaqcZ5TNOxOCb532IZKxTgjH/NA8JJMICKtyErIhyIpkbWIywY7qUY+KqHDAmePEWDbgIJF04Osy8unw9jXHOMYrSe0LgdGPXP06xbONbjwbV4xYlQ3yckxvwb8pnWEX0hc6RW0C1UhjVWJ/iTSAVsyaakHn3oUVloR5i+fMEfoX6c+TnP2x/5YgA8XW7UQWQHaFTqTIIH3rKAg0QcxRmAPeYu4gBGq1IPw3GVEn2V4YfmkLIYM8ulWks+UlSh3qnuaGTudIBf6WzFsaZ+k4Cr0al4hggbUZMQVfvojMSIPSOSu+QokERGl7ThE2FGteLf++CN5PWTWQxlH8AKeDTFqjSHLtaUOb6NXtfS1xb4xZul0wDvN8K0zQAThhwwf3ro/w3ctOiRw1DgbdmhyUcZODDeN8qabbigfCJhuJb9DsupacAW0yKqlDOEqYECU3EyV0HxDhOvCB579SjJvO/jJqyKigMnlvupbgNPVelXM6k8iw/NFxVjr06G58tGCQiCTrNx26A/yQR5t6bMYn0mIQohFWTHzR13eUkhdR/mCcF2uMjAq7BtDTgPs2FA+WQw3eJQZJ50sk9m5B9pshxP9reBFQFiXO7XIJ6FvgqgQNIUWFTI8tYMPGEXEbLxyYNQDp9v0oamfKtXQl2ifQqUfZe4JiUsOo6fTa4wMOvc56Ge/GhSedFi8jkk/GSI8yQDM0IBYyLGkOtXgz9TJzAX63OcUbJ7r0kuV8W+1447S2NiVos6UGmYN/rpC1q1Qga7kVknyInUaW9awoTaUT2gaH6DlmMKycZ2gtjdVGtrW6KCgKYDHgxKX8pjnlUV9Go7B1IjwmyJita0hcbVliy6ICCWE2+v1yj+H88+47r///vrud7+rN7/5zfrLX/6iHXbYQQ996EPh8Y76wQ9+IH8/Ynp6uhj44QDXhrCBA+ucAw1WIKuP8cmcOFTlOYbmBpgiyh0NTihxoDgqhgmbgs3I1Fj4FaVJLrD8GcKOCT0DMCIwDhXwk/r9inQm7Typl8QkQxqsvtRlNjNCVFJdMrRWISIA5T5m+pm10EBzaM2qQ/Jk6yPcHo4IEBcFz/gBJaZ+Dcq9rx4TVfl4DM5QnwnDOCkqvc/IULxEztgZ9yHUxcL7IUICcIcHygPHP2F/OnKJ4EiRGB9JvV4o6F8Vgm8Sw0V98rx7HCKAumlCxaAXCrVWISIUFdykf4sFZIenhidD+XTIqhMQkc/iILqtFPLOXMqVepXUwiN/fKyXgl4jBxHIy0SVKAU0lHdlLSYkZJDzsG0FnhZHFAUFbshldRU4oYn3LJIlmjZHhpBKXXA3baBnScN+kL0WV0BTCvo8Q9dCQdEUOrN6SepBdJ8TporxBcSFgir1TYv7aS41yKail8bR0e9+lcVULL9nBfXBgiPoJCnes80LNUku9gKsaaho37adLHPhVFWRimx8OmdHKFGv2Ixact8jy2SX2GDjzIu1lQ8olKoKGmZg81joZToriCu0VtCKbCriYpUnIhQQ0RGb8l0mqbUM1MnfqWAIUOIrQEGkzDS4jXPdzs/FRC+4/ZEs60kCwMjWZeRTMzB6dcJuifE4ilHmHtuOIguPcRYwbZuHMgPG2l6pSvCDfhr2IoB5LFXIp5ekPko+mntg3iKgCVoyUWq5D5CP4XruSWySeFFSxnOohIxuZds26gblstd+zDGK17yGcZyV99xT2mMPlYUDci+NVnMzyMzck9G+Xq9S7kgV38CgEja7Yp6p5EWbx4jHBOIiL5DXkGa5PTofEUP55Ky1DZbPfGCk+VRamzoRweCsND4+Xk4knva0p+m///u/9a1vfUsveMELdP7558uLC3/R2t+Z+OY3v6lLLrmEVfKAibzVaOLQhrCBA+uAAz4a9q+A9DA+jC6MeBruXGIQrHcd+VM4KF7ho5diawjVVolri97KVtcYqQZ4HZHTBf8n4AC6DYONFPZcNvbCODliTtRCW/De964vxktrG4p9yYoAKnEx4CLc1n0whQEI907A1KKCofSwkIldHH8RzpMXGy7Y5sQiL8uTbQZyB68sG/8KU4fAbFgz/MkYXYoXddEV6M4YZBFDXggYl5jcLQ/LpqISF4Zcpa7ASUqmoclua+Nt6iqti5CBGRGLsn8RAY3DaDhZIZEnwsyD1MKuDH+9oLN8PA4t7U4hz53+jGw2P0BjXnjn3ztlbmN8GWcoLwzdnNp5lud2gEDJvGC+gAyHLiGcoTMhGVdAmKOsJyEkmNlJlFjrIVvLh0ytXTAE9yfCdDi1cHgRhqIiX3oIgERc3GUKbDusMwmb0mPBbWgZp8LysSy6Ip8sy2cS+9agXDm7pWkY0rIY7O4GXID3mUW1sUptY7cT2CyKEI9wi5SomEBj2fAAFXeuFhogh91+UcdWIChbywuYUigiCn+1iBDh9uYNjSE6SiS9iAtOyHbKTmnNmLX+uN8d8rHusLks18nMPYPWm1odYxZe8i7oyC5cBF43iQg/BCfUw2nPnTihch4JUFgmFa+uFn7HGS8NaEENHGoJkjTulZQrDQvX6u5uGUAEiJ2YdxxWjAhFRHkZsiaV95mskr+Qm2FUMKHCWvQx3z3GrfvesWiyPMqGI5XsGzRtJ9s3L6bUDpQ+9Uklfzm6aZTf8AbJpw4+cUhpXiREBLRL3girocGfTOiwl0hJ9j2s12SXOglhWUayLivK3NNKygiozyZBJi8Dj6y1ukbjbWQfVgdsfj1cXesF5kdEWUj4/0T4i9c+hfCvNfmjTY94xCPKosJD/XCeAAAQAElEQVQ//XqnO92pfGfi3HPP1dTUlFo46hXzmjqjeQbDcTRMR6cd59l8Q7VrMQcSIz6hZMxU3DMGtVONZ+Gj2+VYcStOYEBKPZS1YydC7DBElxfd6ygaH6W9DUGvV+F0tSh/YnJzdsg08Ya9yCUtdKWT1JimrmO3ISsgiovctbtMSSjWDshM64gAEpHnTNaiHkAAjrmQlcwvOmp+9Fkw2bAv58h9eoChzCGYJC/Cgnpdx2qsyCcWhdeNDEdKTuIARYlNsTmhXHKlKH8dtTLOEPkhJtXMJkdbDH+vJwl6YjQzavEB0ODxXYoYPrXIEBEa/S0SRGmWUIqgf8qdhGyCmHCEenUnp5dNwwscUpjBFNzJ36npoir8Yw4mOxc4C78FTSwbnihnn623BI8bT9Y5CnwplILIm8eM05n3hkm1Ydz4Y0E1Ou4aZGttA5SAcQglwm/D9GLuEQEsx8W0HrXJSozKCufQHImAXylU4Qj2avgelZYjHy8YQKeMDF2WyQ+kZaeVTC0uBM3Ap+AvY0+dbrFvHcoaSEQK6HGqyEZSQJvlM2iy2gb7C52pon04aq1DEnBmoETETGpxj4iYA21xMGAE479Sot8RIRG5VOOk9pFPm6PIp+1CAR+orBpnsEOmkRuaZy02RARNEzFAi3zQn44FpnWjCIcSiTLGgU9SK0mlCbfypV1k1IOWRAHka21DAMCRxzq5QvxB69oCS5zEuH8JWOHOwg/LoKbfA0Tgny3NyEmwMpBbYlmVv3CsxnZ4tXBSld/2Nmm33TSfE4e5tEYErwD1nWTP8mEDzSdxZBURRSQF9CRi5UzqZdpZPoiSE1UpIpTI59LaBLdPMwAi/DbzsorHqN4qiq76rJQSTkCt61//+vL3Ifw/JPy/I17ykpeUL1c/7GEP05Of/GT5I0+nnXaaLrvsMtnZ11qGFsfglFNO0Sc+8Ynyc7P/+7//q7///e+64IIL1hLydaP5tbmXgSJ2NtKopRXVOwvBZDqBEa+rVHYVlG2ss8pHjJqW48OEYq4bVQmFKpyfPlYpwGPnpmGBABp2BSWS7DrhiJHoGKf+qJM/VpVoRzP9uwb3LehcqFKL3yEMZcIaNniedhaX9KXgfQpLHhE4HS1iCnU4kVWsS/lIVQqcoEoMERYHnRomUHwcNYwb7+KW3UKcUh8z93uVhrIUEtK/ZQj3irEK26VgsVbkY/4LWVXoR6sJFk9U4RSvVY+xbd1JShK8q2gYyEhrGSLCfpXqKs3gEPJpGQvIqM1qoKvIB5yNExDUZzKuq6q0079pgCuM1aygf9mbHTytM6MFcD8a+X+WdOYPfOmxBW75KIfwg1Qhmwi31lqFiLDEi2zqFMJ8lc2Pps2ME2Rl/KT92fsBdJjGsV5VdM36r3/TEPQrlAVL1LHADiRlu26+dDitfU6KxpCJ3we2ZxW882Bmw6rKwh6hR8BYF5dp6Ne1LB/btQHzTIu+tIwFkrJtm+bd8qmoPA5ddQI/dKwL/NdEGFGIygr0oGl4wx/oMS49fsWrf7q9h0y82O3aTskFBx+i+pWvlOBNfvuu0utfL5UdpAJsUbegFWiKPmCx0B30hnnGciryaVXkwxRIWVtkOFYnxlWYTFqv3yutX3RXxBZBx4kVBn7p0qXyT7/usssu+vKXv6wTTzxRd7zjHfWxj31M//Vf/6WHPOQh5XTCJxKjn37NOV8R6BpyIkL+daiE4G9xi1vIPy3rf4Q3MTGhCy+8UBdddFH5DsbFF19cFiyjd38vw3nrYgGzBhI3FF9FHLByNhjwDnVD7xSRNInBGOAYsgE2gzWKI7IcQ4EdxXgzRmdK1vYREWIeYcJW+bzmBMfBPXZFRTYbubJCVtSxURhDJ7DfcsRTXlvU1+j21uLgBKGuAmddZhFGNMT8Ke/6eC4NXrIZRU+mSS9HOC3vFUyDfeSu/RUR8qIOscg/yTfBIDFNzguoSpRXxHHy/cW/ynlGaztEvpPXgrggEjO1O/eTAdrDZjYs6MTirlcnNW2n4S9kSd65tF4hkjLJLUdoqNXM+AXIOrgiwuBZsEjjtTQBDakiDyLtgFaU18TxulIvBROsoAvElg+Pf8eLriOdDF9ysSst8rFj3ocHTauhfDqV8o674M8U+jOJ/gTy9LjWOgoRIdQR3qv8XO9YzXtItl/Ot3wslwloq6lbUWa58aDSv+tF79AdoTOkZEfQ8qmx73bUp5iPKJJ5ZA503CaRz1SblTBusImctb8iwJ6FfHKRz0Qd6veSUBPZ0CZQVJGYl5ImepVq3lOKUsadt3/PC5YoWEV7U898aBXoEbyPYDNR2LJgTlART56eVnz846re8haxc6H8lrcqdt5ZZeFAfa1FiAiQCNxSH8UYRwBeZDrbdKVCVzAvBbYvUc80gpCxwn29X2m9Y7wShBGhlBJy6JX/K7Hllltq7733lk8jPvrRj+qRj3xkOYV46lOfqhe/+MX6OEI866yzNFpI2Kmfz2IiIhQRZZHgL2/7/1UceeSR+sMf/lA+LuWfmj3++ON14IEH6utf/7r22Wcf+VTk4IMP1nve8x797W9/04Zw7eQAw0v+SMWgg/4s9VDSPkZUSWLOxZgKhyMzPvxknFCNoSJ/3pHkOrkiosDJkWREFVP/GFtMpqNfST1WMTZknmDSTN2IYRv9m4Zh95KqJFlGjYWRpf6MAc0KYS013vMjUyf8qmE7iY0zrasQEQWU5eNkjXczBh1jHivIZlY+0BoxrBvB89/YQR2Ow+CkOMObToNcqVIgnyTrUOf+p8DpQBbwYdahdz47eetUPhqFUETI31/yOOmjx5aNo3XHY2m2JvVG6X/HZ4R5IeGT45winy6KLpknFXLpiEG0/iCeUk8EmnG/Ki4vSZISCCyPMWQzsm01OnR5+VwVFFyzYMILReH7AGevQz6se8sXps0j/3sBf7Hc/4RMqFgfeyPqp0hCo4iXvxb3HhEzDf0MdFjoby50DOXTyfIp0kvUYbBE8NS/byi94wTI3bX+eMGdMVh1Fdi3kEXgzZNeHmj80INVv30X5X5fU3vsqe6Nb1TX70metNYBiyJiFkpEkv2AfpVn5JNlXfJHDk1rAqf93YgVbWYbr4dEWg84Fo3CzPH3I7yIePSjH613vvOd+trXvqb3ve99qqqqLCwe85jHaPvtty9fwPZHj/x/JJqm0ZUtJMxwR58o+ATC/4ti8803L238HYvvf//72mSTTeSTiM9+9rP66U9/qn/+85+KCP3nf/6nTNOiO7Wh4dXOgT7HxIFxaAchf+GVeU199M9OSJVb5a4jH9XIEvqrmPnTOg4xC88pR2f4OTc6b3GRLmo2Lg7EemsV8FjECLHr0iCDUNtImT8fzMz+qoblk53rJVfGOXGrYdQ6DpAyA9Gp1cWZKgt8MLQ0KxuDXmD79Vnd5AWyEdHyqSv0o6k4daAXkXHekZmf7N4F8mGlrUzncnQz8hm21lUWAsiOPKBRK0UtKmRa0YWhjEhfky/3PGb6XL6Yi7PRNUlMg3J2H1PWn5GPkA9rOXU4r1Iny1NXUYhZuE6tLs5WWlDiWikfmG3Hzw5gy2l306nox6x8OHlFcYpsLB9mpxn5xIJ4s/DKhr+quHBIoxbXLvnM9B351PgGdszbgeQfFyi+gbBx08tVH7C/0tvepuD0oXnZy9W88lWKsTEFTvyo3+v+OUObVvWUIpyvBYdZ20Zzy2rBAGiAWeF+LbgioiwYNt10U/m7EEcccURZMPhUwP9D4jWveY0e97jHyQuBT3/608XZH6zmf0h44eAvaf/1r3/VVlttpSVLluhPf/qT/EtP5513XvlI0y9/+Uv97ne/k7/I7YVEXdcF5q9//Wv0ewW7tSFc6ziQvWvKBFthKBom0eUc3082kv+Jz/K21hTlY2hGVYV6VUX/7KxeC2VukkeRXlx7rlq9upMdoWmcoCKf1vIJWT4tu0Tj7F72qqS6yEeY96xrXTDJo3gtIj6U2EBpmLiypnCC/I/jrDuTbJ8uQ38Ukh2isbrCZidkY/no2heuhbKRmY98er1ODlONNCufLml525OdI+9695FP8osrXhvjtVA+XlSnSJzgdfgR2DTks2LuqbS8q+WTzso61Ku0Ln6AQVdXuFbKB5uVpIr5px35BihR++EDld79HqnXU37/Psq7767e0onCWXsHJXFtuo1k4+ci6U6LbHe1NosIlK/WrW51K/knXv3RplNPPVX+53P+XsK73vUuPfjBD9ab3vSm8r8lvEjwiYRPI0x4Sqm08xexfapRszDYcccd9epXv7p8LOptrC5f+9rXat999y2nGocddpie+tSn6h3veIde8YpX6AY3uIHBbIjXVg6wCxcY8FRVHEu2WlJJ/sK0HdIlLCr82/UVu6gV48zHhl5sSqFrWzDFc+O1h/5OgXyqKop8JmppgsXCODJZiqz6PCveKcYRGplu93RRPbxaGpnaufFqIWKxSK0/qli4ZY3V7azujKdWlk+PHdTa8gF+EFVuTlx7okmeG689lGfZ4Qz0p66zxnGClviJPMaRi+1bLxpVLBq8q6qcrz1dm0PpXNk4PafoGp6E3xBcFflYd7pZ/ZnArk0w//R42vZVoiLyocU1vE9XJA/KTf1svGKNa2aOdUdl3k/MPY0mBss18U4WCnvuUQjOO+4gbfd8VWN9FnlBHtKhPolr1WXK58bFEJ8W0+ia0iYiVFUVu2D98otNz33uc3X44YeXL1u/9a1vLf9Dws7+05/+dPndH3nyF54nJyf185//XN/+9rd1+umny/+cznB6vV6B5ecoemExN+33CLNdG8K1lAOhwPURISs5xWJSGPPgGalSRfR7ClEzFEHUtSF0HHmbzoxP0LHj2/GS5RRzEGl2gEl4MTSMUfLm3thskY805+at73QgizSDtIpKwbtSkmXjZ5qVT4hcBd3g0jU95IwkOk82WRmpII1CMrnIi3ze8kryocYwmxLS3It8eF6dV4LrqRCQVEUN/5NiRj6jJxnkh5KG4doin84qg3RWyMepvEr5UG0olGEXy+vVL5+A54koBX8J/SmymJFP4qlUKwWlRD+ppmtD6NAd1ANSkceM/lg9ukzWzLVCf5wRvs3GUpcsP2cz13MiIpTMcOhIqhSXl08kCfuWFKIqkaeuDSEz9+SiJ9zRBSvSMDWU2bAPHQo2lJHfw7fZaLlYf2YzrpZEWCqyYqfpTsEpQxx8iPwTrHmffaRddyM9IeuRqY+I8mVqGlyjr4y+ZPTH/SppJDRM52FqRkgryedyjsDlZZOu0T1eAHERITv217ve9XSnO91Jz3/+83XooYfKCwZ/nMkfN/LpwuhL1z/4wQ/kn371F6KPPfZY+SNOC0C3oeoGDlzjOGD9j8AVJdF1Sf5IVocBCGLOnfz9jkJ0YKaJYYNC3ZK34XaVcyCb1/AdUagt8sF8F1FEMeAr5MOkRb1hLhWucso2IFjBgRYHSHPkEwiJ4gOw5QAAEABJREFUC9lZPhG8I61APuSSWtFyQ+qq5YB5nst3NkJtO7RvRQAoVId8in6ZBGQzrNupCNN5G+JVygHYryjepHkeZe5pSarMPZm5p0MUuSyG7G0X+bCQmEtU5mWoXSSuzsudWb6chcKuir32klJSftObpBe8QOwul/erk7xF4UYO5nvRk5m5pyurgVDuLCjJ+hMRcj1yJfwDbqu9irhXW7rAgmtK9YhA3knj4+O69a1vrbe85S36/Oc/r+OOO07Pe97z9I9//EMvetGLys+/+ovY/h8SPpEw87QhbODAtZQDwZ6WFd5fxvMOgm1C02bZKHfoxKBtcYqyWgyJFxWdovxpTkhUZu6dk7Mhua44EN5lxCAPBpjmDjl00qAFOrJpmLAaBNbCfy8supyQ28ryCaoW+fDccK17DoT4Y/A3c+Rj/RH5jYTD2uEUZRyhIM7IJyiYuZzcIJ8ZZlwljyxURf7d+4x22Dl1VHghkYtsrD/djH2TLBFHleDUBvkUVqzzW4S564V3yP+3KGepwbZ1PDNlDQlHTBy6EyWK/LmE2BlF/WRIc/PXe9q/NLDbboqDDpKqSnnvvaWddhouHNY7MesGYcz4BpmFQ4uSFPkgEz+HvkGnlveOOalj7umKFEJzg3Vnpfe5L/+uaR8x+UTidre7nZ797GfrRje6UTl18K8y+fTB/xzO33c46qijyseY/vWvf8llGxYT/64j4qruFxaTyW3hWNxu4a1GLTKW10rfZZQeTQ+iIbZYhKkmY7ArNW1oepA1jTfkf3rj/6zddKJMprjEEbx18jQBAPLDkeQVr9UWXLHquskxQschtBWp4fvq7/OvuSoYbt0iG8SknDp57kQqyKQjZox3kuet8tvvyMvP9SmfVdF89eSZU47DMTl/GoZt5l9/5ZqIRgMmV+dmTvAsH+/U+ac1rSsNZUP5CP2Z0SEcpBa0HTGjPTzcfPFxLgCnHYE28yB1TbhMjePlaVlV3qiOyxxH74t4Ytb8Awpl1xr5eIe049RhgH3zP/u0bRtg16YHQ/lYZv5JbsvHmDfIx1xYHd9d5ri68ivPH7W0DNiol5BPpJA3sQZtx8IO2+a5B2HMygfdmZUPAPJVoT8a2hDAk5rHNTkpccpQFg5sPucPfEB6/vOlup5H4/lUMSWOw7orUsP31d/nX3NVMHKYu2IDhFLSKtHvnQY4AG0XsuymkY99hYHnH+RDkYptAz0XjVdcaUXy3zsVEfIiwr+cdM973lOHHHKIDjjggPJ/HPxzr/7i9B577KFnPetZ8mnE+9//fvmnX/0/JPydiP/P3p9H25aedb3493nnXGvtcypGQFJVSZDGhsEQcQAKAxNEEDWXVjDC8Ab4wXX8AoigCKh/eEV0MBAB74ArIm0gQsALhtCGJjQCCX0vobkyEBQISVVBUlXnnL3XmvN97uf7zrX2Xnuf3Z2z965UVc7c851v97xP+z7P+84511p75KntvZsJ3TvOoYEEBl8kFIoUPGvGC7kmNSe6bzvd3hwcp06FvJFJoKg2P6d45mn4Mbl20sjTgxHPN14HBoGTWK4IVmBxAFYhQqZ2c0HQ8K9+OGhQhFtwyKOB5TQfZOc6jdOJ96AaYgUualUEp5SftA+oY6DJvJLRXwElQa8RcGMrXM0FVqBp2zgFVGEIUpO0xxN332Sf9Zi1Gu9IL4xhX6N+JlUmiGMKZFlYfQ01+/hiG8JGigFwN9SqPVj0P/UasGlNiSoymCu1+XFuPhjLCVYJpWOfwRkIQ144bJ9pQU9V+Eh4cNxLNmnpUcm4Kz5RDbLBXqMTlC1tQN2Wa423Xczbhe0D1iXyBf5jHVdivo0ymix+U0icQDFXgeNEd8mcrtgntTtEm+OJzoAQ7qUEutnGBcpnn5bTUJaoYp8RGtRRwQrHtH2YAm3OmEejbbaxfZgujRbgV3laHRvZGv02G4Wsrh1POd0Lc4ZI9JNrMJrWpbMz63RgQGIEXEK2T4KrEusiAlOFfGPROEmutHkOrwg49p1dbiz81NX8o1VlqB2gbPn5LpN9LM8Yg0Y2yQmtCu4lQW1jn01sowtGzDnJ9FrD+SjdDZT5sv+kzGfgO24ZlSBziezY85DvANF0w6A70Y3xc38wxQ2YGMeVmLLQLthGpFALVkIljT9yJvGSCX2L+b2HDiv1ffsA5/NOeDD8xHtiG+ijATVeuKGExrZ9TMc8N/+pdC6Xik/8JMVLXiJ/PKl9x+H/+D/kX1gSc8m4L5pQqdlBJ8iuIDcXldx19x5PYbKPuWUMajRk04sLxw851JrQanOyCPvQlZI/ruSYkirsjUMRQUfFRGs6ruFovpmwfbw3oGn/BNV++S2i4O9FfMAHfIA+4RM+QR/4gR/Yfj3Jv9j0+Z//+fL/d/AvMPmXmvxP4pz/XW4m3OZfc/IbCf8fCC/6FaWmo8ZbhNaePkI6sOA3VyxQNgecIkLirN6YFQ2D3c0Oejv5EH8wF07uTtGCg8eUdJ6DMQNPR023IxDM+kKxqoCjEsX9G9ZzHqDMZ6VtYDvK2SBC5szQA3UHcz9hHdkMbaZ41R0eDDTuHHqteNNxi0XBwcth0kuZF3G//XAakdnYYRPqdyCvB50/7UMSftFtrm2UqiwujQ9yWvfhtgvmrdkm1cY2RgWvpPOe4Q0eNNhjtF/q6Ds0DuIOjJhLs36U/1HTnMuMGwy/OaogT/o7CNpG3tzusdh6s8KeqDFg9YEWyLNPL0INyvZxGjoZ3y3zRoft4w2XcVsnvqFgTadnOk0rp+KVXQO+mo3IObFPkXmpntsnUEWN2DNIBoBDznXJ2bmSaWERWeezKAo7TkjsD9VTns9Gzfui2dp/tu1TJKyUWjLP99ihDNwlDjY0SM2K9aZzHGliwDGMxV3KVaztI7G9gbdkQ0YaoQV+SLV2iAPMXIZfhl/pGcxFn4Fg5nMYi1bEisom/iTCAYNBfzSApNYKyik719X2t54ro2c83g4qThV/wJWwTdWiL5rNQ30PJRic8JcW32hp9llydzyi1wEdJhxMMDrXsbEPwyTkHrHzLvSXNFQwVHLHuRVOs0fc27cPfaLvvPOggd/lxf5jWi1HuIEd/Qr7JHo7CWXAWEvwaD2RyeCp8x7JW7ueIcl8LM1fFKGCnSb71LV9OvxH6jtjNqywTagXHNO0h028Xliv1iPNOm9sMyxiNETNrsS2ETvvjlWrbC2qCDbioyvss2z2CeILllthSN446Fu+Wbp2TfnFXyy96EVqzCKHcV9WmuyCsOYJhldr+0ihk45mG2AD/n0akqpOGaLtI5C8ZifCmCJC3h9Yr7O+l9BH32GfWWKjHpFDpRNHxZbRxvQQHUjaOspW+S2m2KOwt3/7t9d7vMd76B3e4R1Q1qylZz/72frgD/7g9k/ofPPwzd/8ze1/SviL177B8P+X8M/B+svXKyabbyCc7t1EPHWmTuCzdryr5DiEq+LZrFE8jZT80RPilzIJUgkDJxKPdU+CYV28oywJEWou7o2NA0UPH+wx1BEc3JHg89M5O35ho9ITxGekrgt1pUA34FMNiYOsN5KuwDmN5z0THIHsoRVEOxb0a0VtY0yRhUOasbjPiVtdEa9SU36ynmwOrQGn81K6O7ggXgZ2KfAo2U7NPr7A7/E4zZXT1Ltf2i9M7addN6CmZ/v4Z4BRvbywuSxsZfsUJinxHXuk+j5l+xQUVWjktDmUWMrs2j4J0VOnFf2bE8swMjWi61tsKEY6ZhjF9vHPq/adoCf5n6bObB+Y9iZ4yQIn+KPKeAZd6RnwF9qFpjdmKxY385CnCnnA2UEJJl0hO9cJ/h4FQ06BYXqPRUFVyQKK5tj8Vny40F5AiEn27dPhP4UOuiT0lGhpeqrXqvgDA85xQoUBwieQv5KDcN7sUzUrOfkOtCb70Ck2bTi4NyCCP7ecg8yFQCzbyM7D9vFmD/LyRjwqDJ+I+YCzgxLAhyrUTznHDDY9EqpVFPQRIT8wbvEskvZC/EvZNkFs8885O77Zh7pSFAExwIR9AJbnlKhXNZVzPfu0fUzK+t4dGYfNF9hnB9vYT2edNMM+C27++zaBiG0oyDdYwufg4GwiF4CY8AdvpkL2713TxlZ1rGqb1hNxTyM33fu1/cKm5/jcYCvoFOsY+a3/OTvQ0XMC3bhfUZQoL6gEeYePWWd+iFUYg4lkR8m1fUb0S4MwUUvHUz7aCjR+sORB3bLSV4IbShI87Mc37GL/sX0cU5a8ksoXfYziK75Cgon8v/9v6WM+RmpPcAIkl3cam+WzriDLGpTYCiktbML7iaQ8cuo8KE3181w9ZkSvbf4yR/EczTDEinlRqFvBSX+gJ5pVohJrgrmcmmJbmfxni1hxOQSqBC2BccBgp4lg+Kd7Kkygt3qrt9Jf+At/Qf6Fpl/4hV+QbyRexJ2ov2ztjzm94AUvaF/EfvnLX96+gL25mXi66+apLp+fZjDViVGe7+ef6UCzMNW1+NM4Bx4QtTZvKkb8x5usXR5i3Bwqi5Pkf5a104mYlLKT2jHbgCu5BAsEARoBCz4t0qzrZJqzvldGr0olCRIZhe6Oto62TlIQMFILmq/xZJUqTx1SlskLkN9G3FxVJY+8x5zk1/5RKbnNCbnZffkJbA/a6wTqtjEGb4FmB/0O5HAJPamjfc7iGxFsFiub+tRt6MF+1skopcyHIc2H8ym5ltjGfPtJ+u5Ssn288eAhv5xE0CzwGtOQK7lmkzuUNSiFhMw9scYLaTA5qmwLoQNghGKiQyYSOYYVatIOi+HOrChRkuUdkdlvDvwUrcmEUEnSoYOgDiYGCaosWGp2nXNzsCAVFnKT62wfIArJTR3ApjlHL0a3x0IDWdCkq3eUEvoJryJ3Mv8gajiMzf6Dy2iPzc4uTwRvQSuYpwtoz0uosln0Pw1sA67oktAr2MQsmnZgmzlKKCSXK/pJ+iv6ScoiVWyW2CciWIylRae2WakgsV1XbJ72kGcP37FMY1bEJx2SYVPP1rrCf8bAF3GOHeQ3HpVQB70O2kXiKurJ4h6aYaRaQyvsnqCwbp10B0fFNgnP05BkDjZErUqJ+tg2OY4Ft5Bll41CB/y8k5iOav6DD7UBV3WBkYIOjD4yVLCPN+qB/FE64lXAUcBrSNjEqZInyTo0nzuzwN+DhxpV3igt0bVj2y47Tc9vTHXEPhBFN2pHtim7N7otdQ1ctrdxB7zYPgXLFGDhQH1M9pl3ge6SNLbxd2ob0MFBRbaJrusNh41NxWX7z2qUvCG9gX32cCbYa3PRm2ZhpwAD4Fd0IjHzLzJUKAo9dCiij1BxARuMtOU6ibpTxW4ZRQXezO+1eadZJ+012aqs6yXyOCYM4yDCgw4f2ATtTG2J7VOWHXPItvbNie1TaOig00EftrgK+0jzutLOZ/1jda98pZI9X770pcq/9bfoJDBOSM91hTISJLBTsk2asWmpyGK/99tT2+cmsc228nxcMDccf4PKlRyN7poAABAASURBVNqnsZVy+LGNFMF6UtQVKQqUo1ONQH+hxIainlGIux0AIfO4Ezp0FHwHoaXgL0ljplqDTj7eEnoiQsUTrut03333yR9h+szP/Ex9wzd8g37iJ36ifTfCNxWf+qmfquc///n6+3//7+tVr3qV/KtN/mjTMAwYAV3q3vFk0sCKp60Ow+YpIpydKwW+YadrQaGNSLH84CqTs7k/cbrE5A5+3nD5qVdHcFAUniRWRtHJ9erPgAS0gjwSzqn6dH07d5kElAzUIBtMykHAT4lGonXf/EDiYRpzujco/QdnFUEmp7rX1dUALGNmDVcAP6UJYnOd2oIqsUt+qtqxQVxhH9Ol+Y7OgIqa/teMKNkgIwVV95ERGI0y2DykZiE1+xTaqm1o+1A2HmdXkGKNOza4rR8qnLRwdd0wLadpfdJDKdp8E8pq3djVumY9RXdFfnrHgzzgOoQm2zpH5p/jfERoQNaRxavvCotnQO0g6dAR1JykAtS8r+RSe0NEz4EfUDnHGeBQs49cUkrTZo9CUDY++05BPvYP3uuIPaGoYrdUxMY+AF/ViX7Mw4TeXEkBA9G4neowImldllrJtZSafSLQVpEQVbiOAn1b17M+FCNAaV8xNOX1WQWFNeHVGBox1rwUOXSIPka2qw4dQS1olzqus35Q5cm2bzwOYwfsHGeRmTZggs05fFBKBAmqFZ5qFTYJ+YYGtYgpJOcjHRF0hiEBvuKTqQ+FQhIcSgclSebBSdMRZE4SOiZFhDCRlNIAywX5HKMdr4Wt7ENJn9ZHMqaS2vykbdVsKM0QvkTQEvQG+dHTbUGfsE/RvB+xa5HnhNq4o/Cn1w/sY7g0+5r4cj2EeeS3P0wz7FOgKXWdFJIcJwJoNcFpuKIzwtTMW0IhGo9uKtTkgnMZxqlVZFu61mQBxuXGJkbwXO6xbocjzJCl1o4apjP6aTg0TIcEvJu8QbddeuCdB/Sc3LedTFf+jsOHf7jKf/pPEv62+vKv1vBhHybdzRsH5hHM7JOolCq0zWpQFmXfRDimLUpgn2z2EYfbEVFCfl3ZYS6c0J8ZNS2q09soF0im3drXZepNT+SV9oRvivtn2eMJQrthoMm5J6EOxtJ674wI5lZhTs10/fp1Pfe5z9WLX/xifdu3fVv7PxL+b9RLJuI/+2f/TO///u8v577J+PVf/3VtbiQqAdYBSPeON6sG/PRydDSFC9vDieL5TvsFc2EkUKxqaMkN4tJ2XY/2F1vpZq4kr9ODXAT1UYA0lyp0Zivp6o5Uo+BYanady8GitWpz7OeGcXIDYqk6WoBjzKqdKAS4In+sZmBTA/vTQrQZ4EEkQjfYkxsLdMLi2hMJ/aSCrnOfxtEXEEPfNywbu2zysxA1OIYnnAwI4jdAy9UgL0CTDkLtFS0wpZMqMKUXPGMfkHcIVxhL8epOGOFUI5POYKY16MQDiP0+28ZyerHxXNthwQt0NtlHCnTnPllAHRyFovWLadhgVM16L8mNAXrOPo3XU8h2bfQrY9fDXF8XT82YHRLCJBf7jjdue9jHP1Gb2CLR/wpHAUQUsUsouJkU83BMaW5ZFbraA0JJgsiGX1XmCPWTzm2OqoFRFEPYFPFkugsRJvCZRO8pRABZKqK7DZ3xjBnyRnzW22JVcqPOPmyfAvCsT1Vss22T7fJpmBpcQB8eljA9gMfxrSJP0patL9XeIkJLTr5hyITnaDcVGUVXfSR8JTyJlBCDPNeTFbXpSQqVMWKAc9yGt0ShAZ/hXprYIHltwGIugHM6Y8osLTYUw1O9d+jGte47K/M8LmDwBniEWDLPm77PGrjV3+CbDYhjlTSmluOoahiYtN9bH9zTwKSQJeB1cK9QGfYpcFxa/UouJg5/zhKCFKGf0KYlTqYbG2Yo2C6Wc8RGM5zFPr+kjMrQPbiACSQ27s2wlgPjNj/YcN53tNLG9fgT/fvGQZ/yKYof+zHpgftVv+kbpf/tbzIfWBRAYj6cjkdwtNUy0sa4kYm2Yq3026wljFfqwva+scMA6gpy0OY5lMQ2+UA/tk4C5+rVpAl7BEpENwGtJLeuI+JEkts9owXYgix+qrgiknNi6IJwAdotiHvF2zQQEeq6Ts94xjPa9yb80aav+Zqv0Q/+4A+2jzL5psE3EH/lr/wVfdRHfZS+53u+p320yTcYox2eyWvD6d7xhGvAr5LtBJ7vftV+2mTHzeGvhWc5DPuV441VyK9RhePPeoJiSg4ULXhnIUgnXVUj/eHXuBJPm6qC1Yp1itrVnUFgHY3eQcGC+R8que4UvpyeEKXxnUhbecazbM+GQ/48b4lQsllIpaLmIURTLeXmJDDO2DR5BaPYZE8AEn0cGgSebGnTWhQM8Ct2b4aNyziCsRuIo3ltOCtYBMf+jK90E0MNq1G+ebF9jGc55sQbi24xtP0PfcS4aihHdFWoC0ZPIddgL3Txr7OAoIc+MwLxRixGg2k7UTztTPjk+aWyjS+yfToVNtYS5lHlgggKHT6sAyH3yKLWFcf4BCBpSexDTvWofVK19QPYzohOxjvn0eyqIYzW77YGcMylMv9MNxnpG7qb+E6zzzDZZ47/+EbR9klsb1uH6Ro/sgT2TfAm43sMlJSv9qyCReahKSEZ9AcIwgrXs8+MgseM2CfJpT3G9wz2RydgX9UXtCbk0faRqUR49hpasPOx+0Q0TTT7WB0g3R6hVJW5dOOUF3W0ePPY9EkHWI9SonU63Zdr+1Sa/HGdG7iDY1wdR9l/epAtl+jEjIEdjSiRqcIvQ9CTrStVOjr4XTe76wpSQi+xT+LLgaRCNsqSULvOc5jPMVdt/CjkQpY5vM86jwZXUDHmdH1KrQicdTQyR+fYxzHEoCOwI0JzSsBMI6Yr2OhdlxuS0nTqKbAcaYdUtoGUjzmT0bnGOSLpCgZsH3/8ze2woQ7BV0PyVhvyKrwNQS+MqcD7LFxgmTkkYIXEurojqjqIVfgeKhqybMzpCkVCDtezT9snx12NDBp5TWf97nQppmEbPKaYA7rtCCSzj4wAzAEOeIgI2TY0yayItjbQFf8c69/+SIXfOLCPS3/X4YM+WB2vPANmW3wLoT2deNg+gq4BBhXtDaEbBA/vDZL2eRcq4FiyFpkHp542Jt+ak9rwIxL1RK7UlR7Yx/iL5wf7lMT3TTGhjqrcdWoy7NA4PgArfpLgwOwnFqt10Djovlc6jwYigqcRvd7mbd6m/eO5b/3Wb9VP/uRP6su+7Mvkn4D93M/9XH3AB3xA+wd1bvPHnfwTsCP6Tk/m8xC5B3MpGigEh0LQdZALolUccYjDRJInUkW3WFRH7ja8OM+jNhAHBkIkNwtqwW1F8EiCRsGeqa5hNa1QIV7QwoDCPNEVHgFVb74RkQWlSShBMxU6z2EowDVGrxlIdrpQ3xEiaXRwNp4mA/rbxudxJjEC1DPG9YhwU7ux2mWzODpgbQ+il7WFa6U1SZwhGb+TW2lxQ8uOuwSNy6HI3zHxFwJ7GmYEwwSrNz+F8qyIWtVqkMST7CAT9ikhheWITiM3ecX8Fhp1lUdRwFPfF3lhM59qLVNJZxweK/j0YrUDjsk+nnX0ZKhyU1GQIY/gKdTp1uh+xlvKiHbVipV61wucDAXg+gzsZQis31o2cap4HB2jUsGfXG8QRy9JQ7RFdZedj+0z56lbz7iqUAmp4C8zjBb4jDdBmyfo7u+YdwFcYKNkzDRXQld5FFmHqVKQGp5EXXdwBHwKfexxk7bAD5wsx0icSYUG3lRGgPwITktlchX/cdnJIK57I+OHEyPj0o3rFBi00YPmBl7AdCjWcBWERfQEaT1mO3MrIPhO4WEIGqayKMIzGM2YjnIB93zOlablWDU9mQ9iS7LehSLMQdAe8jFdXbqKFI2OdWKqqEo+0pdzJiRRlk6EI9l3FghZ0NeAfZyPdAQa0JEDMfdbUEuT2w32HdvGuqnhHrdOKTIUzG+hw4hojRGhjnlh30HdipjadcLhDectNqSroQKRPCRIeYQpBXgd43r8ZADQyfXAq1bDSoglgd8b6hk0xeExZFd2mqbjRLBBzUYFTilwttpZF6BV+zmbfR5YIdfcfFsG7BMRk0wylI4cIc8H2xAwxLaW1GLbEpvah6qmNu3tSZ/0SYof+mGxOVO+4luV7//+yq5TwYZMCXDBMWfEeswRapvqMBb8R/K8se4XpbYu6yGwT8dw637AfolO3C5oeL0J+AkV5mJVF8E4J7KrOj0fIZEw4diQ0DepTe7yaYmh6tp8PoAqQphS1DYJWI0zD3rvlc6tgYhQRKigTH+06R3f8R31whe+UF/8xV+sV77ylfrqr/7q9qbC/1/i7/ydv6MP+ZAP0dd+7dfKbyn8T+r8VqKyuKejiu4dV6kBbygdwIVDnUYHi07dIQV/Bcfzk9e+C3mDkFkUEWIfRwr5sPlG8DqY0Im74U80dsBRkoOK4Zxc305uu0hKgtGMAFZBGiTWe9BR4HruE5mWY6rjJgnp5A1dZTMUGtvTfb92vQ0jDRWZHZS6cpiSv7S2M+vgbNSkoXU/OpGSQB0aBrTS6vShpxl6HugTvICWxlNOkHIqosAzC2wP74z3kyBKAp1mXYgmBX9JWoK0GH90QlRlhTcDSvSmNodL22nTftd5dsyTKn8ZNmsi+wYT8m+Kp+RBX8K7ee5tH/McKW8QuNKrJmcrHLqYFjQyVcpBR1BcsHm3fToWN6pbJ5JzVugN2F9oJsIjhJ6xmcTTsmB+64QjGCF5iEuFgn1i0YvxYmGXhP5LSH1HkVwkSPKkNNQjV0Y0+wS2gnN5LmrrMOx22uq6u2IUwV6TifVeqEuNdsKYzj4MNXqjA7+oFTkZDYPjKHCmEEeQoDePIAuNdWoKI5mK6lCOn7wuQFY8R9ftLWsosDrjhqG1tIuHMwx6rkLf2QkpzAx6DgXzpkBv5M2HkDu46ZciOhW4tf/QSIfPIt/44lL0iLJkWwGtWFPV+jCL22ndfNdZIbbxIBo6UrMPmIJkGmRnnsHIYd8+oaYnBteKf4gjkM+NFDcnTRSj0WtdUwNt0ryTHN9mRfhC1XGH7Tpg/01fgQfP4yQXKXX8YTJBv2GnPDTD5xez0BIZRnwyIlSkFt+C3PO1MsZx2H5u3H5g4PVJtMeWfdy3nXTRg1hd+hE9wCczY5LZFMzZOZEDvqwFv0l18Gt9j8iaxCa/mfODMcgcQhbQAlQjNrS/bFOb98I+RX5gEeyt9Nhjir/9txUvf7n0zGeqvvTrNL7vX1UtvSKmkR05bEhotnI96Qx3+EIKhcyr7WNfWbKeVRUF/tUVqbcxJFyIebaOJbZrhXfrqQs6gWmyUNycSWGTKF7oTDTa4T9jFZwl+tqgi03hzLysed8Alr2hIkI0hDt4A3ZCSN07LqiBiFDH3ex8Pm9vJJ73vOfpy7/8y/Wd3/md+tIv/dL2JuIlL3lJ+4/XH/dxH6fP+7zPa1/E9v+S8I3EOLK9dTTMA0LoAAAQAElEQVTQveOyNWAn9eYtRSl1CvpCYK5adJWNXrKApFaMmRXJXxpc4ok8tJWPDpgZ9vaTKP9ChIMIoM2XCkGkFfA0wx5Odt5NOtxzxzXQlKgsEcncK/LnyR0z/SSI0HUiutyaZ5UA4Y1k0FaZw16ICBHyBoGmE3BYk6YQiFz3pUygs0UWCtFxOTghowQ/KuTNTpUX8AiPFzhSk33IjUTHHxHRbDNjR1ERdJXBxjxY1JMUWuJDQw0JHDPIz0on2+fWSuqCZlKtqR67ycI5HSIFANyoJV3CAS143oOviGjfx7B+5aBrJhsFmG35+gJPG/sk8iWrZ4+FzbchKxe32z6FBQipdBu7DYbmdT9V+ai+7NuntNrmAik4Cll/e0zyin7dF2GdpPwmITeI3HFMigjsUNFvggffAalpLrBFoW9vVTXQZoxzNsgdvCy5M+KkBCQwfmpXwN1I3UbQI7cTgBc4A73Ou6LJJpI/Pme6bk+00VAf4cG2cRL9iSxOcxbpZKDbvdGextX2XRPRYY5b2/4F7MA7TLiJojMwGmundAf+s2l3J9NAiaG9+fD3Fk0rIsTpbmRgLCpslWMvE+yOvwhfsA+OuAJpgmDRq+Ex3lGGS+046GXw0ASq+FF4zgJbMRbDIaYpkR2cQXGTKF7wDCR2jPXGK8E1ePLTFujUdZqOOa3bqbfCv9n2Jq8il3U2VAkx2EyNmvcF80ywOnJ4TpiuhTRES8bHTJXt43xrDF3YoMgfUfJHV9wVEbIM4U7zTHL78SnUodgF9jHdAT3zPoHxkteeKmlvQDZwOubPsY9tsUvbrJ+xiYdD+sSIDh1Ro01HjqC+SRQveAbKLSVU7EOSrFvhU4I+1WNP22DTn/Aq4owfXI2BLRhrHI7VIzfPbjkeVWA3qaCvhMomyfPZOIPGW7cUf+/vST/yI+2NQ+UGIt/nedrjgc4KnQExnYFOsQvXqX7iNdTj5wvWHtMbamrJHEB0LWZC9qoleN3XGa7vZRvuYse+FLiKSRR4Q2WowJBHidEJpFrSBY9kzUMqUEaEYKMltY8vHUfb5IBHF5o4VfW8dfM62c5aeXFAcIszx4HAve6+l12GBiKCiV20WCz0Tu/0Tu1/SXz2Z3+2vv/7v1//4T/8B73ru76rvuM7vkMf/dEfrY/8yI/Uv/23/1a/+Iu/qIcffli7u7s8WRxxjmxJ946LayDEbC86Jprq9qOoRGFhmXrqUAhpEialbSo7+KSiOed81oE2NfIExX5XUwpHh06qobUb6moOB+/o5eBUIWy+2Z+1NwaNIPRbvnWZgjd8wSysMtcqchQVApwI5EuecBW4HtRpbjlkvenwERNiZy6lKvJLDpRM2qaPNvTQKCBT8Br4RacAYMMLA9CmgRNqALl4bAo4KyyygS3Ah8zj2j5m37GsIoMDpeNez+IyI761zXcwFvhK6rqi6EIjNE6jRveFzuTGrkRBj9CD86Bs3kaYS4V8ri/aHLkpkLs8sFvsAOwKVqHBb1hQHTbG7uATGgM10Acn6BkhObc9qhI757T5wO4eH3EA30rrhhmdMx4qrautq1BBe0oWWrhobcdfjLQ0G+MWrFPJlCryz672ndhMF/nmYEQOuJPbjFvM4xE5vGGrYg5gnwJ8bVJo62gDJW01XaiYihLqwimVKMy8jaZLm6URuU44kvbKJrzArMEqde4T1XXBsKJe5Mglcm0fQcWJLFnMLbM3GiuIJ7oIJ/o5gZjOhADqV898tn3cmmkOBP8oi/JUc89JKegoPCCJpnv2Z9gHy4J4Bs99V6a9gQXBDjNu8IqEXlLe3NU1jQDWYhEq6L26MyCCauGkyDfLA3yhIua+dFSlWh+wuC7BNyPV/L0DHBkyVEFQoqCzAHungl61dWx0GIxozdiCmSHc0KhAmoyRjgyDUqhIbY73s0JpfYZU8N11TbEpHJsX+ovmXagr0jhEw+ubiWaLEvL3uxIo98yhU7CdY1pKch7AyMwFdRLNV3JaJ2iReRRsnIU+hY7QMdRQsVC1FJwkHTk2NvLbgwC4K0VB3B5qpySvaLIL2qJn5GEEaaS0brK0fVLyQwg/PBOTuvDGofzv/7vYZEl/4k+ofuM3Sn/5fVT6XrNFp0P2UYKqcE1jPSOZp2DtEWOk/bUHfc9tsJAc3yq9JapsHwRidZTsO4imUgAiVQmaXK7srOZCXsMtmen6hqeiW1xCdMoH3Di7LSUtfphCtn+WOQtqTwDaQ5Kx0r6xJMV759VoICLUdV37CVi/kfBbB//M67d8y7e0Gwh/X8IfbfqIj/gIffqnf7r8D+v+8A//kIk4KO/ZRxc/7Aonucnx2As2m3dSxKj2RAE7FEnX/OShhLzYOyAEoeE6Tx6WeKQDx0jU7AkLPHxQoRwKRk2nS0HfJk2td3+NCLAHc0sKmOPBhwqLCfG0BStI6egREa3JV8NFhLxpSIAHnty033Kmk/VL7B1EN4mGNmp9sTrXxU1muBZPKEQcgd8Ccpieo5wCTASaQK9GFxHQEVxsgE/PPX7eS6ER+6j5iXEvaFuB0PYhU4d97sM+ewMwLCxCUZ2kwF4t18EBN+DLdTpov9tSqCgi5Hg7KuSn0kXCNlCy3CnRre0jIqYqfRWFdqWosDA5VK/YTPTIA+ualVSHrZlk0nqI1kerGg80nEFNotAW69appi9tH9BzVwH/HNwFuptu0DC8yP2AbZpPzfsSsn0qm+PlskBPjd8dbNHsgxDGNcef/Hn0Zp+RFp4Mdp4F9McRCq5blk060n3H1YjSxvRM9iW+CnXUmbJfeCPmOmprMEcvCfyIfew7aBOthZarog7eh5XUoz/zyRRQS0cRKFpLIW9w5IisiGgp09QbyHRp9ZDtPy/Sxj6GanEoCuMM6hbnp6eZ7YPuR3xiYF5JoRnzaTErvIGRPFcEzYU/Fkh7i4FVHNF0RBOyhraPQPaDtN1zd+WwTIjTd9IS2qhGpsvWBdboOAVtsyHzacZgLNrssyIG+IGCZfNmz7wKEYx3g4rqVKRgChEUkMuNqEOtSuU2+9DmcwalGfMpwuPESKg3RNKmRec4Zsg860ZiW5XlDUYv8MuuL+giZZujBNYjI0vg0lX0E/v28RitjyC3vJtE9UKnxQvbByw98vqhFdVGf4Thph/kts4Aue1M+lAOT+17skBrhc14ynLTwBvmTr5pMs7twZZDAETEJK8b2Kg3OuCMm7emf/j2fd/X3jgke6x493dXWyQZNwcWFYI7JrRtoKiLAwRczzpDAZ+hHvu0B4ngCAbtdExS/N57AaYeukj5/x6hDvYLtmPgYyGvsYZ30taBRGDOlraa766IfgLlwY4iot3gFTCZpudOsw/1JB2c7p1q6WB0uBO+cXlsrR0wDTwm8d38BH7vetUaiIhmSN9I+MvW7/M+79P+X4S/cP3t3/7t7XsR/+t//S991md9lj7wAz9Q//yf//N2I/E//sf/0M2bNzVir43Rr5rXpxP+fR8IpHIiO+tsY7DXDGfpSiE4R3PAqpC/aCjC3cBuvbIzqGwkFsCteHIyEDXsU34KUglWCSEnsis4J2EKmGed1BEYK8R6NgZ+Yu25EvT5pBluplJEsPiQ2Px4I1KJbsuKRB5cOuDWQdzg1ABupf3LBikNxE1DyIF+RnsFh2mptQKwddKN1qDLTUqEa2Ic+TRAEmWd72CpBDoI4kUFeZejNGIHgfdaJwWUlqxoFVoD7XPsc2vsCeIpf6EO8MZhAqkrOiImeSCtBTyVtX2s8xFfPtCRpTETySUVAffpYmrOOOvUT6VZjZTRyT8FaRvL6IFzBvTWedCSnp/iyiTpIjRiHwNGHMC4Pq3E4lYsMPfhPi82EVMb5Br4WRfDFcbMSlGUkPkfG8OhnU7y4uSF1zYzrDcgu2OB09z3s7NoXLw/Gkewp2tskuGqyR4hVXzC+BPmbB0yqin3haLxH3T6BtugK3ypeDMeRf1sUF80HcB4szBVNlcwhESXEoRJc4dOaDrRPt40Q/Z4+8AAaOR+nfOoECsMmnXWeRDfasNdaPfN44A8q1GyfTxvnPzxP/Ps+FahY77JrvSEReKamv+YdiJkcMPjG2s0CO1UtisXSoYPYCrz3PaxdIjS5ENUDcSDvq94RQgwCTiG6ehRjChFlzGkPNb0DW7YCMa7sE6uJZfRSF2gfYq/oYlXGu7gTPB0pWhGWmGsFUqvboMG93caqHM2m0027LS7glaqxbeqqz5gBBJWQ89cnzH3E7mtt0BJ9u8GkbfbR8hRx8QGQr/299QeRipdwHtoNksZr3yAy9km5aZADmrGNyqyH+Yb36h40YsUP/RD0tu/vfJVr5L+4l+UcK5QKEE6osvMYPT6pM04t1rWHadnhu9LqCuFuRUa4LOqk2O7b8JtL0TEf6QZcg3qkQ1ZUxpI1gqZruoI5DXu4OIHNB0PQWGRuFSUrD0JcUQnBpkTiSqQqYigjTSqyULj/ln2eP+WVK2/Wc9iWhnoBtrunU+cBiJChYnXY4PFYqE//+f/vP7JP/knetnLXqaXv/zl+of/8B/qda97nT7jMz6jfRH7H/yDf9D6fu/3fq99tGkYBlUWDQco3f3xFjFyVQtOkd57yc50HqEDyJawU99JTiOPsxywcRk50AX28xO5ATtorDxFqbpG4GMoAaXSlM25uO4753lo3w1MMMg3Nf5VHgfSUIG+OU2CgdmACyJGZblZ5UpL+K0EAT+Nc5lwIWIhfFaeGBdECEWE2rHOWnl9AZvcPFq34BG1OQj2CM7VndA6NDddZ0PvwHmLR8/ekG76V4zvGG9Gw7nOPgwXwTXUgnMHbW/gCG9QEfYpUpS1nJWnJpNtbJ+UeEo8yjyoSRy0uNWJ4iWfltP63YHHOcbpA3rIXK0o9OLMvFCEp0GrHCa+VeBTWrFZQpQ1V76hKE1LwTXWrduZpXC7F3FPzcKGyf0LFjFvRCZaFXUb0j1OSb1qYMrsseq5x3y7h6rMs9kOaLrtrNTgGICLMJ9CBdn9WfARuY27w6GSsv3Heuhg1LbZYRM/ZmrP8Y08sY/hRT4lXclh+1zro82lHr7rmKrw5PaET9soYaTiP0u/TaEhbR8mtO1TGOOJV0Lg6BqPEVQoMZzrwQkaGQ6Fi5CCRoMk2kIDwLZP6zDB/WGJBipzQcwNyuu+BH4AyURR4Amd5+AhtiICmmqxLUrREuNXITEovDdABdz0VfSQbItS1+fMPewz0LHE0cynZamMEdzpCg8/GPH3MGYI2kWR7ZPIDatqfKR1Io32HeyzquaoNJlG6o4PCUyPD8yQ1Sx7rPOWtngHTIVO5yCnu5DAzXVlgZE1mRtbQ2R7Gf/eKC3Rj8tOFfugQVnfQt8SiHX2YaiIEPveZp+kvByQ0ePp7OiwjEvieJLmvM29hn36LrGZSDCCAGbXSZR1hYcfHF3j0hepwGOt8Ip9BN8UIe964j0Db05GreCnZhDfRtymaobCrdNZV5hrAE8yHQAAEABJREFU0Tht13Zp1f1LRaBCjT0weqdAvXv8Mc1f+LcVP/iD0rOfPX1U6R3eQU2BYbCKKVN7zIsBBLYNI5kvYRYNoIBznfOIYBwj2nzsmBvI4/UH9Apk6UqR4+iKuSDs4+9KOL75exq2mWMc0wjZwxn0PfKcxO8CbAFPC4zTh9gHhSrz1/pWUIZ3DMSZWvG3B78DXK2OfC4RkYr2eE3ZEkB+iiUQ6t7xZtVAwTKz2Uxv9VZvpXd7t3fTJ3zCJ8j/S+LHfuzH9PEf//HyLzR90Rd9kfy2wm8mvvu7v1uvfe1r791InGG1yuT2QtPhPBRx0jMGbHVv3MI5ftcC3IoF1r+Nvjd2LPRVftrYlaIE/8rBkM0zfkcY6hwzGrawc06ldr2aC1wSCDg1I0LMvcgPkhf6kSAeLKqF0D3CdyUR79Sz4BRetZauU4V3oSAH8c5IdPoBNXVcWgDfgBLR56ySSwLmyE2FwOcg7WTFrwhYA7qYwZvIxVGTHi4TSRAyhuY7Oj1qBu0ZDK1YYCf7hCpPWxBNBdtUCKygtawieFLAQgNl2yrQD63SXdDWOY+IUEQIVpp9egwwwOsK2Sv0C/aRqsbsVYeCboMN+yjbJ8o0l4pCljG0fdxeDoQqTqXIcz8YZ6goAm+yuQGiBk3kmdg+ga4s6pUZIuYF+qE9ImQdRUTTGayuMTH0HGesYZwzJeG9Y7OQ2vX6471NGVnbQwWljNBYQtb6KKbCfNynBy9yW0u6kiOigDfUkfltT7MPPK5YIxOtdNxwe84OfjsyBrYBlvlV2Kwp8B/mUoccPSkUOu0ItF2AccL06NYtkml6pBftmgUoqaIE+08yN/ydIlSkDh9jeCPhN0kzJnkEONzZWs9zMaUJDrfRjLdiBRy7GGGX+edNsIgPXSmKElAX8yOYD6lCW2IfJ8FlWIgNQxPKS79GFBWwdlzmTCZY4E18YZNcpRzpG+AES/H2N7GRP9ZXsE+HcKnJPj2DGQo8iE47UQ1kgENudBrIKtoWPYMqemD+igbbpWYyLRL9VO0R9/wGttlHHBFNX33XKQIEwNJ6rjMU+3Dm2fJ4+C5BzPbx5rtgH883YZ8BeMc2z4eOeEGoVTXfaAUGJdPX1R2Bfcxxj77n6Mm8DvjJZu3p8KGKLscBXbA2zCJVyqDSF9grws2Y/0W957ZOO1Km0yGzp51vnOKNb1L8//+eyk/+pOo7vqNWr+LNw7u/p7IUdCDwC/yV+WuaU6LVmmEOSbAMwXAT+R2cDDG01565aSGgY5uT17mO2NB3BT5ChHroSwlMUZFjfzI4EKKhiTbjaLmaMyKEytSj7wU3eXWUBlI1ffwnsM/IfKnYp5B7zvXEZ20dTDcrT5qjsZk7AGxadPleelJoICJUmIz+5aYHH3ywvYX4pm/6pvbP51760pfqscce02d+5mfqgz7og/R+7/d+7Sdgf+d3fkfL5VIOaLp37GtgHJnv1mfzUKGf/a47LjRnxy4OkP5HasRIVTZho32IkOYgMiuphF4lDSraHaWaQe8dk7vjAQE9cXgOFCjCqogNSoL4HkHhFklE9WCjAHtCM0CHvMguCjGB1NqB0RlH0N8RjYIxDvyu06Q5dK2HZa28Rh+0ZPfptDuIAN5pDoE5lMlkXnxzU2C01cVhJZPd+ZnoWQpwzYh8CxjqakCTBE+KYGFSS9VMk1a1sOAHCz/AuurDNMo+kd66c5PnB/bZxTZLNm1Cb8EcYslRjQ74kO3jtxYzxsgG1RlHGrHkeYoKNKLTqUVaoB9/+XQPG++usA/Ga/bhhjK5cfE8mKErdrTywgIIG2VzAxLGnEH55G4YaPOSdcebi0UkJIoqDI4KZCxsYJmRyFipCz6X9C3RDZCSedJVHiH/JXPTVHroB+VgjviLq7tDL/Mi2gr2CYBqFK7ipqjKb3X6InCkzjyS0ejS9vEmsK4HBO0L5C/Q2MMuu6uxbY73WOV3sU/hhmIBjR4YzwPrc0RH5hVlShXanGt0d5bBkgcU7OOPlU32CRl/RaqCrI5tgV4qfCb1XTbRK+wj+iPWCHRVB4JDx9htlw4dVHSoGmyCCrGm1wA/oq0Q3wRs4j+JLmcd9gG+ayymIlpBJx2RAk2KPX97Qp6a4Nk8NTsnPugbub3VONmHfA/7dOjE9jFvYACH5Pk967AoKPIkgudsN9sdQux0Ke/dsoZGbFHhj2bmYSrgwXqp0bW1Z2X7MDACBs5J5+7AjN9JsqV6Lokt/O32JXHt1qrjQUbI87RYwQ2qk9i0+oHTDl2WoY2h9aQz5L/CNVt8Gx+/ofibf1Pxbd+uvP9+5f/zzRqe+1ztgsB+45v/Xa9B3FT2jFqUgHJIWTVWyXO5o818ibmiuzzSY9G9cdl/bJ/KTexofOje+pgVMV09F0Kj7TOQJ7wAEzHlFK/gNG6IN8zMEXLPI5sn4WHJ2uP1J2HWe4Ou2SeQaDOGAZwt7HVcB249BpTZdRjQuOm8dz45NRAR2tnZ0XOe8xy9//u/v77yK7+y/cyr/wHdO7/zO7f/KfGCF7yg/XKTfw72Z37mZ/TQQw8RTAed5YxPTokvjyvf6fdEJccHY0WVzu4qjSkZD+6vW0SedLDoirzZq7jaEufbqzgdXumnDjNciyFsUFN+orqxhds25bti5IRBxunkbriA19oWlDmLZ+Epgr/s7Y+FXGcD4HzRj1oUaRb9RjDGhIefOm+CuCFShNQjo5+qWDemWVGQnx7tEC3nfa+ulJb8sGIHPjpW4Eqbg21FEahKM8YYFyhBS6Pu/PAo8wAqqVZeT1dF6dRxIyFsM0JsD/ssq1gnEp6SpzCSF9olAvhJkXkSh3Ft9Ej10s4DnFBg8erY5HiOzNFJIflz9154rhfJX1Td6cbJPsX2SeRJFXRnhg5wuXY0YRiUaV04sXbKumn2YWGwzXa6onmPfaJgw6IdNiSeD17YmcLYH91UyXVAVUAUEbrIYR5wRVXsYzuU0qk9ucc+A217tbAZgwI8dkXqALbfeCNd7W/A0duup8tvqDtLxuc0jUqyiuwVHcEHvlOYu7bPNfhyWlDfIS3QS4lOYk2NCEWgZU9qMJx8huQTXALe9mlDkNu695xY4D8z26cUzbpei2aflBjneZoUuKeAx2wpqAe8kOlujmRQZSMDWa2Ym7yAUFeKArpC46tmn9BQoYesHSJ7Hrm+h2FH+o0DNFdy2jZORh5c0DJPjMdmn9CKOVx1ra+63kX7EvGC8uQ/BbhOQo6IUAQjm7JBcuKJ3CHkB1aTzKhAiX4zUn5yu2CCzlBAF4U3iX3znzn+KvCjouY/fjACmCYsItddH8loJ8QjtqUG2wr6kAdnyh9hsv+MyIZboQ/zLw3YxW+CK/s9AC1GSy5fZrJtnCacSZbovaIbMT8HLQhhO9jE9tnBFo41C2LeopspmGeiPyIUEeguGX/8iXh0BEnqH/0jdZ/w8Ypf+RXlu76r6qtfrXiXd5b/BcGCCdqjiK4UHpQX5kbiR/Yc8IdUVbiZcZsaTa6S6NDdHbhAG+iYvkesMv7ZLBTMF68xXns2e4OC/8yavMkDiUpKVe/cGwadKv8a5I6znBS3HpfwVdWj/2lvMDB/hY7sP2Uda6oW8Lke0LJW9c99FYy0wIirQ0gbzFvq5Uktd0Rg8FCHU/g7Em/7tm/bvmDtjzb5y9Yvf/nL9V7v9V76nM/5nPYLTr6ZcPn3f//3dePGjfZWYhzHK5mYehIfPathIVyivYnLmLI7vSYDvChEBDdldrJUAddeFQFaoqiejWrv6E7Fi+lIEAkcdNZL/jiNA4hxJAFdV3BEhCKmNIJ/zALdouUgAnlRB8OhIoAk5+okrz5BJin40/qIiHXp+Cxi6vfm0k8kVzzBWCFctHhS5O6uSNaHk8sRHkNi4fON1hL9zNBZYJ8i2o8ndb5WcEIeWBZWbOJNuBf6Seepgpym1bOYJHwMbJBsH28KzdveChvxlM6BHidpeLhc6hmxkZHtDhNqsk/IupjBV3E/fMpJBdpr+1CKpp+gNJ0RB+Wp5eDqrgj3Z1swOxYwP5X1RoIigCEvapbbtulLiFNSSCSbcHdIYR42Z4UWt9LHqbs8agYLpOQbh1pTXnus6yW7ZarqYGaGuM5NYiBWVfykZ4PeIcst+BkabDZ+DHOZKSIUERNKcm+eB55W2ndG6M7X9gnbZpPW/uNRoZjGnuMKekWEAtg5N/DB/F957qEIVCDR5w1GX9T8B9Vs2QcdostddosJ3KwL+kIhjsm4FO78rMSKZFgdKvdBtdkHlbMphbvU2j6hnoky4jvDWFXJOzaEwTh/mRr2aUvBFi6UtF7eGRHgjYYQc3C7IOZnJ9un0jBHSaEi60S2D2U1+4R8hMLZuVIAGhGMYJ5iH8SUfTQpFFpFsn06dGH/6QotIY7CgwnbR9pFjwFcx46rgItOUdXdHtZtlNCIX8zB2WIujUwDWdPmY1akwjyd1p4RW1TWJGEL6RZP/73BzcyLsHEi+xGhiGj9ldxzZ+RhwJJ1QVHavAlyCZiWdxRJkltItGs6Ig7KU8vB1V2BHeLmTZW/8r7qX/X9ymf+cS1f/m3Sc56t4EZbEUINsk6cOvSmdoQCbQ0owv7jdmZMmynh/gv5TygiNOAXM+iZvueM/TrA3dYefDXoG7HbOFSJh0feM7h+a1UEW9gqdRVHhLmYMEMZvxa8du2jVF0UwZqSXAKu5Uymlmv/KA7IXUFldOwSsADd77xXeOpoICII6F17I+GPNvkL1//iX/wL/fzP/3z753T+j9avec1r9Nf+2l+Tfwb23/ybf6Mf+ZEf0Rve8Ib2PYmRIOS54GCip/HBTLc7XJqEA4/7SlfU/tkMXuhA7qcqPW24W3PCvhNBu8M+UCeA+sahnxXe4FZuNFIRQbo0lo5HxGYg6OnYfOHmLUCmkpbLPUOhEuIJU2Vh61pQakFQhw9TrhkaaxC0KkFSms96FcAYzvXiZ6bAnywaBfugb+yz6KQ5BumJjqblxbzvBExHKvAcGllQe54SrXj6Q7ExEhEtv7ILeijQ6Hhamc4hnNjnsqlmhno2G54Hw9hrhSEqye3bslXgkjkzkvvzuAVGZn2RbzJgbxv0rss1LWGqlE57+IXrvomYQwfzqEDINzq2T8elsE6tBqEVqbN96si8CRoSvu6ajTMHhkIahd6kKDAgqcC7myle7skNyoyHeIWNxIBOljXZ9CEi82ObUGIXujRWaWDj0ZUy8afLOQI0Xg8sY5Ye+7hF2umTG9DS4prtA1l8vbRk+wyrwJ4k4PZYU8SRMBrTcGqXfwbz1PaZdZIfzkhFkenM7OtSD2wyn1VFoHcC6YBsnNM83CKUzT5BfJdG1oi+64j/grMtoAsWV+CNgIY6LaFHEfuo2afZJsScqM02Hf4T0WmFwxc7F/NrVSscACR0RemqzjBvkIAFCf9xXTzrvxR6luGP/kjh/+PwW7+l/PN/XvnTP6H8k2/PDd7ERtEAABAASURBVGUv37RYytySEVaavVpsG+EEA85nHfMW9qzES2FMGnDOrrCmKOSbOqt90Ut9V9o8cJ1tAPYJdcQ8MY8HAF3OGOW5JQ7HXLKrO4ktgVL8YCaZF4G9cCC4Pp1k6REuIjSO2SbdrNOZg3TveNJrICLU972e9axnyW8d/tW/+lftZ15f8YpXtDcUzl/4whe270h86qd+qn72Z3+WwLKSFwynp+9NBF5yGTM8EyzJRrSQEygIQAs/NS8iLMZ6fky5r9w2qBAtOhbVkRGVhaePohULbJCvB1xJlmBdETwdSKdNWlHwl+GQ6l4ALvGMCIJjkRdZB+691ag9giJrXdvsEFMJrNIuO8ElG59SgtfYRd4o6pKOxAoF+WbovGIbzKWdWRFis3CIw3KHq8TJFCyo2WeGLQme6YBKr/mboBhy4dM0b0fi1oENvTeKSzaPVUUFHdo+t0NfrAW0EotUF0VznhIT9rHNKMtpu2zSio7d5SD/vG3HYrdgcfMcjoS+E9lFzmS3B9q2kPqmoYS0mIUSvib0NEDAV9MsMM7+Sx18+O1EqcBi1CX+A5gwla7qqEod2GfG/CnNPpX2S6fZYR7s06OcjpsI22MPx1nhJ5z7/rOkY5dHmQN2mqGYObHH9rksfpIb566EOvzHT0K7UpgvwmpQCXH4gt+sS2Vtn2Bz5Ld7HTJ4nPlDIqDu8jzHsJENjx9o7xFTlxUGPAb2KjHAxUtNBcTI5lBSsNUS/Tu+rQiumOTAPthsF/+hW7NZx95KzJlpZl+cn2TmVXAWdaWwd6vq4Qsy2Cf20YedApJBS7F9WHsIsqw5oZ76CoZxIXqv9hxBz4tc7VFY1Zm5ooVZYcdupbu8mHneOAQPRPU93yN1nfIVL5fe7h01nxcFc9f2cQxjqdm3jeelbbaHfVgaNOuLbM9Aq3Clix6oHBmxCfQpyHNgDg3YUyW+TfjDXZDLlpcS6pi6tRTsKc0isFOFo9BVH2ORBnS5pLDCfxrFdslTSRcHKAcleGdyI0sT5dQx9zqfghooTMrr16/rXd7lXfTJn/zJ8q82+Z/PvfjFL9bjjz/efsHpr//1v95+HvY//+f/LH/hem9vr91MXIW4wzDo1q1bWi6Xjb5pOa1WDjNXQXGNE6e8jClecbY0IhzH/uPP9JtCAX9kyE8NljzlcXCSOroKm1QxIliEUx4fLHqOGANPTyo9uvCRbGxEwAER/FU2AGPWxksQwe6bRfv87zxS9vsuO6gGwJd7hrFCo5AvCKA7rGqzjk0HZGCjBVOKmtO+A0/+wq71JuB9Ch3qAkcy1nSMJrm4PCuBXlLmzVc/dduzfWhRdIygJ6VCaU7VNxx+KzHQx76AsUHPBU/wJ3YxllRlDozoomIfFpoMPWMemqOvuecFqcsCKIO4XtYZyOv1K2yfiPbZ1gV26LGP56p15US40IIFeGcuNibyKC7oMCQquugxjiFMgg7AKdNwHipi/iLychzlDZngUdjAZDGCuoKuALLPdV3HZsnJYxoEoy9wYhtOk8GP1vbBTt4Az7HFM2ZFfrM4Y1Mv2gs2uwC1Y4cap/VibXQRWvROnQoGMW+2jVMH0GLe0S/5JjkUEvAi0wWPRAMDT9gLfjCs7dSBN0FOE7qRbB/bwG1SmSim2lwx7Aiz9u+BvmSc0wR091f7Trbh5nBk7kz+M+Kgc2R/xkyy71xj3gZwBZsJWShe2lmQBVJy6rnseE7MOuwT8CP8eUp9V9pn7edsCAvUQ9GuYgyFC52oVmOVmP7tiXbPXOBE0uCNWDQ+/DBgsEOHqReFxPoTmnVqFhkl9T1vHsFjMKoXPLEJjO3bp609owbWnxFmrzEpvP70eOy8j31+LkT0kUcUH/VR0m/8hvTe7638f/9fxQP+qNKEn6VF17DPrC+KCNlvnGBTM9p3Fp3m2KejTwrOddLFDs9T69T2GXjIgbggTEUE9pF887JkzqIWKTAIFiEcC+qacYNn/mqEAp+3DauKLn7YPmKOGFMlH7FEbfZJlHKdiXEN/yl1lPl2HIoIA5+Y4ApEBMEC0xEnAp+I4F7HU0cDEaHChOz7Xs94xjP0l//yX9anf/qn6+u+7uv0wz/8w+3nYH/t135N/+gf/SM9//nP1yd+4idyQ/897Wdhd3d3NbDht2PoEo7f/u3f1hd/8RfrVa96lf7G3/gb+tZv/db2xe+f+qmfUvVmep1GNhFO222bsnlx2tSP5h7n/ktg9xCKpDbgM10QCBwByCPahYU126bn1lJa4ZTETqC3z1THqlyI9pUF2jj8dGTj1tuQd1pOhx+zwcBKntwcLLkXG1gpZkQEmqYwRKHBAnflJ5EQUZG5yq9FZ11lAauUxdOvAseNmUtno9o+xOVaU6hbpZhENPtwT6zdZch6yer2TUIrsNOVooI9K5sP1h0NDSY3QHedJzjVkgjeoYp99pYJ/oJ+IAyJaaEJGZbqXdM678BQIKugb5vUZptmoxLqorDhkGCUy+Wdk1wh38B6IUXdigj5SAyyh+84We+ZU7v7pGxwsxItl6LxPjaY1EWPhAdOOSWyj/jn3h54mQddM0yiE1OxfZxfbQrQFyd2FvYdp2Yb+xBK62A05D+ALvGsCU5kDm6QBt88wERENAqVuHyLOdvsQ1wR9LV/pCIC3w78zPBOqRFd2nb7YHdbAHfDSJ74zmD7MFdKdOqYE0brvMpQrl1xylSBhN+Ydthk2z499inwiSIunZsRjF2jPDbXhJQiJpntTzf3xNvEbPFNmtrVDvjFFk1HVSohxidWptD6L3IBx3SK6QPOAv2i5SrwGbhd81fIIa0LHcxBPfyw4v3fX/rRHxWvGXjj8ArpgQckK2ONPMidOh7EHLJNl+u1R4qaso10iceownw02hGsoQK9CPuENI4p7w384Iqijh59dOpLyL/oZjsNKCsFj0cB77CengchX5ttUp38nHY1BPSKYA+uRTkatQav048inLDdOBAsTge91/t00kBEqOBovpHwLzc9+OCD7ebhm7/5m/VDP/RD+pf/8l9qNpvpcz7nc/RX/+pf1ad92qe1m4z/9t/+W/vv1itmnheSJIDqLo4/9af+lP7xP/7H7Tsa7/iO76j7779fL3rRi/Rn/syf0fd93/e1j1H5xsLf03D9x3/8x+WfpP2v//W/yjc4v/7rvy7zYj5+6Zd+qZV/4Ad+oL0xcf7617++/QLVq1/9avkm4i5YxIlyf5hLTq2BwoDndzi5Yw9qbM2bS1fEEw2A0PGq6hAeCedsYytOHDyJqBodbXX4SMNtpcO9x9eSZtvDsZUXOjyVqmwG1Z5OdpGKCJLk/hG+dIQzhl/6GRETTuJLbCet28kSPU5Ad3ZN5f4Al5xaAwXLWLIAkQRFdE6b+yAnP92ZdVPD4PgOlPsET8kYVcbQn9ilp6/Kx3R1ySPTsOvktvOkCi7rfBzEopoaYXI+4wkltDr6IkJ+I1Chz3kelJcHg9yxlaSQj4SnvGv7GIMlPkitJSXLGaw9ilSBxgRBu4I5m+o7WqrQEcByEgc8sWGkh9iF9VGSv78x0h14EwD7Z4Jnk/YbzyiAEUopnpGw+aqyLy2wj+dKl8YW8JqeHiR4kTnhcuUntLKgqoO0IZnuavrbtJw/T6Q1dHJxImsn0xL9jgjXKboRTZrIBBERmjNf+w6NjzrGPoGOKuMZDiJGcnMscKQ2h0vZWgIODLHpOT03v5hBAw9E/FEuDMTbsZC/LNwxtM0pMFYmBFMDBpLWqzsjNrwH0pRj7SPDOF2QjW1JHLv9tqmOHXrGSRT72AvFRV/lNchwfsONItb96BvwrqQiAORG3R0TjEtTSrIUsOtE9cwzgbBtnJY8mPGDM9tjh6fZto/5ahghy/NArESBK8Pu7GRO6dFH97/joPd4D+VrXyu97dtKPCCT5boNYzlkm1CRj1CoNsbC1btOTfat0d4blCjK2qnwplT47sYG3ivYf0y26cEK2x8LP8xd32zYr8HQNOQ4tA9CIeH7INFwjrP5DtgSxP7ey5K7kg4mFu3NS6KRAKtU0J/njfk9SvcomcKDBe5BQow52nev/hakgYjA9zr9sT/2x9o/pfPHmb78y79c3/u936vP/dzP5Ub/YX3e531e+/7EC1/4Qn3Hd3yH/uf//J/to0cjXlDrtNjqnEeE51zwxvE39Iu/+Ivty9u+ifHwf//v/z3x4VF9/dd/vZ75zGfqV37lV9oNgG8W3uZt3kb+3xa+afAvS/mf5Rnurd/6rdtHsd74xjfyMOJH9QVf8AX6yZ/8Sfmmwz9Va7wXSyFxiiOd4N95ZQPUU6ZpfQZ6lGZd4Ii4YGVQAkmgpsTNAgHC5SA0WGeMLSA2iLaOwNG301bXKUXoaNAtAlBEZZEXvAR8GJNghhASKd7WcmORbIBGN5KegDOgsZ2obk43b8p3k1tqoUOtD9eTevvOAPbxQhuxpkLe98ENhOvohWA6DWsjWGRQEzoKj2cH4m6qNJYJjGu0tIbHTlTPeSabrVE3Ubt5mnWSA3hEMJ7EJEjwud2fD1b6ySLt9F75aTLbaU1w07Su3lnWFLc1xMj2q6HqTQyrj3Uh9C0f6KLZh027NVzxn80iBrghZFAvcqn1UTGPDuzj1kCPm+T6eVJyA+Ibul3wecPTe2EtAblguLFNFF3y91OwpjAZfU/AaRa205rkpmldPXeW6AfBDuBBNElnXQptFrSRmkUnTKLp4izU906S2w7ZR9ORCv7E+KI2Fn1Koc3hknW4SZv2M3P8wR83XNbKw5nAh6UOArke6Jyq/JGpoRmmYp9Y9z4BmUlt0pqcq+viHWfNRoxK624LEWFJEYGcoQ5LUdTmKMzXme3TFaV9B90bj4cXgJwbH71KNrWhkBzk6NuctNBqqClt2s/OB9k2Qx1Z/9RS2TCXkAEBbq1RqRGYjV/TfL4Tu+v3f1/tOw4/8iPSH//jyv/yX6TnPlcq5XQcQfcmUdycbtqU7yxHIAZMV7BwUkUysa5SIva1TyfQEuFOJ8FmqJ+FOuxTsY/akW3dYYhiLUaH9yR9btNt9skt+wB03hP/2WVvUMHtNabvzI8JhpgMtKZ8YzmkkGEknY7YI0+HuNf7FqmBiFDHnbw36x/6oR+ql73sZfITff9PiT/35/6cvvALv1Bu/6iP+qhW9g3Am970prbJP09Q8Eeg/CVt5+/+7u+ud33Xd5V/YtZj/REpvznwR6v+9J/+07rvvvta/2t5wuC293zP95RvVt7pnd6p3WD4rYW/z2H6v/mbv9luOD7mYz5Gf/bP/ln5DcfNmzd1mQeu5pCNA5+E1RCpQubAjb+qAeOULZcLOnS0te5Qy91UQkueRgVEMnrtjoUk7cEADxpUTbZKHU9DvOju8WRERwLT3VB9Mo6Js5giKhO/5Y0G6mnQGxs4PxhvpUm2YwO60KXTCpu019Is+/51O9vGyQHblKLZJ7nJFAtxZ0teiOKTdXAg2Wm8BUtDwwy2AAAQAElEQVSZ/Wdg0lYAMRc2oODTinK+n8IG2q/dfaHDf0L2jSU3nf6nZ15sl/Dgp3GeA4G/eAPkjdmA/8QBV3q6HGjzdFHQfwQXZB9q5aq1NQ9GHpQwDaD2KV3wGNXjP1IpnfZq0a0hiG/JgxA1P04mim8w/TR1ZGM2sjluu7IL0n2yDY8zGGrz1PYhDXkY2H3bLUfr2313Wh6z5y1TYJ+eNafI/uPYtsQuLcbCCyxpzq5zhX9VfEnnPZLBv/d7io/7OIl9gNgz5M/+rPSsZwmC58Vy5XABBSeyY8/WiCydFYHn+JMJbkM6Z97Dt3z7Avh29e7KUbBNB34oxeQ/u4O0x8ZgVXPaG9CFaeS3uUti21mECvyfBXOv/y1UAxGhiFDhrv7atWvyZv2DP/iD5Z95/e7v/u72E7B/8k/+SfkL1n4b8WEf9mH60i/9Uv3yL/9y+6d0/gK0N/k65jCM3zD4C9y+gTCIb0D8FsE3LH6D4JsIv3XwmwN/F8Ifn/qKr/iK9tOyv/VbvyV/5Ord3u3d9Lu/+7vto07+ArZvJP77f//v8kecvuVbvqW9HfF3O4z/shI+1tzG+Uk4g47engjQJnBSpFVNp+JwPcKQok0XP1g9iQNa9Km+S57OpTp2YFXRNkW7q9TeKO0SuDskAJygYS4uTvrJhuE0qaxxbzJsH7+yb/ZpArhHsknS+hGHK8409VG867PUQUaz01eemib2Eb4VbJNDy0GyfXartGTT4w0q+zKCvZ6Wx2n2scBdiLmbbAqrrAe3pZXngtOhFTW13aW7PXgaGoxdYJ85/uMnuAX/Gdjk7I2BfbARDjZAbsbizwtXoJ9+J+Ix+ye5XNZ+bWoTyu6k9nDEvtNg2oXGdjKnsc/adYCmMUgXPHOszAlp3lXNcWDbRxAZuFHYW4X8xtX+M2IjXhq1G43bWL8gD2+e4XmI7OHaoa6pwnx1bCvoxrrAFC2OpA6MUB38qcZW2zT47q4BkRFHddya2X+8BmGEhIcB32nxjRi3R3zzA0LMJ8x5PvOAV7/zO4qP/Ejpp39aeod3UL7yldKDD4oAencMX9GoBK8T2Yln0NN5b7COIRXd0XRIF5U57DabBxW24kUuQWwznQVvpWbEtjnJ3+OqIB94oLVLUNsdxdoT7X4b1mS1n0YTEZIBYgAjde+4p4HjNRDBpCJ1vI2Yz+fyBv95z3uefAPwnd/5nfqqr/oq+ebBG3Z/d+FjP/Zj5f8z8aM/+qPtI0++kfDHmxw4TMFvG77hG75BH/ABH6Bv/MZv3P/fE5/5mZ/ZbkY++ZM/Wf5Y0nu/93u3/IM+6IPk/579+Z//+fo4nj58JIHkUz7lU+RfiPqSL/kS/d2/+3fbzYy/6O26bzje933ft30hfGdnxyS30vmKSLwPGLi2HcoNqME+TQtbTBqnV+Tu2STCR0iBd/kJ3YhrrQigtKrFBCKnc7rZOFaJq4IBlDbnRk+b+kn5CBdtPIvBmI1LsDn3iNIW+HknzedJKiqsKiOMLNfBxGVDXiSZVyfjALW8UjkeOlXoJLy57P7LTKFo6Hy1xM7dsJ9DdMQ+iUZgag3tElAAFQxgtfs7CAM2Mu9pfdLnhc0402N5HeAgy6h2JnidWuWMSzU+5Bd4BhVqwWt7CDRusAfFyT6hGe+SA6YG7Lhk0vitSG1wZxA5o9u8OhnsIBdmShIcwh8iuftSUyCHESJikyKs4HUDlFlzUgMamRbKTad7JiBUocLIEd8ZKm2A+KNoTtO8NWyVbZgyFWC2zo2sW023FY1Blt/24aZNEB3hO0Ea4CyhdpNHyFO/sQ9YVszry7QPKNuZOXl0UqvwhZVkOVqRtss6A9kio6HzNSDo3A3OKwVUID81Nn2q0+mJsgZGVWZPA28Ami7AYX3aPtVwpESvUQxmrBsUAFI8hJf60dNQyfwQwid4RgCCXVeaMVIgA+FM8xmxbRHqXYGpFXT9P1o8ZxIYhl3oNJ8tgSU39kmx+UVL8EazIOnsUpPlM8LgYpWTtdNzcoR+sI6syIVuWsfmAjDqkT8OaL78pVivNy7bNh5itgPdZqBVCLhtM9yybsqn5dXjSQJZBUeLoRC2fVIFzRfZJPad2TzUcWeR2GcJMyNjBhN10inHCH/+FSX2E/rVX5X+3J9T/uAPig2IxF5E0KvrXa5RJXhbDkqvPeaNosxmyy/tEg2Tr9YjKj+ow5N17bV/laEg4rdOLmlGQkINsh1RhSyic7qVXmsQoCKHRIGUYHDfJqWRbyqn5LZPkx9cFRzWN9pUwh8cqDAWk7AvED5U1GEs01qhzxEaQwYQJ5/sJVL+gtEIqvMydTK6ez1vKRqICBygaDabyW8fPvADP1De+PtLzi95yUvaLzn5y8re6Psf1P3rf/2veWjw0+2NhN8o+EbikUce0W//9m+3X3MSR0cwcPIbBefbqeBtTps2l5029U3usb5Z+IzP+Az5exuGiTjdCSB9x6c/Lzji8f6nVs63fSfFX0r4oBLaDm4rNhvtJoMoQ1frC7wXv1YpHa7t1gM2IiaeI6b8oOdwaeotqhmkbPEUZABt8IWShsC/I7gyYM7Th46N0IzIMQUpXeiA9Ho8ciPnCnoi+FgvDp4ZyJdrkCciQ8aOhbWSzwjGI29aYAc9TEwkGwDBdHUjvFbqKyL4KPgnud1dHY+/aVaJIjS8z3lEKCJaPWLKW+WYC+aWGJ8wM1Tsg80jPGbihU4ohtpfSB39vpnouXQdcwjedMGjMr5RC/CRPA8TAUd4WnnDHB30GwSQV3/CAnN1ouN/tjatPVM94ERZW7/9x9XRc4pUUWaiD9SoCu+F1dcbFufciUwItq4RsVU7rYjSwVfRSaHoRR+jrAcYR8BGCHKyfWZdqJ/3MmyFV13wYCoiL/oH1xhdKydC2j7evKtRp19PzGG5PEeKlQBPFQY9X0w9IiT0lLXAp+TqwBu11ViVto/wIU84hToUVtFrwRcdhbQ+IsBBOWLKKZ5wIjOnVEyywWyGwEKrCzruD/JCJ/sf+Sain3WyHS9qH5PfpEAXto9p2z6+OVnBm3nYlk9XfHTMUdtnZn3D3LZ9MA66SlnvdDVOBp6ODPC+sU+1fdCVAmj8v5BzNlhfIrZrbjk+GQoWQBJsgLP5g4daF07TqAYFqZDp2D5ed5zkuULSSYcZ9RuHT/gE6Wd+Rvmu76p81asOfcfBMgYTtmKUIDYMgXJo9J7WsW3QVD+JxFW0M/Xkmzs/3U98x/ZRwpSJkXOiL0tvLVXekFVuL6pafEMfFrusZZI1h/9o64iwTqWIKdeJB/3oI+FhrIk/GjBlqi6J0iZFhJp9HNvYF/h7TRV9pk4+YKuIdQoBECZOBrzXc08Dp2kgItSx2/HG3W8LPvuzP7v9zOvLX/7y9pOv/oWkF77whe17Ep/0SZ8kf/zIbyn8HYVv+qZv0s/93M8R8Kou47Dj9X3f+Im4/EltjDNf9gOv3TFx+2x7mIKzCsd0QGOfrus42PVZr7m9k/ZkQc0U/DGOsgMqIU5HjwTINx5H2w/qIIGqA9WK4DC60GgbInw5NgV43Uum7jL0Axve5OyNxBAhCdHPn6e8NYYGNhV+inEsI1fUaNl6dD1Cv5AP6GWaWdHsE4He0VNFZ5hG029c95rRHhHMw4CzEHFXySapQyRqtN1+2ka3t261hDRAawkt2yex/9RLx1S47Rp0cQrTqhSI3wZx5w1LbLMcmKPw4Y3PrUHaZe7tsfumCVqN4p0jvssRPUIO0J/30goecoOHQkQo0RlMadHFZB/u1jvag/lVGbevRnzQN4qFcTrmOMs+CSLUIm9+K5Mk00hCkHLhlJQKertycfskdG2fleXiJsnz5OZKctvuMHgaKMLUIPgEnB2kbJ8RG+z0gQ8zb2hrpJMrvHjOFDhz//XZTAvsU2SgaBsjz1vHP7cZX7Q+xq7Ps+yyBoNCtO80rIba5sRkHwkWdNLR5gJ8Mosu7D8BkRFctsWKWCDss6LhJv4zYq+9EcdCGSlDAvwEnNYnt0Zi2vBkPzW6sCGfUkSRY6511Owz77VgnhZxYFPP874vFkUd8ZGTjsPnxj6b/HDvQa0qtISmY6woiyOhQXbiaVYzJdONcO0YUAP88i9P/8fh539eepd3kV7xCumZz5SQZXuE7WH7DDwkCoRb4tC3MItNs6LOJNoGv/IyLiP7NGqRC9MDNDXthERemn0wga5zucbdxhyZCj3JHKtV6mlLyraPba0jh+3idKT5UNXzf4QJv4lzTBH4D5JOPMyj1d91pY04CbDsraoCxj1gbLMQaidB32u/p4EzNBARigj8u+Dnz9Rf+kt/qf0DOt8g+H9J+AvWN27caDcLH/7hH94+duSPOfmnV89yBj2pDvwEDxsIlIUo6ADmzahCBHX6StGMwDCfhaJIfupTxSJMFw+CpjZx8OimKzzzBg+1/RNIyik/MZj0wkBats9NiwNkQqTj5s08DKtsC77d2WOTSJZwBRcMZ5RpVUILi15E0HaxEzWw+Up4De2x6Wk3EeC9bzZONycmCX2yixG6g9GonLg98dRjH8e2sVYw0GaGWYH99GvmSG9g1FDh0SDsD1Q6CfWoA256/Q8Ao31ajgSHN+ErlJzYVS2593AyxRWb44CHvuvYWKVWxFya0FdCA2zNPuQNB7kH2UYUD6gexnsnNfM5IMyAzfcGaZebqg657uv93BQi0LXsd4LzorCQl58Ojsg56zrm64guEByBR1gKAGyf3vbBFoA1LkdkQF3qafNc74FjJqN+Bm4xlQB582p7JiMB2Oo9KCZ2XI7QZaEs+Ow4VA1DamMf9zORwABTXNtIwMXC3sqXcBmxzYiAKzY8ts8SGR03rnUQgj+RRmibg0sgdy4UVjtsQVUqzF37T9MFo5MgVwCY84SyoP/27X7iWAXaGzYy+SM11iOmZYTlIFufSW6bjWM2H5hs41Y6jpyoQgNGLF2niNCAklbEN5vMejNPia3TRNeJKioL4IviCL47rZqrxuch+0gL4vpORy+2gRhoKXN9Ik7LhPo1wFNEgXwyX9Fxk19cQ11X5DlUmn3EdE2iW2ocQgLCNrN/+LtxtgWN+2e6nzSgZIvX4Pd7DwqWeADA86T0nQJeBvsP8Y2hzbZJf0J5wuERlGDVNgrFFjL6sLM26dd/XfHJnyz92q8p3+d9lK95jfTsZ0ulHIxxCfy+sRx5iLAcUrukFXrxPzybFQghhyBWnRv+CUjWZ4fPLImzsx77INNISnhIZIa9tjfw2hMb+6Aj69FzbRLR0CLOJQo7zLR7TMNrj214G8Aa3HATTKh0ndWgZh90NELMYxPdGG7CYVpOIdhRgVedcpR5VzTi8ZahLTIs/gw/Zci9rqeXBq5OmohQwRP6vtdisWi/fvTpn/7p7f9FvNd7vVfrE0fniU0QSBLVN+tpHpzMxCZ3+WiKCPVE8IrvGC5iwDFTKxzTsIFzNm/lhWTzRBpHgok3alG3DAAAEABJREFU9sRZ3DLxO2lGkOkIfCKwALJ10k+UWbKhMP6NalzeAOHiYs1WECMJUegzCTYihTrwJgHL/CxZMAb4mgKGKa2gVonTOW3udcEDXVRoLXppMQ/tzMQTFalEp4oMjicOdnFBMh5u+Z02ZefHJojNUbR1QBGQin3EU8xU4S+8urXAOdKX8CmNQwEmsWvKNBBJmJh11hgsBaCcronoikrlzZ5t40QX43w9SLZPQ87wjs0GLMm2QWXKmo3enu0DPwf2GdoQJgmcHuC6mxJkpUYsdQ377LDpuT6Tdoo4OuZBkNRAdMHDOtuks1B5c2n72H8mDtDFSmobRQYHyg90rOY/2fQxoKcRPXVsqulW8Gf7dG2ONUkZOZ2JVAM7T7/xoaiT7OOOwA7BMG+kvKAXfCcYlGxu7T973HAN0KUKR8Y8wg/zCL0ajqEXPguYbRtv+GyfBfbJ4MIMsGSmYx4vSmhjH+en4ir4AfIN44iWqyo6WqGHEXt4TocNAM+iLnRVa7CxF+pM/MfwUtcF/hP4TwHCUmh9WIcpb/IGlGrbJFRanmuQdRbQBakiQn7DNGMzZrxu883nEp4cI0fs00AbpaHx23foz0h1saOC07+Os4Pf+KbhPvIZqKsCxMhmhQBD5cLnxi6b/CSE0Qm9pir2KdjK9lniP5WY5vUgnDfbjKAwXDT7CF67LjWuQh3zvMd3gqRjDt/EOiZtVHiUp/AYlO4cLYAvp7UHG23bx/NmAI4TLVXS2G4sTN9jjUbIoa/8Sunxx6Wf/VnFR3yExJuHfOd3ll72Mun6dalD6Aa8dWFeGGPPjYLfsuwQ3+6bZVvX0vbx2hpySZdxbHSwyU/CadmYIohlXlIj83SFfYTPRDIK+7g8+Q8lHkZ4jbYtCwMd66zG0mzjAYxZnxWDjJT32E/UKquamuT2bUjEprEKM8t4vfbYJ4obwGF6S2KqY5ztPNmHuQJvfnNlmzbEJ1yKnaCgWi9kFjiOsc8JY+8139PAHWmglKLZbEYcuK6/+Bf/ol75yle2NxD+tSb/czj36818RDSXwyHzTE5YG7XAwwOv69SxaAaBkUWRQDGQRi+oY+FJc5Bqw9n3Iu/kWDkHQQ89B6KCD24TrASNPRzbOtljl1pVGKcjUEE9CNhFPrwQDwQT1mP4kAL83gzN+5QYP9LngLGCp3H/J11ppPcip6UupVMlkpmTEm5JeEh1NAwIO0Z3ERK3jbXOIuK29k2De9pmAx0kgpco2Me6V/sHbQOBd8Q+I7pwUB8GwjFR3fqqtVNSXXTB5kfoWLJM2jqqilaM77H/EoUndQRusFtgbtUMGPfx0LQtmjUniAD/jPkwJ4lFbqxqNxPNPkOAKxhG4wR+8vWMnmj96ys6wyTghYl12XOiNk4b4F1fIiYaRmD7OD8t9SXVExMS/XXRqUMPTCF8RRqwz5S6db3Kn2GfzzrmWcEXUvYfVNhIhKK1ueKZN6JP69t12ynpR2iu6ab9VDwvmKSNLnzYf1hXBaCiD2wnUqjZh07f/A/Mjwp/akdt1wtdQO/NFZk665CCNwKi3FGGLKwj84WI3NlgSMubjQ79yPMcO/mfVw2j2gOSAfmnVLBPMq+rpg0KdW7CI7X/URlEQJQD+yCMltYhMJZzhQqt8wa3xaZxFBjxHBnHyo2l6cjDBULmS8ixrS/GHRpQVNsIZc8cCYV8QMTZ3SYYK8g+EMOgogI/xptwESXYi1etmGu5pna3ZLbH2XciYrvptrJ758zPYriNfYo02D6ex80+RQO2WK4SfVR5792F20IdsP4okyyHDo4IMKe0x2ZWlAccY2AtSpLtcQApZJdsmwIc5tGKwAZpMEoq2rdPRz9o4GVaG8eKo4NPqsBCLEk///OKf/pPpRe8QPEpnyL99m8rn/c86dWvlt7u7SRsANbbT8b2BI5qBsBmXgwERrmcEB7U0RSki522izFscpdPSn5bPe+i6Ui2D7YSOlkR11cDdqJtwEarVcF/0EOTQwp49d5hBuwcmcMy0SqODV26tMSuPfiHpnOg0KfbA7jNaXvNMHow3nsD28f+Zt2oBOthNP/psI/VNwypYRS+XEARSt+FUjrpbOz1HehBZgLCkU8Cvtd+TwOXoYHCrPPHmfyLSf5pVX+U6X14Nen2y8B/YRw408ZRT8WFw3ZR1HdFQ9bmeK7PeLLjpzsh4bai345aWj4SNEZgZ/gcIVSQUpYQzfubn5GAd3NZCfDJAjzSX3RrNYg4oTZAB4fHOVDN2IgtQOgvcHtTJnBUVuUVC+oAkPmZdfAykwr0gjcliiRwxQGyuyz5piGVjC4kSghVSKBvb1akwuvkUOMfiIucEdGGN5om2WrHXwL79KUQJAsBsbYbtq4Em8Eqb4SMaYJxW1EB90hAxxDASKhToGi2cVj0nIgI8FTd2KvqCa47ZeT5XjT7EHclI9XB4fF+aumn2jvcxPmGpCv079tHzB3pNvuUQSMLyuBFHPC7PUOJ3keZj2zMpTzfCuUA/4IndeZ76cvdEtkaFwFF8FpXW823FxtD0eZH6QsbjypvyPsS2EvYQnDolM1vfAMWAq49vZPmwHVSk4vp3fKIoEUahir/7O2iG+U5v4eu92iT+50a1PrCEPvLHGPvkBYgtT+hfE3+I/RnHrA3G4C++U8qsI8X7oGbzzWmu8/QFwjbeM8z82n7+Mvk12aF+RFq9skGcqFLBAKDwSTJTj5RasFGbQNU0Ck6TNpgB3ukcCsZU+HaM6GdAvt48+G++VqPoGj+4/kQ4RG++ahascvcQYddX9ioJvJVNfEmEPlI4KNIHU+Vm33A2fDCvG84B8c3+yvAPX099umIq76JKfilbV4z6L3A6eFZpYAAslKSmHsB3gLHC/MPDwO60QWOzdCIIPykHN82bcfmjX7BFsBHynMxpDbfe+uASsAvrNJWgCsSY7zHw1zC7eWb8YSeWbd9xOHcejOc7VP6ntg9Yp9RlhuQ/dPjrOu+2Sd1DRXNIRPoK70RxT4DuhFtM/pApY48iJvBmOUAS1You+X4+I+XdncVP/VT0i/8gtobh6//eum++wSjOu1oumKiBEDJJZiAwRxBDchNbIYO043ei50RASvoG9xnYoIR058xJ7NgHxhADawr2XTgMtjE9FHPpcNQFYWONdWjI9vH63NCk+Y2Jwpy2T43uRlMpRZewxl3axjl/QfMHWKrMjagbfs4ttk+tkNAw7HNcXJV4QIYt9s+BdrhX+BS1YoblOaTh7AeVIpCgobslHYEMUj3jnsauGIN9MzUt33bt23/O8J556hyxTRPQm+HdJ/zyvyvONctnhDgn2rJncck+40B8GntwL9/e3wcRw0EzLHSg+dxsg9JNpySnbXDMb3J73FYXO8Q1oippZDPCTojQXjMAgwBpYSCkoMi2f4ZtEZwJRXKHXlPmhOQ/BGiRR/iORy04QGevEHz04cCzIy+jH1Ud1Rw8EJCghoxH3l3CnSQKcEbtTa1QY6gliosbub79JhrTR3Pgu3iHkMk9iF2yp/bb0TcQdrAUDw4m2yprkg7ROQePkYMM8IvLLbh/oWLAcb8lNp9HRtO//Rj18YeRhURyJsqyDrZRxp5gmo99LQhviBxMKiVQhGBDkgKGS9q54lP0YKVdtFLne3M4jISyBPeLIs3Jj18izG6w8PjrSehqwGcuywCOyjBi3ZDxfzOcG/Kmw5YFyy0ruMv1nw9votW0yNr+kxupfZA7lfqrcEd0NJ+xQ0SKmlJ9HlDeg1hC5uKwXogYZI2wlSbfQYkgslZP6I7YQN4CvDo9qNHVtxRI3wkybR6C4ncDenWEFAowlepKJp9ZsDaN2wfr4vBuGEUG7pQJReH7QiYtB6rOzoSNiojvGl2KrruScHksZ8E9JAO64mbqoQvtFoBP/E0tNPtABvbbHrApFvMscH40M2m/WgebvCFNEfYnb7AR9XA2DZPGW+KFZuMlG03l2ftN/4FrBFIoemI2JSkDvt4Lg5AMVzWY09/NFBjbYVpLNUStkwAF80+fReaz6SdOTlOlzDQ6DPXjS8YCbsSWk7KFO7wzDbS430TWrmBn+wj/Dsl7COOkeKYqQ7oTTyh+Ziz0gYw16Pnxj7unaiOzT6NhBvbgP1Cq/mCusgSnUgL9Omb3vaUvdkHTAzhyhzK5uOrtf84ts06tXEg2D8jYr/cg89PnUdiW8JIh4F62wCc+0AUouk2WqlQLuDoSLOuYJ/S7DPjJiGHUZgItUWLMyUk2yeCghX3dV8n/x+HtkiCrZ3PeIZ8MyH3t4atCzpP+wpNtwapQNtxVOAjhEjuV8hxo2KbjoQYQJ90HhFsC+zAPtl0WXPUTfYGja31sITe1pBWhJX9fFGK5kVKBq0YmzDjoQlfg9MoeW9gn7AcM2A9PhqG6RIRMp2I0BzlJdzURLJMdBnMwWBu6tBBiwrwES5FK3foZRPbFn1oBv2Ribyxj/c+BZh5Jw6PIzvhLG4PX0gdhp53wVAqb5HnPaGfSA1EMNfW6YmjixNCzM5LxjmVmmPi5IlDeiMJZzwRE1uhqT8IVgAfewatiCFipvykcAfHW7CozYlkc5xzRuecth0WvBk0OuoTujVujydtzojQnGDt15ZLFgMHgAXI/ZTHQXMD59y0nat5rWtO6xroiyQvBjuz5AmUNKN7VpNgHloSeIkfQNz5GW3jEcT2UIF2JZlX4xR9kNaSxfzWSqrUZ8jupyA68YCx1hfyWKdWpYY6WjGgUbGPN3AlOvAjR+tJoa5WOu4SNNp+M9sAPe7bhwBs+8xLcPPHZmSmpvcOOpEM4mxjybfPoH/R7Cj5V6XmES2gW75j7UO/GHOQ1qXMpjsvtn5jNGPO2B6+mRiQc6iSb3h0h4f5C3QusLNeqUe+ijxLFi7PbaOjCu9Fe7ShYtk+bj8+Bc2F5DMM3pJr2iq5PrLhwOAUo218TXcaQdMJp7GHfaUL7OAk7FA1t30iZf3aZk4zDG1OUNU+tjZ+vyZFhK4hc6KD5Shdx1Y9uMX6dtsKKw7gQ+HCOknFbZnqyH2juOCtke0zo+7N/RI5vdD2wZA7Pj2oSYEfqtlnqGq28CJu2yR0vDHyZiMitJhBxMPIbj/d4eQetE3ROFrNZeRwWcg4jJ1sH9MbsrqoQMc6ejBuuym27YPyp9hW26ZoXsQGFv/ppZlCdGv7OIKq6fQafjgS28yHy80+0Nget19GfoF3k4yvUDfbzT4z4X8pb7psjxynGzLfiHUG1h0eTXnoMaPZp5RgLgv7CH1NCEdQ3tjj5g4ZOstNmnrouO0stEy9Rg1a6tNp0draQzVVNGAfQ67AO2A3wxuG7pNPFFEg4c3gTiftYIB9+zB4jhKuEf8X5D16AxRcxixqU9LW0TPmvj5k29h/r2Er34znEfuYTw+LcGmTtMaZzdW6UjSfhfw2nky9JMfvJW/sCvMv/Nbhcz8XRbJQIK+MC2Lx678u/fiPq9V1+Aiq0ZToksV8uf8AABAASURBVBTYZ0BfexjF/CYxaVXF22Chz+DJvtShE514xH4PXDN6v9rIT/YBhgd5K/juIuQHWJADNoWIBwOOlBjVcPQo3fa51ol4RkxzbHMC16KTvDdYIAfFprcAs1G18S5spRnzZNEF8TtUGL+Dfaa9QZXW4yjIY9WuLm3S1AI7cprB/KIX9iEB0qPXyrq9RJ9nrT1F64Nx0I1Gat10L7ungaelBhKp8JEtN0vhgyKWsUB4QQ35IyYORH6F21wSh2LYiWfQ44QTqeEOXAunZqVkc5A6CAqS4TIIcS7o+CMJ1B2bHfM1LwBywiXoKRw/5ITWgB6JwOf46ae7PQvDTkvwBZsnDDy12epAAhXkcOAaUV5Vyhsqf7bSAddPNJ7BinGtTzYVqfOSSihbh2Tr0y1iIU8CZkUeyZs5PzVfrUaoBp1r0BMyIFpPwG9FqYl9EvsEQZis8YbKG24DJnD7FTdsJ5AlwB5nmN72oT9dOcw4rWefwbiAA+un8GZqBuJrPU/uCOrEdt3xEZ4mXBjY2ejIYvskmhpGabMpsH385U/P9RkLGeBnnBPONNRUdElttZN4cGj7SD369WZhj53wipTWiRMwJ52BDuCaa6oy3rYRegh0iyrQTm7INBR+Y9QKJ1wSmftmWzDHBAQGSKwrU9P5rvAe9h+gbR9vxvwkeoe5Dau03vkJSnipbdGuqtrYx4u2P7pg/ymgvTYPNuapnscYoaTltHOCaFC3icmGB1ssR3ynk6ybXSbCROs24ENE3Bsw7BymtW2fgn0wE/aRcAlFrHmIxoWOO0AF3Ci/gZhhI1CsJTMFp+NGHW6zftxi6LBtnFTVwYRv9q71IevO/m64O0qWAcScMq7JPinT3BuErVJeG3bwz+skTKQO2mfTMEZrcEoTfKKLpBhaYQ9vgBfYJ9BLW3voyjqNA+jYs6BQq3sDVaNo4z+OzahCAZ6yHp3ibwO8btvOAFV4vmGYmXmh022iVec9pgFtRGRwQ0lCRx1r2gKHvma9UY4v+kLpda8TypV3+fnWb6188YuVr32t9NEfLWELHTmStoY+U557fuPlVaBS9y8u+cm+16EFnf7VpWafaCOOYDpanZSSZAfQUwnUPGyr2F5t7XHr7mqA7VDWo3iOr4MWzSNqObAPLApTN/u4PwJ88Jrkx2OReBHGmGyq6QzHQGpSUpDTSSMP2j2XtYYNxpUUPlyJC5W9z7T2+KO2OuUom74EUbVQZmbT+Bac51uw7E8F0e/WPh6Hr8j5JGcoCLaS85T/8U4lGCR1L+j+eFFzktCpRwVH4j/CfwqpA97jnCQqnKI9wgW3hPynE44CvhKddmaSh4QkJ7mi8x0RsQZHmlZ2vdBWZB6dIuJ8yI5AFeoh/ijssBhc57HfNVYp83trVAuylahaOmCQRY1OMOr4Ew6xSZDWMRCwJEkeAxEJngluIbEHmuBYjHoWoTBgoQOYk86NfRI+upakDmBjDvKJDCX6piplF05IBZm6UnR9DgCgnA3FdKHtHGdEiBPIJHfZqaNckFWkoM+J7A7PzagOvVxb22cH+3gzcGv9EQZvsC1HIIucTqEBh2udT/bJfdhQyFqUOlagLqTJfyRxI9TR1exDu044jKtCv/kP/HYR+7ZhuNpBm+iLCOiJFDrtKOBDbBZ6iSEydPgaOvcREeJcJ5edOurFrJDi3LiOAqIqgUg9Mtl3nOw/faf2/zdGHs+aduESAZ2gQ+S6/bD+kr5cdzl3mqqhiKCY0Mq2SfENg1NgH9/8N8MCcdLJKDYsbHjAEyXUkZsb28aY5cMF+jbFULh4bHJPRM+NU5ImELdpPUbnOCJCESH5bCkUURToqZCblSBvALrzY7KPNO9C13v8nBvFayRcXssM5vgolwsXs6EoJxKx/qYkMVR5CNLjnFJea5IbhWT9GUepeHNt6Dg04LZKDfiBjyQPBIdldUAZaygocdInUkRo80frsScgipg13+nBp5BPaX3VOY6IUEQ0yIho5YiiaPYJfEeK//W7iq/9WvHUQeJtQ37Mx0i/+ZvSl3yJ9JznqL0OZayOOYK25LLosM967bmOfXhgrqWYq6wNqEQdNAWcaGPIsaftkQAlvZtElZrPooggSX4gUk0AoJEgB8uKZp8w4IkpDQUzCZ5SAp6kA/toOuiTE7VQcD35tHQRXVt7uiIZ2knr8TrHERETOME5wmWnQltHkkprK6diOtQba1DflVw0VW7VnC6K580xfmBiPLZX9Rjvjf1ZyvPwYFkPJSaV60fH+o54yau6m7eqbpF7EhrO6Sjsdr3dWYNzu+0iZdNzugiON8dY689PZB7fS93YHQniqfPwYVmdCN/CX3Ro4q/nvTMv3vPZqL1lsnBIs9KhdY9y78nJvmO8J0PcWU8C7tTwUn6qnBEhvynxx3l6yub/fLxb2il5jHXpfHtssBA4gPddahf7z/tCECaUAuiR27BHy4A0uzs/2nenddNy8jjjc3L5qZB889Bhl91VcKMM55zn49sST8lDbJ+j4wKvmnfsfCSeokrX+pm6EqoM8Eiajz3pVkunAR078uTGDSrjPRnqydezKGrzdG8IobqmF51xTDJa4im5fqx98J8Fsa1ikGSHuoN9SilKDziDBmydAXH+7olLNdnOQVpPpmOnU9vrDmwicaNzsraRmJzzJJkLCHcWq/ZRG5WRN069IkIMOZ0OACfhPH3g8b2gazSN0+l4qAu2+u7opS+VHn5Y+aIXKX/0R9V+qtX/BM678rtEv9OF9lbJvkBiat8Blklqazs8ylXnW8n2sf/sLoO4Jta5Thio6UqnHMa3SaeAnbvLrDl5gPE6f3Ok/ZhgJhxwnE+MXML1UpFdAj/nRGGl+InDfN4RwDdmOn2wRd2kBskw11t56+LJ2Z4wlOBJQzD3QppOnXbYNmfO0tMQHNcH3dYMry1/ClyIpehNLXnz6Pp52Lao28m6dP3oWNvHGyyBeEYgav3HAbaOg0uzz0H14iXTdLo4picUg1le9OKmq2i+0d85OAhg9hPz0WWabjuL6rQoAMC9g814G8xxDbYPQ47ruru2S0V2dyzczSjr4Rpvs2Yoz3Zy/Tx4LO5+yhNGAOCPjUSRKBI71e66caVWp3biaT485kSAO+0A2Uls3imqJxIettk0Sj1PMS7iPyfxPNkn5P1Zh2ESDyLTmQfKNG9nwp0XAGSgPC/0kwbOuvIGtcd/OmQ4D2MGO5QQ3PWjY417FlVJYc4DEsMAKqpHQQ/VDXcV/nOIyGVXuHmI17xG+cu/LH3VV0l/6S950kve8Z8l8Cm8dPT5Dd6873mwZO3RcMYZ9B9KDHOd5kOn9wY9b4PoZn2TJhhqU0GnHoCd2n8nnabn5DGXidf47iCVbdgNP9ttFyo/QYI5AG5I8cKjsey8Jblnk1rXmZfmvEwS4oPuZh5bj07HEaogDKa1vwDXq8hwdnydcTS4M2DuuNtq8SAjd35Fads+G3M02zT6vmzS2QwY0kpb8ITTC+DZI26HsLhOt/d4r4NNatFirsk6thdE4zjgrTb3O201XaxomqQLITnH4Mk2RwhRnexDYWOwlp+N0CMKsLYPL23OHnAMxEl6NO7EdzpsspgH9sFWlA3vpFOOs/pPGXpbV8NlZm7rufyGxBC20SHM0KYZLbuVyrrk2lnJ8cfv0ub4T/izGU2Ys0Yd7vcQp8Ot9h1SFvVdyF+SDDsq9jkPe6FLPlDLpeM8hsXJPlOHbeKS85aa4DDScvecnUb05S9mz9vm0WPPHnMUwnI7HW03tlTPjYnY/JTWHbaRO1rt+EvQ7ER2eSc0Lx3nMdzZd5wOdUH7bu2T6GvGW4EZu1RMdQjteSqW2ek4WONW7fEdW2ki0KyUx0EftBmf00HLxUrGdZ49yYWo/MEfKF/53apv93bKnR21u1kr1LKS7tY+LAq8UR3VlSoZn+78iBOGeF8YrD87C6kLLAP+EH/wq1OOoM+J7HJO6O3b51IR387ebb6zBYIGtmqXWLRMTpeI8kRU6BIT+kridaxqtjq2lbi4Js8qne+wUoLJ4VwKXebRcMIT66suGbXu5LBUTncy5u5hTSkZzlS0fVhM3WL505eWmmaAOf30uAJ8YB+XT4e+894IsJYgOIgjFFzfHOcTSXeyQSIm9qkE3X378KzF+mhaKPSffZrvsG0YF4qzB9wBhLFFhCJCfUwD19lUeQKvTxTd3CeEfVhR0/YhL+jA4iZ5tti2D+jmE1OzIvYpCv7KiXB30xEMCp4cFgotvrlOenOcsPCEkM1GCNvgM+KtWG6tPVOrAc6v585cN/tQiBDXSzvNSUS02FbIxeE2sif0NE2nJ4KobTDRoYTfeG8gbGXxEw9wks5vnwYZ3XpETKgv6dqw4T/2nYiAu0tC/GRE8/ZvL83mUlfgLlvyjbhso7V9hAaSpLW2dY6jAB88tdrM73MMOTdIgFv45pvbPnFuji8GmAxPy4w97DOTbWhcn2WdP6WzJgQabYIGz9WCTQ9C+/Px4WCeiNcmJfm98wnXAKbBGp5+lGwf+dk09WYbNqzm6J59rIUnPAWWKTGRTcpq9rH/YBfsozExFP0uk907n1gNOLZFYCDObPkU30bs0Taq5P5JyqOB/Ynl8i2XWrOPxW+2ocbmIvGjae1R+/5Cs03q3vFm0EDBFjaNyO0/uW8fWprviPh2zzho4c1yFqjaPraNNjYit/+0Gz2b5qm9N9BT9fAuwPbBHNw+7Nf2xWl9+7WnaKEi2lBDq1Htpxx3h9StoWqXjc+tQdqjTpW56JlIrEDOqUTh0k5jdDoO4eF215yIXfA08bO5Hjf6qddm6Sau2YJq5IncgH38M2q7Q2222bbPCvtgqrbGetTBaNcuK52G1X1OkxUcq5zMk2100HNZvLy58UwSmYtmH94Grbbss4s9bpH2UMAuPrUiJ8PLPGLS0VS6zOsBT7djPehzqSUusMXM2vBDw+0Dn6ItB7JM9kliW2lxbLf5TxLbKknyF9NXVfv3eBb4YLRrl5UmrNP1KM6D1k3JfmP72I+OQj/16xspxfzLpnuvPf6i5oF9bCM1m7kPE72Z/Me8OqnRn0pq606zz1PfGMdIsJESObHQ4NhGADuwj33HabLPgHE8X49BdElN5sfpOHRud9Jt9jFPU89x454ebRWpB+yzYp+2y5rjdGuwbSb/8dpDlfn65tLEYbquOabZNk6uT5Z7etjjqBT+xUn/OMBkHxxlC6Doxg09FVPefFx543GNj9/U3pse0+rRmwra5ns3tNi7qZ3lLe3s3dJ896a63Vuqhnv0cQ2kROZkbJLr5k2F8wumyvgEp+BB5HnjsabXpH147KaGx260tHr0hsbHHlcl7ZGWjz1K/YY8XsA+HVLevNFsI/Rg+yzf9HiTvdy6oTn22VnbZ0E+wz5x81br3330MXTx+Fpvj4ODuXlZ9kG3zSb79lnTefwGtG0fJ5dvMKeYT802N7R89E3wdEOFPMPmAAAQAElEQVSWSeB4OiTLktjGsnheLt90Q/aP7tbjzT62y459B/vM8R1hnxX62MPPKvrajDWeuHETezlhqwvop5qfZhvjeRzbT/YxvWHjP/iO+a2PP65deDFPyze9EXvdwD4TvC7Aw5NlbDYZHkMHN5h/JPynovce+0y2meKby73tQ2yzLmyfBK7Nc3Ac2Mc6vftkfir4hH2mWHm6fczDkjg7PPYY/D8qj03GPln0e1E+rA8R3y3XCjmXzEvLPCO22SY7+M1O858bbe1JfGTPcMxZw9XHJ9smcTLok3V7gZT4Tnr8vo4fxycnezv+bvxnhM8R3zEPe6xHK9sHnqrHPk2S9WC9Cp1U/GKJ76yQO9D1bO/xw3sD7NThP4bbRRcr1h+Pr9aR9dHWnovHNuN0sv+0HN5k/Nh+2z4DfFb6RmLtLvZZPvqoVs0+B/acxk22faqWExlFsux72Gc4du92U3P2BoW1ZySm7eI/Aymb3hzvb0iXZB/rPG+yXzviP6Y1MIe85jh5HhnW9rH/7D36RjWe9sfB05o/PUVzy5zoXatV+39AfuDrm7eI1LzfunOgWOL++/VUTOVZD6jc/4D6B56l6895DulZmj/o+gPqHrhfHXI57x+8X7MHn6XFcwz3oGbPfmDqY2wBJp71LMn5BVPX8D2ogK/YlMFpGrPGg/m4X/NnO39APbxeh5drz3623O/xAfzTIW1sE+hhhi2uP+fZuvac+3XUPv0DDzTZ589+lnbov/6cB5terLPC2GJ9XJl9HmjzvsCf9b9J82arB7XANtex1TXmlvssU5ifp0GyLAX9Wp655yF638EGswfRPzax3zjZPj2+M6fv2nMewIYPyu2buVqedT++8yz06HQ/+d2n7v6N7xjHA823zZ/pzZpN8BvsMadsvq4/90Fdw0bXnvNceY6VZzH+aWAbyzzZ5kF0cL92nv2g7Bc72MD2sT5aQta+zd1naU5s29jH87npkv4D+9x/IdsUcDWbt9hmXA/A2+Q/5uWofcyD+THvO/h+x/iyP/b+u+bFunkypNJ850FZrh3i93V8Y8Hc7Ld8x3pxfYb/LLCPYXbwM+umf+BB9He/yr7/XEwn5sdpWnuM64F9HfdtjuA7+M0MHmfwaB5abGNumSfL8WTQ62XwUPbn2gPq2BtcY/5dZ22Z4saDtN0vy9uhl0k3z2p7g/vQxZzk8Z11BJ5oa8/FY1thvjjZPsV4qU+yPov9y9o22GeOfXr6emLyfZTN+4I509E2wd+/b9encr00eR5Adu/Jnq1r+MccmXv03mGXDh11lHt0MiPu7WC/+9DDjHhf6LPs9p3Lsk8HP2392I9RDzQ9m9YMfjbxbY5NbB/zYf+5ztozN09Pp7WHOR/P/yta3dhtPxncdUWLLuUfp4kIbhkOztI+K+L3MAdt90r3NHBPA/c0cE8D9zRwTwP3NHBPA/c0cFkauIfnya6BYVC89ldVlwNvGqpmpapy01AVqkd4L/qCL1D6H3U88ohyK9WHH6L+h3Lf+NBDqo88rHyEnPb6EGWnhxnjtDVuG8dlls3P8BD0HnqD9t7wiG6+/g0a4WWE/gD9JWmgvCJfPfKHOi4taR+QowK3fMNDuvkHD6vJR/0kXis0ct1vHQzoaiQl8g/oZUl+CzyP/8EbdIt87/UPgxfcr38IPh/WxPNEJ6G9R/sNYFdveFi78DAgz+Ovf0RuH6BjGokMCWy2/BHdnoMPW7i9wsv48BuAeailSt0prSvwGeaJSKY5muZDr9ct5Ln1hje0OTPCw4q0RJYVvK0or7DD0WTbOG3ss4uOjCcZY70cL8NaD+B0/7iGrdQr5RW63UPPtsvj4Nvdss8t7GDbjdgvnYBPbH3zdW/Afm/AHg/rFvZZIc9N2/R1DzPfTG+THkHfx6cKHuMyT7bn6Hqz50Ny3yH/QS+Gu+pUka9aL8zZG3/wCHMP+/zhIxpoW8HDkmTdn26fRzQix4idb6JPz/WkbrzJ+OPTG/b1NMDDSDKcdbCCF8/7m9jlxh88pF3S3rps+6ywneE8BxI6Hvv4779eu/j+LcMyfvUG6sA99vsP42tv0Ehbbfp+ZJ9uHuFt6n+49Y/AOiX485E3YJ+HW0pkTHSTR8ZeTf1hjdYLybzcwD5L5m6FtnVm+7RE/+oY33HbkvYl8BU5Jvs8pIE4WZHvZJ4t60NND4YxLSfLXdFjs8/aHjew9y5+YB+6ge53m28w3r7j1Og+pMewz4q+Zj9o7xEHBuxzCzwJzEF6ZJ9uwvd22ubZ+pjqD2EXp4eV0Ksk87k97urKD2tleuhkYE7cIHasiLkVvgdsYr07rSivsMNxaa+1P6yKDrwm3Hgd9mGOjYw5mW/g0eGmf4T2uIYfmR9L+LEP2h43sYnL9guXd+HRdGrj+2F0/XDzjcdf93rZPjew5YAMlmWJfZxyvaYkPCayHZ8eVj3E00OyTB5bwVfNn2k6PxHHI/BziQlatoOaTh7RDeLDAI/VOkdnS/hYOVFeue2YZPsMyF2BsS5uMF+tu4F6Mvb4hOzQdp91MALrlM7RwR5+YH95HFvcPGIf9w3AmEY2HA+zX3iDHv+D12uFPR63fZDnBnzcIh54/lVkMq2EzzyJJ+Pah3uEuPIQ9nkIfT+kavtA0/4z0bxEG5zED+0VfkbzhTx7xKSb2KetI+hpoH9JWiHTivrqGNu4bQ+YAZhKvktMuYleErzVeGk7Xh8PaSOn6Q/gryS3jehhiX1ugecGtrHfeO25SdlpiQ1GwwJn+IT2Lnyb9xV9t7DpyN7gFna6yd5ggI+67z8n67XBwHfCcwXnSLm1Mba6bHpO4DPME5FG4sjYZH29tFhIJTSf+dt2RaM6bhpifduwyadqacD+nd0jKUEy9J2GWa+66JU7M9KOdA3k12aq1+bKa66TjozVFdRjZ6FyfQea92mYLzS7fk3l2jXlzjX4myugmdRPo91gdq7LcP316xI4l8gZ4DhpXF4DHtxa7DTFxs5Eq9K2nO/Ay47CejAe8gJfs/uuafaM6yr3QYP6CN+VPMER6G0EdmBsR7tor7TnHH0u5o0nw234SWBr60Pv0Dxov9b4sQxOiSzmSbYN9lotsB34PH4zZj/fwnNZbQGtYG7Ua8+Q+Z+hC6FX8zTOmT+zmdJ0W/sOch5OQZ9TYh9hx9kz7sOuMw3optCnY9M1VWg0vMCZfiD7pI8dLef0027deHyg72afZ1xTD/5gDiT6t308J4Sty/WFRvKK3m1H85LQEHxvdNnqx/Kzlgn+s/VjM/QibJ7Mm+o2dJTUK3QSnOZrO5mG7T1aX/Cw3Xex8jS3BmTpoDtDbi2uNZskPFrHudb9cXRsm2BsBSYYu7jvPnkeV9oCfMeNcZvhBYywQ0FuoQehh5G23dmi2U9NzoVsm4LvzJt98B38x34zgj+BN52CDQfzwJgOPrTWdQXno8ulXvxpn6a9Um6bX6a5nzwGfoTPONmnk3KFxr6ttuyT0LJNnO/jgN5llgN8SVrNdlSsI+y/LJ2WxOCRGBzwbFlPohmMDfiv1g16mTG3l3P7HHqk7/hx2J+5PvWhf+gW9OB5aR3vYZ80XeQ3TKHc3bej+R+7pg77CxoVWs1/oG0ebZ/V4roK+g3sNs7xp75vNlny7nuczfHrhUbks06N97YEnUnXc2LJXHXea5iTg0+sQ23tYR5kq++cbusTZb+DccjfNXrXscdCPfx1pFxcY/7uKKBRkP8s+wjb2D4FnfUk20cex3gdk5K+ZIx9x/2B7PaVRLfDAl7mO+jHiTiDLhpe/Gf2x66rI74JGrZPxWbGFfBsHm2fGfPbZbcbdwWncyFTHsNL62vt15q+bZ9kvmidPCaNHx5tn9rKOw32YOxB3fZ3Mp7j+u+kzXx0zNt67T4NzNkZtIt112RaNPuIutCRmgwHfGzqhXbrOhnbM6/tB0vsXjyOvg3cdl5tG/dDJ4CNxQxaixZT9+Y7Gta6TOZugXbBHv3aPqX5zzVV5lWlr+InAm6Ff+x2M83Qo/mtxg99r0embdtr3Sbab0vgsgxCH0lc19o+FVi3t7WHOOzyZmyF7og/JjJs2i4zD3gJ6Ftfy36mQlwStNJt5O4LxyF4P4luIHOi7yT32iPW0dXCdpzm43HjKrCGF3AF+LBO4cXtt/p5s4/HWW77RrFtnPCfYO2xjlpsY04IXLbhSD4wx3p8KrBnw0+bcWxkEnKdlJoc4BuJ6ZWU6/1K9Rh4TO/f8E3TPgnHce2mP2JD2/K4/tPaAr3bRgMxZf35JClDvGyQfz43lDruYJW9vXkcRz36+OP6oR/6QX3v932ffuRHXqPHHlvp1jJ1a+i0OxLMa5F/KvD20VfTkv6JtTpob5T6It8cacxUhgXrNNDub7+fh7pfv4whYTuNVNpPHZ4x0Lpc1tCtsWg5QrfBo9as6uBhB2QzGCv+x0uldbZLcq1YwbyZ3z/kzvqXf+mX5P0NN3j0gkOp3/zN/67H0bmNReP+aVv86q/+qh7i7nDTmOAzB+bJuEfssRzgawV/q5l2V0U/97O/oB/54R8G82bU1ebZTXLsDWr24U2XLLP5fPSxx/XVX/01+sM/+iOYQPFcTzsxpRBRM3BOX9bRsUe2VvBxCoK72Ga3dlpCmKkhC299YhbtzDr1XQGMUeGB5GTW35TEHbbUsWGrzH/bMmiJCKA4yacRlM88w6RbqsncHHod2KfTEj6rJ2DejtH8/sZv/Ia+//u/Xy6fSeq8AGv+B+iyH22jUJOEeCl4pP12bnTs0exT1ObwCns3QY+FFF3BJVWhf7PFDsu/psQEDvxn1kkLLh32ab9tyZANugqDSao0WF0zmE+PmRVakzgAcNIJpVe84tv0Nm/zNur73g2npAA6BXlV4tgK/9nDd5Ykx7dVsw/DTZDs1q1b+pqv+Rotl0tqV3EigyqxKLVcjfrd//k7+s7v/E597dd+rT7pxS/WH/B0bBhSTcw1+ZMywxCeVDpKoHV8Owl2u31EGTeQ+xbzYBgZO52YY9QcB5rswwhwct0/K6XEEpu8K4UWyXFwYHL8ws/9nF7xim/VV/zH/6AP+9AP1YhvDbwaf+lLX6pHH320wR69JA2O6wneEX7+64/+hF79mp/S3p6Iv3375alsBBPIJ+AMZMpRTS3MCdQh+04l7ot5PeAQjlOncRLrTnMMOHPUbsE8tBzrvmMzDyQN2Ofm2GmvBnwYC43wUpgVC3xhgV801dMs2ozLUE6VsSaT8Op2rzuEVgV/PkHj5vUouUmnHcbT7JOBPXstWXs2/rOLLw3Mo9P2BgnB7/qu79L3fu/3Xk6MQ3B7h391zCI6jLi+kXkYQv73KKfJtOnzGFTMnJ/GxL5WNhAHuXXblBXSMotusvbsYdyKfIZKJmkXlbWnZ6/RCTa1gRdHUqnr9LM///N6FTH/B77ve/WDP/D9es2P/WjbD4x1hAOkSQac64RjYKtHoYyx9sSUjhTaY1+wC7/RlAAAEABJREFUxxwaiHnb9vm1X/s1vexlL7scWxzDY0ahNeVfvfyu7/g2/TD7yvZT0+gtVTQM0lgBOeUEtPUaDBWzNxBxoDWdeEl06zPRwy4yt70bCJp9jDCrenzYe4MZTm020+1rjEleQWB6lXJXCvOIMcBaItEn9BwRXHWuIxmTzI/vY1/9/d//A9ilIxVSsG+jjH1GYt62fc6D+Hd+53f0ZV/2ZfJadR74QzCWGV04juW6wzpyOW0f+HEMWXftZ5MO9qtqE+hnfuZn9PznPV9f/TVfq+/5nlfp333RF+lDPvhvqg67WnRVcxamQAm7VWobaZTBSMZuIbrkYiPBJscC9RirktLWxmxDZWLuVY2De+NEyu7dJDsXKMDI5J2QHzsuwO+EbpngyF4QmoH+GcsJR8jBOAgSCVBl9lV0UzUdCe6gLtIKD3ntr/6a/tPXfLUKsObFSktWpZ/+qZ/Qx33sx6oCE0xocXjsHivmJ37iJ8obF9dpBpMUyG5jD2x4Msa2GM141bTTjZrB47MeeFCjivwzqAktXfFhuRPZEzr4mCo6oor2qkqZ6Y1vfIzN+5zek89cdzkfGNn0ChIHmnXXoSyoGcY6RG3odFDPzVso5J98882aeenQZ6iqooeEr0q/aTBcHmv4pK21g7AzbVJGYfPUoOidcpop57pyUkY/Y1csWt70ibnB2q5Zn1r0FfsIbuARu3vuVi8QDNlg2+EpxDWeTmzql5GPiQZIsCUyVfTgPKG7ZNVdLtHPeAol4DgbQOU6qKJrcNakRMMJZ3E7A8cxNY9VC9ZUZf/xyIK+C/qRbcMKn027IeceKjO4bqswb777kDCp1NoTkEShVa9+9Wv0L/7P/1PtJkSnHcCDa7kSPi0F9Ln3n+yD73jz4VDin3qGJd3gpv4//sf/yOZ1T1dxwA3yFt24tavP+oxP10d/1Av1y7/yWr3v+72fPvtf/Ws984+/Nf6PnDVOJW88Bqgox1uOeenk30tvKnTHMSmgnACssM9ODLKvYFKtaJNCPW8LNvaptCV6q7SblsdBSmr1EGuMknnV0/i633+dPuh/+yD9s3/6T9i07OmDP/TD9JKvfQm26QRIs9mcJ5465rCUyWZsso/lHvUOb/9c7FPb+mP7LDPaHDJPIPN5DKbLaaqgMT+OQzMcucluIWivVOw7K/wn4Ymm40/gOOVkfJXSvBQ5Rh0/YGqd7CMtuTuZEedxl/YrKCsIG1fHXUDggYn/WBdH7ZMGUkAN+5B7PPcaEvyj2eZH7nWZRjfrNDHEYftU7LPy2gNtxBAPPeX4Nsd/XPcmeg+ePf+kCTtD2xkRWq1Weru3e7tWv+ilwrCTddIjYIXBCg0L53VhuRzZoFoRdJxALOnmhFPJvuObo465br9w+3HDihsZyMm6PRLfxqY/81EZlHR0TNZijPv2CblPEmpJBX+A6Yu+8Av1eZ/3efqu7/h2fde3f5v+3b/7v/Q+7/0++vmf+1klQShNC9jAtxjYaiddIkIjm2VUrOSmt+NZSrMNa8+c9RE02h2ZU/h8wsw4Dnr2s58N7ETlJLx3214hmNjIekVReuZbvzWzxtgSPlN7+M5Ze7dmGIaYw4GK9dapa+NpPvYstEamPAeDNXbedCfZPsK2sKXSiawiu5PkdtMQh+1nOmoQ2C1Cnl8FnKJ80K/1YWiPdlo33ZYlQ4ue+VZ/Qnusu6lh2rtt7Q2A0C0WIO8N0rY3vdvwHG545jOfqT/i4WzXdYc7zlGr2CajiGwfOi2fUiscyP5TmSv7neuC9bsuTllE6D3e8z316h//Cb3k6/6TfOPw8pf/F33oh3yI/n8f+3EKwJJbxeXuDe3dfExvevQxvfFNj7dgIIjRjSEgysx95JFH9Lu/+7ssfMvW5r6KMnx35M2wN8buf9Ob3qRxHBuMDeLy7u5uq3uM2zxud28psdC7fuvWHmOqpCI7VMcNzbByG15B6+bc4PJ4phEc0o9Djey8b+2toDHq0Rs39Ohjj+kx0g3KHmMaToPh4OV1r3udXv/612uXR+vGRcxWDCs9jvyPsbl406OP69HHb+jGzZtawed6nsJbQCObDgb0phBvJxewR4FKZOACoQ/5sL8l3z3+9E/9jHwkF+vId5MveMEL9NznPpeW6XTf7nLQo9C+hQ12b9zEFrckDGwZu1L09s95tp7//Oc1JyV2svHZBf7R/eS3HI0fUFpey/3/kfceAJYU1f7/91T3vTO7S0ZRMQDmjIABBSWK6Uk0k6OIKMGAggRzACUIgoiCBDOIoqBPkaBkUHxiQBQxhwcSFnZn5t7u+n++defuzuLusrOk3//R29WhwjmnTqpTVX1n72AlcJiGvHBfqSLfe8j0X//6l8wL0+Y8l5lP42PjRRfmzLmj8LGHYbRtpoeVRtiOe/Oee2qWtwIxhBaFNPz5uO5gxjwH8hu1uS/L0auWLbyJyOoBRQs5JnoT4ILvyG327bM1FxrG6Kz7U6En/bE5uuN26EEut91hGd+pO9kFaZEpioD+NOqxmpyhyeB97wFzLhM2P0MMdI0pU7+ljvPmogs9+OBnp3Hqmhd+Nl7rtunu9VtQtHLg1Rubq6C9ByNLHTNVi67OvetOdmNu1+3QN3v27fRltgzbg+oLX/hCRUTRHecNeeX73WU31Vbcj2EyPS5rsTmshAG0gbcTmkA/ydIcdLVlULO/qWu3aunv3MIXvw2T+zY2PoYjwf4YCD0Yur35JNo7qDIPTOfUNs4bY9U+O5P+ewJx15y5+gurJLNvvVkJh244wnHNGZuQ7dB6MRu9vguZmv6IAQ+sq3fccbv+8uc/Q/dcuU8wGMhwFNj/+783E5gmzWBr2+0sB9NNBfnu9uaFnzET3QkdGZ/TqaQOA7zl0ydabbBps6JLvujbbOrdcttthS8333xzseOCG8CGZbjup9PdbePudNBEwzbmlZ+d59RgE2ecdhr6knURk6B3vOvdesITn0CA9ViNsN3e8YwJa3a7W6Djb3/9a9EV02I4DbwcG5+jP9x4g/540x+gsw970EGzxwgmk+svaOuzsZHZust2AR8hQ72JMfSTNDGuP4PnZnZLB/ocCuAkri28m8B2/ow8boc/5gOdo1Tg7unIIz+lt7/tbfrOuedpm21eo9VWW12PeOQjlfBNVZX0hje8AT/YLfVNv3XRsrd+lzHlttuNhcl20ktevL4es+qjZftp8aFj2M3EXbNlO7h99lwC636pW4BxMTzTNhsdMrypyfmm1brwpz/9Sf/+97+xC3hF32n6H6f51cPG//KXv+qWf9+iFv1oi0Kn0t2GwGts7E70Y7Zmz76DNHsePLe1HvreIrsW2wGA5s65U4WfMHOc/riOaTZy302f/YoDhwYDmYsONtTzRINXZWTdB2fGDxV59RrZFjNcACS+Rth5b54dtzRyfzPthD2Z/kG9EG5SkULO9/htWu4s/Rj0xfxqkLXpcpqDz/BEpo9/85jrcdD+TRCCq1YDfxr0ouMgVUGgJrXw1rZm2C20iOOVr3ylnvrUp/IkGb7LjOs2dOlvf/sb49V4yXcF4zX91n0/O/nZ4/E//vEP9cE3AOt4IOMfxjWb8Xg2Oj137hzsoFfsSjwZv/H8k3b/YEz3s/My8mnansYYTzPAWiWhqpqgX2NM6k2j8Voulo+f4RoQpXHKDcd8aXEuLTzoIZ+7oOEOfNnsu+bKsoPRcCSA7JaSYvKuAQ82e/nL9amjP61PH3uczmK37iR2O/fceQf9/ve/Bw8UQtcYY9xfsUkHiqaj0A5/Td9cfK13Ef7693/I47HFat/mYHeCdo5VLNuxO2drAvr6yJVhWk95ylOIFdaDnAE97svsKbbjZ/fbfYZUGadxmY6h/TjPZabDduk2Tq7XoKd9+OKxfPPNN9eznv0ccCWqJ0USk85Q0MMxxtYbfvtb/eEPf9AENtdAn3E22NicuXepaW3nTeHfBLxomnE5uHUd88L47I/mwge/O78Fbh+/bn3pQYPpDOygD7wWHe4j3/FeH+lDTpgOqWG8t567Pbnzzgwst7f/nI1c74RHprMPfVPrZlr43TwzL/3s1NCfuejKOPb6bHjw0k02xr/Vst1Yhwy7yCypLNBbbzwBF9QZ1rBPgC/n1H6usMIK2n///ZmI1KVsOhf3GnaK7isWaJhkG/DY4/sCRbxAJtfJ0x106rKM0B2ZoRonPwgqslZbbbUSeBr4v5gUvOa1r9WWr361Xrv15tpss0204YYbaYwgyQwwc/ckWNxkk030+te/Xs9+9rPLZzcuMwP32msvedtmo4020tZbb611111Xb37zm2UGuY4Z/jYGHj+bNNN0B4PJVlttScDRqodx7rbLzvrlL38plwllaJsJve41W+nXv/oVInarQbLSvGPffWVHgo/RBKslPQLMS378E11w/vnQPKZttti8bKlbsTfYYAOtzeTJfTDsc779ba211loy7le8dFPtvOMOSgQVGaW76c9/0yte9lKtv9762uDFL9YG66+nDxx2qHbbeSc1KIopyBi2aTjwgHfrissvV5WYdS6/XKHbimLlrpDasswcv3n22frm2d9k8PEEJxd+X3TRRTrggAMUYc4bouh/w6y1p/Ve9AJtvvmrtAX0v+hFL5J53jIyQJpuIkD7FpO+ip2iMZaBvvOd8/SCF7xA66+/vlz3ec97nn72s58VOkyfB3Pnv5h+ODl4dV1PaNwXy2bvvfdGzhtqyy231DOf+Uz94he/UIvWOX2MVZONN3yJXrPlFoWX6zxnTf344otLeZ8gZLs3vpb+3Aq+FhlMaD1k/mImNy+BZ+sRKO+2y66ay1bW2HjWued8V1//2lepm1HeUIsxD3o+/2q+/gQZvuD5z9fm6OGWW71aLwbORz5wGEGG4H+r98C3F6/3wtLnDQhANgDX85+7jm60M0YuHqQ+9IEPFBoNz3w45sijtPkrXgaNfbXIcO+93qr/ufanBXGGtzbQ0wjyXN98OeWUU3TccccVGHamL2G1eA4OgqrYfKOf09b6Y9gGEhG4Aumb3/ymNtrgJdrwJetprTXXLDSa72effbb8mdpXvzrov3l7OXpjG1kf2a233np6Pn327qBpMNzdd9+94Df8YXKZdXjbbbdlMJ2jjJzmMAF453776tbbbpXbvegFz5flWzPQJ1YMb7nlX3rFS1+qPxNUuf0Qlvu5/ZveqF/8z2/QzSTlSrbRXXfaiSoZXjfls54zzzyTd4rhrZ3vTjvtpHe/+92yd+zhoH9z/Q163tprartt36hNNt5Ib3rjGzWXCbwZ8v5DDkF+68pysk48d63nyIGB+29aD//Ex/Ui+r09bV7w3LX1owt+pIaAqmdbpG9/+ONN2OGLFBjVTQw+22+//TyeGIY/kfjoRz9a8uaO9fTxj35Mt9/+b0Gt3D8PXOb/977/3yVg6DOJvPbqq7Thi1+k/3rlq0qQ+YpXvELPetaz9IMf/KDwz3BvuslsVVgAABAASURBVOkmffGLX8Q/bCUHRP/1X/+lDTfcUA6C7Oy32WabsujguiAruD71qU/py1/+sl8HCX65j6ef9kXtt9/+Ou7YT2vTjTbUGaeepjGCnyqyvHp4663/hp719fLNXqqtsbPXbbN1kYNh3/j7G7XuOs/X9m/aXlu9evMiR+tjC38GSAZX17V/s327vy/B3l+EjbzkxS+UzSxF6Aff/54uv+oabbbpxnrD616LrDbRFpu/Gvu9Q9YL98s29Ly119LrX/uaIrNd8XmWeQafAxjb1jOe/gy9A33bbLPNdNWVl6uPDuTJvk7VWfN+xx13lGlaH3rWZ9f7+cg48OQZ5fjSl74kw3MP7iIwWI86puc1W22u9V/4PB1zzKehfaLQ5jpOti/bi32e7W/o25xvXXjOc56jN6JL5sHrXvc62VbcbmqyXpiHz8VXerx7GfzYeqst5EHbfHRfLsHHbbDeutoIO34J/uyFz3uubrzx94UW6+e2b3h9GWNQVdm/3XTTn7XOms8pY0HLuHXOt74pL6y08MW4DfOHP/yhPvjBDxIstWoQyg47bi/TojZkntx26y1a+zlr6dJLr1Sf8lO+8AUd8K53FZxDGF//2tew1/8p+u62ezG+eqHE5S1BlO+wVwC0CajyA1HP2/d5uzZ4yUZ6tXUIfbefv+yyywp+y2lDxuz/vfnfSkFTZP3L636B3F5UxnfTfva3vq3nwoN+b4yxrpH71TRJF110QbELB5bieOc73yl/uuQ2//M//yPL4Igjjihj0+YOMJ/1LP30pz8tduY6733ve0v9Poy0rGxnXlR7Nb7fOnwzk8DA6U6wMLLxS16sV73i5doSnd0UH7sB8rn5ln8W/lxz1VVam3hkK8pezQRmkw030BwWDMdZ/b7pj39HlzfApnqFNZDJIsNd2gndtn2ajk984hO6GJkP5e86e799b53JWOuJnheBNkA/10VnNt1oA/z6etqE2MgTQNddXErEBp1uh7irVqdTax3GqnWe93xd9OOLFfi4Cy+8oMRS2zAZtz7bn9kPm5YvoAO261133VUbE8O8Y/99lJueXGaeexxYj7HD9mU7e8Fzn6tgoW6CFe5zzjmPXY+Pyv1zOvbYY+fFCraPddZZRx6XDMu6dMEFF2hNxqzXEgMa5pAOlzmmsG29isVmy9G49n7rWzWXGIAhRvvus4++9tWvFFzmhX1bt5v0i1/8TM/Hn+xOXPearbbUus9/nv7KwrNhXnrJpfgh7IjYILdVaXvRhRfqQx94P/rfL3bifntctL+1vX/3u99Vg65kdOJLXzod/buIdmLnW7rkkktU4kvGset/c70O/8Thahw0QZD1yzHBy4n1jNv8ILucfrZvfNnLNysxx+abQ+fz1tYf//wnlRgF3+mKmAa4WjleMq/czrD8KfIxnz5WkKTTTztZn/jER2We/v3vfysxpu3LZRntu+3Wf2un7d+E/k3Qv6yjjjqqxGuubxxO5rH5bfgexy0r0++y6aZe2+ru0w77Gu9Sdrigmv8BMt09JyLUh5G33Py/CPlLOuOML+lYZsJmwqGHHkq3giC/x8xwohjzd757jv77+9/Xcsstz4D4FZn4I488Uquuuqp+8pOfqDDsmGPKwGpH3BCQeWD95Cc/KSv8j3/8Y12FQc+cOVNHH310aW8Yd7AK7rpmlu82Es8srQwNTveO229nMOoVoXvlf9+3v23SSfckHHEWN1LFsupzMeR3vWN/NTg7tzf8L3z+JD3pyU9Rn1njnXfOLsZx7rnnyv20wn+eWb+F4s9HrrjiSvIv1PkX/1gzZ87Q5086SVFJ0YzJQr708it0GX24nHTYBz6olVZaWb/85XVFMUz/9ddfj3H8Qmuvs7YqZmMrrvQwkwiBBF7Q2jGsCD3yEY/QLbfcXAZK03gmwdib3vQmjYyMqBzUEU7e/AC4HsNuxDe+8Q19F7rNx9HRUfqTy+QiUi2vRgW7LN7u/vNf/1b4e+WVV8rBqI3HPBWHcfnZ8nK55XHppZcSXN0Of5sSfL7lLW/RE57wBF199dXFeZ511ln6+Mc/XgYN99EO6jWvf4POO/d7Oo/g4wyC3y+fcQZkIglOT96afiO6qwajtoF7d+syeOu7B4SG8hbd8+B8J6vxEwRwE161oL5lAakLnK7nPn/nO9/VuUyOzvvBD/VNnPiNv/+d6ioYFGbrox/9BP2lz1depctIe+39NvjTg462DEx3zbkLGhuZB5dfdqkuo9/erfDEwbTczmp3Aw00kNCfO3gfYxXH9LjfDphMh58Nw7pt+QR1f4UOvIWJsgcel5v4zG7KOMs9WzMAXHnFFbrgwh8WPv/ksit1Jfqz5ZZbyrDHWIXx3WmCWe/nPvc5WTZX0MYDr/Nc1oM24/S7k2kwLpeZDtuR6xjeUawGP49BYyX00zZ0679vRRaNGjzWbbfeJk+Ubrv9tsIL0zpMhnfHHbPl1SyhfzCi1LmdXZ1MP1vSkA8551J2LAPQjTfeKNssTkO//tV12udtb9XJXzxdF11woS6/4nI9f5219Ktf/Fx98JvPP7nscl2BjC7h/pSnPg3a+nIfvkqgfRMTgkuws+8TWJ37/R/qyE8diW/5AbJsJGz46E9+vDjgwMt5onIH/sO0iMN3T37vZIewQb/MIwflfXjnMstv3333Lbt77uMYE5rzf3Sh9mGg+8pXztCPfnSRVlnlEfoJg45txJNF24f5Yt6+//3v18477yyXeWDy4sjrWTTxqpwHswsZ6FzXuPzbJftHTzQgbd5pvfo38vDEYYUVVtQn8I/XoT8777Cjbr75FpkPhx1yiPbZbz9dxKT5RxddrNcT/L6CiYRt59GPeZy+96OL9f0fXqCfEOzttMsu+O+vSfB2HhIeDMeysp+znV+BP/jBf/9Qj3vs49SHjyifxljpfsuuuzC4HQ68H+mSSy/XRhtvrPe8+11yP35GULf1llvopC+crAuh5VJseI01Hq+jjzyy0PnDH/5AvyeAPhGdfcWrXq0D3vkuffaE4/UxJm+9iZ6sD+OsLFoO5on11n2wX7oCGZ8HPcssuyy4GpMz6df7PKNbvYbJ8wuKz3OA8MPzvy9/K37rHXMMlh4Ozte85jVlXPEkzXgM2/3dmsUq43IA6CDdgfFKK61U6g5aDq7up/22Jz7HMjn5ETK8+CeXyosDloNhus6//vW/+sQRn5T9mNO7CXI9SWqxA/P6dha9fHfyrudhhx5CP1oC1PHCK+vb7bfdpgYfZ3iuZ320rraMc5aJ7azFxhreZ6PX+7CwNjLaVW4n5PpzWKywvru9qTdPx/EfE/DYz65zB37LPO/hS8bxq4V+aPSQ4jrDu+FYl81bT5K/zeLZmYxDhuF6t956q+wbgwntP/75Dx162GHY+B0yPJeP4Rsf/ejH6NQvnkZeoy4R45y54/rK174h+ynDMY2mZQwaTbNt6Oc//7mWWWaZIgfb0Le+9S19+MMfLrtLrmO6zBffd9ppJ1m+tsEfEz+88x3v1I7bb6e5d7E6jQ67zhdPP6Psep1/0UXafIst9d1zvmO02NLN+j6Lhj/Efi7Cnl9CoH3wQQcSSzSyDNy/PouTmWDK/Ha/SqyBfNw/y8V0ux8t/PPdX07MZUemxdYcV3iyYV9+Ob7swot+gn9HvsAT9QsRi7gYfm5b/PEg9Wnzt7/+hdhqWd3EgtcJJ3xW50P7RRddWMYC0+Yx2Px707Zvku3y+//9AzkWMa6f/eyn3HKxn5q44zIWoS659Ap98+xzgLmcGiYXo1UuPnQwDraFMvP561//epGFbWZjbN95LfR4onfiiSfKE3D7EI9J5vfhhx9exlPTZJ585zvf0XnnnVdiBduYfZnQYcOx/RlWLtiiXJ/8lKcWur/3w/P140sv0/5MLs9mga0lXrTOWi7uZ4sNOM/6PZu4reHdAN7ATuY111xTJgnGbRr7tDUer/Zbbn7+7fW/1aePOUof+tD7NVILO5wo8Y1pdvl3zjmHif1lC+iq4ZeE/Ky3/hrHOL517nf18cOP0KteuhE20S8jY6nHpUUXjNN9NWzzwGP4G97wRiVm3qPEdN6Fb+BpSxr0r6/xiX6RRw/btd5VnuCxaHDXXXNk3K4L+HJa7yawZ+uN4yDbl/lfCqdxCfrVUj9iIAseS18ysUr2UybHaQEPK82bPGQXuDGVxun4aLcmmH2kHrHKKmV72UpbCM9Z/u7LVS24TMd6OCN33rNkC8yDqAfjlAbgvWpqY3fgAxkwL8lB8ZOf/OQSGHvi4BXd008/vTDIzDATzCwbqu92eKCmeUApRPLk047pq1/5CjPy5+hV/7W5UoAT+qWWmXWruq70WlaWrrj8Mv3zL39UB2P5PcHlOKuwazxhdeqHwciOwP1rWB27+uqr9aQnPUmmf1NWYrvsxAisHfqz3vovIZj4EXbQliQYkTpdVgpI3RHuHb2MFZtddtwR42xkmJ874QQdwKAyOjpDFZOZFR+2MtACCoXSJUBkUq3uSFdbbb2NNmHHxgPGpz/96bKiGREyTyyjTN+8cFSnQrbs8KycbW7lyVkCaqcK0W1wANdrSqws38lW9MiMGep2oZP+mI4BhMHVfe2Q73KnGmcTMeCNV/1+y3aiZWpZeTJj2b3sZS+TjcK0GUpG2VqM2Xrxd7aEn/b0p5dVXG/Nu1wCXqbPGMuMmaPIvgs9HXhWIwdpRjfU7YQ8yTuIXYPVGIQev9pjdSzGPpeBxngYs3T3IwMvs//uFTnYo0fQznUT+LrdjqLTVQdj7dL3KgW5sQCIhoDyT+zU7MAq/WHvP1SVmUcNVFstfeJUgqe+Z1pT9B9nJqckXwA/+/ZbdeCBB+qUk0+RJ9IJ3TFNgVRGgD/SqVSb351RZFWhF93yXqEfgJp3us04jmQoG99rZDOs4HIPtv7UyZ+2eTXCemC9cx3rhh22AwH/WH+HHbYHD6s30CHSBIPinWyrf5AdmDfR/7VZZXI7oUcZnULxZDVI8O3mf/0VOq2FrtFyobMuVPDMyasd+xlMGj2oOwiJoIz8K1l5dmC11jrPVd0dYRI+UwcdfLCexwrTXLaP24xfgR+dbhed6Mr4RFv7Aa9UvZMdjGWXWxadqfRIJs2nsUr/owsuVMtq1D8I4P7ypz/qqehbQKcETi14ZOA7t4WWGlm6WkQQNPT0zW+draewdf8GBiDjrbGXEz97gk7yAsOTniIHauZ5p9vVwx/+8LKbYv9l2iJCb2Vlzatso0zeR9Azw3na056mPzDhWY/Vvg996EOyPFzfg86hhx6qFVdcURGmaEDnzSzWtAQ+O+24g3bZY3e9iF2yD3/k4xqdMVNHH3W0xgjA7mJC/dJNX6pc5NLq5ayu3jl7tn57/W80g2BylZWXRz7CJzT67W+v1wvZjQSJBnor/CFJok4l65HtwT7HNlKlxCSu0VxsKVKlI486suzkuE9daNiLgNUrgT2C/2+d/U2975BDWBkMATsJAAAQAElEQVR9bpGVfYInyRf86EfyLqN3gR6NDb7nwPfpv5g8vOyVW+h48/Okz+van18LBYk0/+wxiVtuueXUqTuKTlej9KVKScE/822ocbnIsCU3q3VgwPtdd84puwYjI7OEaAvQiCh97CIvy81p2F/fPRYZn+FV2JtXvT0Ia8phvLarg9HRF7KjMHOklmXxNlaZf8f40UdWLcp0K4F/B32uOl11uqSqhg7T2Mo6PaSpZWf8jVu/Wptuuqke9ahVZT2NCPlwAGEb96cLvpsfpi3TU5FcLVG1T6Dwpm3foM0330JPeMIT1UGPLVvI0D0d7t8TVl9dazz2MXreOs/RlVddrQkWMSqobQASSTyBBEDG3aIHTt5dfgSLWlShRFAj8EpjBMvW+/1ZlHvs4x6noX8znfuwe+GFOAfUWdLVV11ePlEyr3ld6Gm72W233TRr1ixsfKTU90ryj9Ap0+FG5ssfsCnD2ZHxdQbjmfVzC1aq11n7OUwM/ldt23dVZejv0b+5YxPyKvUq9CEi5E+DHvawlehsq4wdva5M8m9VlRqNsMKa0akefB4bn6txJkIT6HtLPQMdjj2mw3KaSwwxgW9uii62qunsv9gBeS0T1xkzRopN1uhFoMuFcQayqETbPsH8OCv0c9k9Md3HHnOs/hff9qpX/pfOOfc7ej3+ybIYGRnVskyu30tM4fH33+AcxUY72A8bCcrEYx4Dno4/BCyTuH6ZmHUYN2ZB10yS5RWRFJWULDTomifjCC2//PLFtrvotPkdEfAry5NKfyXi8cYyMx0fZJfM/t6LEoAp9SwzJ08sqirN03kYj55JIUFXq/Feo36TGQ9maZR+WW7j8P57LIg+fJWHKyZpC1pF7sn8GYPnE73xgseAEvBfSpxGb0qeFwM6jCV9dABxgikTkI/rDvj05rfsqc8c9xn5M8iaIIqhR4bRUvG6X/xC70af3//BD2kEm9bdDuuG6Xe/+hgdJOgff/urNn3pZgpoyAY0L1ETmPb5f/3b33TQ+96nk79wih7+yEeqi90q4ADlmX752fh7yD6jA/ah7mNDXJIScBr3/m7E3O01Anh3y1viVxTbfUvcp7aZQK8nLB/6WvqWp5ZKkDbMiPJAfxT8e9jKK5cgdhMYs+deb9GPLrigbMPccsv/Uq9VA+DTT/+yTj3tDHYQTtaz2caawyou0pOV+dRTT5X/Wsgpp5wiP9spWJlprIiQg08/D5NXHaqqKnCd51VLz2aH6dPsXsBGF5Xkztpwv3z6abr2mp9q2+13EIBLsDqB0hDDEv7QAlydblfvO/gQeaZ8F6uP7z/sUB34voMp9DkQzJfZGnfQc+JJn5PptFFY8KefdprexYqb+3L6aafq4osIWEQ7EGQLHoYlheAvuVKFEm1M8L8iq4c/vvji8iMWzxBf/JINlNCEzugIs/7lFRHqtbSMRj2EUiG4VFXaeJONtTpOfvMttpAnDzZQ+aB+KPxUkp/8nfdX2J7+ErSfcPwJWhmZedVEpeeClwE/qA5xf/jD72XnMQUEBUt29hjc7UzuXtuDsj8tGeb//NqfsVN1hk774hd1JnQ9/GEPV8YxVJFKFfRQ4+wuzL5rjiIqBfktJbCQqxThXknm0yFsSV53/a911TU/I9gd0Tvf8Q7605jjmnrYYZ3xpTPAe7pO/vzJ2gq+3T77LhSbwSEEzEzQFLLBqxxklvvgkuGNd54+/KEP6vwLL9RKD3uYgn+myfLJ8LLBq3a4D1os/toy0MxmRf6www7TW9nleDiDllvMw4+cvWoHVerhFBrPUKhgw80gzTxPPZ3nibl5MjV/+BwR5bO/3/zmN/LnIh/5yEdKMGun7bb/+te/5BUP7xQ99wXr0ixIGT46SRNjPR39qU+hOw/DCb7S5svkLauxYOCDyUsERPuzenwck9lDCaY+cNhh+tiHP6rbWVU1/wBYzj4B1dWs/ni1yjZv/XBBps+W0/IrPkwdnseykE9WxobMi5YJjAdsuqKIcJN5yX3oozPdDiutogy9cd5Id1Sz77yDnJ6+wW7T/vvtowr7cUPA+7ZgAq7zYbEqnl1ouF9lhe18Vru8mjngcalFcWiFlVaBTwkcziOLN19XYqXa92FaYYUVFAFtwwzuj2SQiAg98YlP1HPZ7fEKuAMOL6A48IlYsL4XaVbGXh7z2McqwAN3ih1ssOHG8qrxHCbPf2SC+/mTTykr/p9n1f90Vld3JuB62MNXkcH584svfOHz+uIpJw9+2wN/zStYLmNzL5wgb94ZkyXOz2zjj8Ag5mNaeaUVhOGI8VWQI8PxhMd09ZGXdxoiQsNjxowZJQAQeV5FXGbZ5ZS6HVmvGyrNHOmWgMeLCppyGO5drBjPJGgs2W2WOe7nlksGHiQV/Lxy5jIpO+OMLzGunKHTGH/WXnttVlfnTqlDtUWc9mW2zYMOOkgnn3yyPD55hXRh1d3PxxZ5DEtDVV2ViZ/50ELr//z8f+QANmMoPSK3HnkMP/gbSWYPxBvOIaxub/Wa12qb175WERSY4YK13D3W+ZOdTxxxuDzenX322bRvRS144TpUAqgnoZtuuIn+a/MtVUAAu0rWFgDdw9llDLz2ul/qf379K33trHP0wfd/QGeffSaBW1taFihGyJvt12OheeOdh8c//vHkckIGV4LqMb2f3bZXvPJVWmvtdYqeWo4us844cNv2Tdvpox/7hH53w+900IHvod+vn2efpd7dLp7MTc2KiALX/kschu8FENPlADpikljKIqIs0LTwQ5PZZ37j6/oyixinIWNPblbA94xNtGU3bo9dd9fnP/8FuX9nfuNMuU1E+FYmpUd+8lP61CeO0CeRx3EsXM1m11Uc7r7pOJOdGMvpk584XJbb7373O9omNZW0MYuLe791b3zuSToLv/Td73x7MG7ROAdAFnlmnfOtc7Tnrrtq91130l57voWaWT+6+CeaMdLRP/7+D9XonqCTgnIm4gnHYdZpg76eBb4vnvwFbOJ0JpdP0K2MQ+bJGEGpfbHr29+WxgpN9GkFXajQwHZ4dv8mmDw57oigfFB53vXmm2+GjloR88siQtbxFh11Rbe3nE5nMfizn/2sNtpoYzX48LYBgSvgUGw/GYZUkQpuinXDjTfpxJNOwi5P1Qz8wSOZZHti7Sb+fcunkMcn2eH4FOmb3zgLWaG72Nsc4gnz3LGbv2b5IvHH3wjYTaGT2//gvB/oU8d8SvbV3U6nUGCdT4krdN9667/Zzf6kLmQn1b4syHe7BRL9zHThvPO+p9PxvV/7yqn6BTa1xuqrlT4IZBQDe9DK/PAk+ljGzcfhR8xbqijCV9cBNw2cn6HBO9KHH/GJolPHHXeCvBsfRlggUtFN7qeUIglWzocOOvs05xu95eM/cjK/gopvKu/B1QK1MjrYtTJkBUFERjGasiJgpfAWEFVVd2rtsMMO2mnnnbTP2/bWrhjk6aeeqlRV8u8jvLqzqw1h990p21U77bRTWd1zWzP1K+wWWOmNz7i8wmEHZ0ccEWXl3zPrA1m9fS9pv/33l8jPGhyG8aMfnY+RflafPPrTWma5maqSSKEKGjJdc4d7ROY5Kq37ovV0Ko7EK+jLMWt/xjOeAbgQ4pMZ5L54pfTtb397cYz+3Mortl8iMLej2IPVwD0YqF/wwhcWRZloEncQSgywGUVu1Bbuh7rdjo5jt+HCC36kyy+9VC/dbDOZppSSnvbUp2uTl25KKOo29CZVJZipWO30IG9a/MnU49dYQ/6GzW1AIZBx5pKiZEgPZ1fota97o7bbfnv5W1X36dOfPo46banRgsWDd2Y15qY/3KSVmFwURUUh734vDRZxWYlgyby41VvWKLllZtn9nq1Urw6VZsjGq8o77riTdoVPB3/gMH3961+VB5OIgM+CT7zSySuvvEIzZs6UB9sJHHqP6T8kwb8B3SFpJsGIDX1FcL90s5fp2muvJZfThdyGpyed1i2nww49RP/69y368UUXaBz5COfk6l5JbomG3edhOxWKxJb77PIN7EuR0Wqrr6GIVIoaCMqQExFKrEohKWXL1/l3S5o8DN+fwhxwwLtlB7QJq4z9SbwRoQiS0DgA86iWu+Xj5qDiZizcJk/Da5ikO+D06m5ETJYseOvgDD25s5y84u3B1YGmazmI9Qrh+w4+SJ/82IfL7lSLE6cLRWdPJdA851tn693vPUAjIxW2EAr0tIV3/h62T0CU29BLNthYZ7P1fyArKN5FeycT6uWWX06ogyLcp8zK383y6qFtaFlsLAJYk8m7Ij/6/nmaO95TZnVlznjLivEc9RjYeqzgjc0dg9wg+ZzPhwpbfsITnlDobghaW/jp3UHvOjz6MY/RXOz7RlaCX/PaNyj459YJnDlnmX8tBPqefW8n7Sck89U/Bj7h+ON13Gc+UwLbCApIkaSVWZ08/jPHQh9BKfZjGG4zwcDqz138Lbht0/nf//735YmBy43PwbAHDcvMdfydtLf5PcF7ODsXHpidb1qHybsq9oOWmwfMhn56IeDSS35cAqMVlp/FynZH27FztNvue2iX3fbQ9jvuojduuwOreo/WxESjUWxm9z3erN3fvKfesO2b9JY990Q+83k5yZ4hynKnxxrWGE2BLyICor9f//qZmmAFFGGp7feYjNylG1n1dRCy8soP0ylf+ELps/truh0AexJueb385a+Ux5CJsbli8ZeV6gndeeecYmseGzTlMP/sV7w7Zzr8PqSzbx70GujLioiSpCiB0U477agdGFPe/a53sFh1s77/vXOFkyQt/rztttvwS1/Xe97zHvmv2HmM2mijjYquTG1p+dimTjnlFNnXNdhhH1pu/t+bZb/nujm3uvKKy/SIR66immXnyj48oALb8dhj+7Esz/3Od9Cnh8u/bTD/IkIRYRDl/kT0ezjWebzbZpttyngBUaU8Y6w/u+YqdZiAve1tb1dxpOCwb62SVClAykk967ll4jZOhjGJSMstvzwryivocY97rJ73vOfrvPPOVQucTt0CYQDDddddd90yXu/O2P0ZbMOTrCHMPh37ACvNv73hBr3xTdsW8LRURJQk4PGoV7zqVbrskkt0yKGH6GsE6P4MLWxYRrCQ5EUo64F5bVy2M08c/LuViFDCJ/k3R/589mc/+5nuZBHQMnFy3bO+ebY67OIaR0TodazS70Bsssdeb9WHP/pRXfpjFv2aiRLQH37k0dppl921w8676eWv+i/lNqvwinYVq/Pvwn8fwGTvPazs77P/O7Ucu2LyESpy8U6V5TVMT37yk+VdoBb+b7LJptqHXfNf/vJXev4Lnqd1132+IqLAN56GBRb3z+AWTKHNt9xCJ3z+8ywOfFFHH3+i9t5nPy3HJLzLjoh3rP72t7/L40uDLjr9jQDZPsa+tt/vsyD7JPzC7nrzm/coY/0H2fE0b7yD8jh2hyIm6fAP92WbIvFM7wsp5oHh3nLLLXIcVjKnXCKC/qwrZF30SgAAEABJREFU27rl5LpOlp3HHPs1V/fdCySOpzxJt81fe+3P8bnZxSUFV0Qq8QDLJfW1xuqP0x74rDe/ZS+958CD9fkTP4fttfAu5HHs3e95L/kH6oD3HqjXsmNUVcRgrXQqk4VHPPIRsr7apo3XfjaQh+E7bbH5q3XQwYfpMUxI3srkbu4cjzdtkdvtd9yhl7zwRXodMFd5xCpFxhD0nye6jZXpla98ld60/Y7afpdd2YE9VJ4g+VNnWGpUJblxooObb755+f2SY9v3syDqL2myxyJosx60LPBERNHvd73rXTrwve+R9cp2vsLyK0jEcAJwBIzizTJaWKJoqU/DS8CHpPkwQFelUESItUN53lpXoakHrmfwOhRri0M84B37sVL/Pl111ZX67fXX66c/vUYOCMwIO/kAqAdxO1H/OOyXv/m1PnfiCeU3BDWDvb+n9w8WvdrmAdOzQX+WZCKNzXcz0crtSYO/rzuBYNtBup1rgulWwA5BUUloV113VKWkBgEmmFmB5wK2NL/xzW8qVcwkyRd0JScCVIrpcMj3KiVWi1bWU572dH3iYx/VzkxqUlXJQsFvoJy5GIRXEPyd68c+9jF5Fd+4HfTYeXob8AoGCv8d5gqGJlKfoMq08iivrpr5gbAjQo9adVUZ3kc/8mFtxG5ChBmf5c8JTiJgQecVcL+lkVf3MoT8lFXbKy6/XDa8PTEi9xEiFzwjwBVFqOMMzn/+0x91001/0A3X/1YXXXRR2bmgsLQBfPlx34knfV6pqnTXnXfpVzg1r1Db8XgL2N9gRwzgRURpZ/kYRsTg/WGsxu+zzz7abrvt5MDJP2Tz96g3MIDYcUaEgpa3Ebj/5obfM7j+Tj/67x/Kg1WVQsQAsmwagpIb0JUPMaCs96IX6Ybf/krX/+aXpF+zunqHfvXr38h6JeD9Lyvmf7rpJpnGL59xqjYjuI8IsMw/IwLn0gOfcf5elyOf6/7nF3r8aqtTyXxKcguqwTOpRUf8TGE5rWMeQA/9wAf0mte+TglaRYsgKWibLCXpzzf9Eb79Uv4xvlf0vXr6y1/+Ur/61a/kAU6Txwi7Sv5tx6NwZB9G7nWVCCoqpcq6pqJndtQRAS1i7Ac+OCOMMZTAG5IioiTbyCUMwNZJ66E4IoKrSrlt1m9e1beu/fnPfy7fmFqmT3rSk0od61CHyewarB4ee9xn9BZ2EW+/7TZVYEtVpb//7S/6/o8uhM5aUKiUkiqAdqALs+OdbM5wfmdEM0ZHNUo/R1jJNOyMvlfUtXO3DTvYMO5EfacIgNF+gw020E+vuZqV1Y/p17+4Tmef/U294Q1v1G+Q+bfPPkvPfNaa1MKy8T+YhIzPLWto3Gvvt+r9hx6iUwnkrmOl5xRW1w8+9GBtsdXWmjvnTi23DIE1xEaEAih21J7sWkbD9Je//KX8tZx//POfss11R7raYfvtdDwrYyPwp9BKW0DQ50qHHPJ+3cjk+J3vereuvvoazZ07B/qvkYM7fz9v3+b+06Tw7l04/h//+Mfldw+erG32spfpyU95iiJCntQ96lGPkge1rbfeGvjJzeYn6ti/vZuA9vDDj9DFF1ygG3/3ex133KcJFia06+5vVqJ/XiR493776vvnfke/u/43OvH44/TJwz8u68GXWeQ4mdXUG1h9/M2vf63jjz1O2263vRANNExFFbwP0jA3IqCJVEl9+F/xfhu7dx9k+/6nP/2ZzgPfbgTrexGIVVVoVxYHbr/9tuJLr7vuFzrrG9/QEZ/4uN71ngOUGGn8SYN3bw9iIPzNr3+p65Hxfvvuq/3220/PePozBHZFhHz8jQDIK4Vrr7M2vrpSpAFvIkKmvdOtVaWk4F+mp0GmbeyG392oP9z4e11z7bX47j/oqU8bwNXdjghaTiYXeQfcCw6e8P0V3F7lP/HEExURLp6XIkL+Ua6D1A99+MOyHp373W9rn7fvq7e9/e1qmEic+sWTNdIdYfJym375q18W//B37OkPN/5Ot916M+MPFMPPL3/5S9pup12UUq0E3IgA3wDVMssuoxrZeqxxGj4XfSz1Qg4yHIS9haAwV0mdVCsmeRKSllth2YH//OV1uu6664pf+ht982Tvn//6Z/E7XPT7392gP//pz/o5gdwFF16g7XfaWZ1KqhT8U0kJuF5d9thun+JFvlXYPY0I6K902223qtvp6gxWXu0/OywimhZx0FtRjScpVZW+9NWvMkl5nlZ52CryrndElDJfjCdi/ruD4H333bf4r6uuuqoEULNnzy47d6674ooryvbmINjjkCcR/jz6Uhbn9kev/F3+wx7+CPAngy9/CMJy+C3xyxGsWK+w0orq1rUe/vCH6aQTPqN//eOvuubKy3TiCcdTPzTRZBb9RguddaejLoxJxByj3U7BGzGg1XHBUEZdfGCHun5PKTRKn29A9nvttqv2etu+WvWRq+qR8M50Z2KFfyGLg5iQOKAvYyyYh/egfQ2+Tt1Vd2SExbOuUlWpS3BQpaR1X/ACXYhf8EKE/5+oc845B//5Bu21115lYdf53/ve95Hx73Q1cYRjgTcQDP/jH3+Xd6xWXnGlohfW4+uvv0Fz5s6V/dtEry/3LEVisWBc19DW404NrzR5RIQiBmnDDTeU/5jHUUcfLf/+4Ux2YV4Pnje/+c2MC6OlnvX1xhtvLPHP1VdfLf9fYY96xMMYKUJUkHFlBXcxoSBl6chPHsHi7hf0h9/9Vr+49qf6+Ec+pLWfu7YSfJnJLkSqKuyplvndQec6yEdRqapCpsk++aabbtJNJPf3r3/9qyJCPiJCCT7OGunqcHbZn8DYePIpX2RRvJUD9O/Cy0Pf/0FtwmJfSlgD9SOitB/KR/ieYYz357/9FTw36gZ21c5lZ8mL0TNnzFRo/hER0J6gr5L15Bh2H1omff59lvnjulVd0acKvo2UehU8r9Gnqu4oKvetUqQkLvIE9o/sPDvmsI07WU5/YEHHEzlxJOpGBE+mluSBtLzdw4U2sEcN8dGwJiKBfqnf2qr91gpWD4vLHcrKfXABWQ3RRx93vDZ96cv0VhRzxx220zuZfXu29pGPflxR1aWjXhXeaacdtMN22+qd73h3mcnv9da9SplXC+yULdCddtqpBFj+AWVVwYyIUudNb3qTnkEwv8suu7BNdTID5XEarrS73iMnt/3FERGqO5Ue85hHK/EcUeuxj32cPs721WqPe6zgOUrYasUVcBAYnqjjLpuNiYv/w6TUkfZ6+9t0y823aM3nrEUVCgwbhnvWajq33Xbb8mnWDuyo7L333rJz9KdDNhLvpLhPexF8PZJAoKqSRka7euxqq5cgcDRV8ipTq0BqKgrz1Kc+Vf5kYdVVHy1IYhDIBCFjKG0fzFlEyhoBjhV0oteTA5ADWLXwZMXfSidoo+L8E9CGEwopUll9ecuee2jbN23HauObtf873qm111pHQXGCXysst7z++pc/y7/wd8C72667lN0iBzHuy3txZJ7YRURZ3RziiwhVKWkNVuKt+J1OR/6rFh5kjzrqKNlxW8Zu64HY7exUf8DK8o7bv0nbb7t9CQodrI50O6qrKD9GdT+POfro4rg+8uEPaVd0Y4+dd9aeu+8qB+FbvuoV8mGYZ379G3o9Af1O6N+az36WPHgaj8uHyfVGCWY9UbXsTvzsifoOxrz2c5+rGvofxYpgtxh1qy78apjlL88gNIKORESR7+577KHtd9gRHarhW1Kgo49mi1GVFKwQPOqRjyrbiJ7QmW9/+tOfwPEdWV/8/r3vfU8e2CJCowQSDoIOOvhQ1Z2uKmB14d1jHvNYgCW11PEg0rLK0gd2KKlK8JnAXhwRAQ1R6PKqpwMA/yDOye8Rg3I7Eg+2iTapqsqnce7/VlttVVZVrT8u9wDgSYfpMO/8Fzp23Gk37Y1dR0RZwf0AgdHMGaNqcRywiFXUR6jT7YpXqAtV1IsKXY2m0KZyhFKqygQ5oL/CyDzB9F8RGuptRBSH5xWpiJDt+atf/bKeuMbqrBDtqm987as67nOn6Gf/c51OYffDfqANKfiXqL8qk+8a3qWq0lOf+jSdefbZ6NSv0ZmdseH/1cWXXqIns2J7wQ/+W0/BzqqUaKlydKF/zpw52hndsi37fsopp8gD2THHHIX9tVpllUfq/B/+kGD26YpItAvNYpVv1sxlFKwg+/9JOelzny+rTF6BtH6+l5Uv24H5O5R5RMirgp5cf+QjHylBj1fADsS2RtEzAKuiD/YDnkA85znPcdYCKXirqoSNba5DD/uQDj7ofdqOlVPz4YTPn6Tlll/ONfT6N75BH/vkp3TKF07WbrvspOWWW1aeRKVK2vI1W+qO2XdoJ3Yh37z7bkwcttU+7NbWNYW0Hp4RIa8EVtA0zLOemN9VCnX8J2Hh5c5MFtbbcBPtxSrdZ084ofiQrV77WlWp0orsBn7hi6fKQeUuO+6Ezn1NRzE4bvrSzZSV8H0dHXjw+7TJxhtrt513xOfspF122bksQHW6HQV4jC8i5F1WT3pf8fKXq4bWRJ4i6XGslHb8LuvR8rI9CdgRFQswv2Uh403acbtt9THGpBNP+oKe8cxnqkqW47BXg7ttffXVV1dElIwZ7M74O3oHV9tsvXXZDTnssMPKzlOpMHmJiJLnzy+ein7tsutuBMyn6uhPf0ZbbrmV/sUk9IhPfIIFmdnaa4/dtDMrkbvgz77ypS/r7W99q750xhlQm/R0drhP+8qX9bBVVlaqkhI0Pgb/MmN0BvF8aHlWtYe8MOoI9JBg6eHsULmu01OYhPqTnVUf9Uh18euhkNuk0WWk7HFvBd3EAtIuTAZ23nEHbGRHnXXmN/TB9x+mz3/uc3Kw8jDg2d++4TWv0fsPObDstm2w/vqqK3gWJJBHRLFT/1h5OxaKnByE+bOLDrZYEWGsvfY6rLYeopkzZ6ArFX2M4tsrgt4clZbBhkYpy6q0Koso+6KDQcxQVxUyfaysa6CS/cKyk7uTfl9mmWXkANi+rowv660nxwyj+PeI0COJB+z3TId3Nz2J/wCLPu9jJ3RX9P2A97wbv9mFM5W8I7kfOzQ7sPu2z1v31Ms2e7l22GknJej/1DGf1ij0vfF1r9WXmAAd9L6D9IhHPUIVfBjBb6zGmFelJI9VTiOdetA/6I8IJh8PL8F6RJhsRYRs1/bPVNHFTMr84/DVVl9NY6rhT9bqq6F/SfI35J68RUSBbwA8csvAWFUrMDYFsuBUZiehm6K0D0UZY04//fQymdqNHSE/W06bbLIJcqgZk/fUV776Fe2C/PfdZ18dd+yx8l9WOo5FhJ/+9Kc6/rMnaCdsekfs9R37vwO9kXbfdRf9+7Y7NGPmMqVfDvj33XdfbHUXbLir4bHKKqvI/UvwxXIw3pXxAZbDueeeW34H4XjAsrW9eSzweOkxyQvCJ3z2eD3/eeuohper4Hcdp0WEEv2rWKBr+q3evt++msti6E7b7aD99+gmwgkAABAASURBVNlHe77lLeWz3xFirBnLzCD2e6xSBRMlRSQmVzP1MCaCnU4l2+cBxE329fa9nlB5sbGqKqWU5Fh1WfSrrkKemO2z3zt0/vk/1HW/vl4j3VqObbfAF9SdrhJ0uQ/+XNFteVVhlkItw+CsWcvq4yxA77rD9tqVxacbfnu9HOfOmjWTevPPiCg6uyw67lzbi3c7zzj1i7qNnQ7rsvkUkbDBjh5PDJBSjV40arDpVI3Q50crqo58OL7y+LoTeux+OnU6HR188MFl/HdfV199dfnu+sElwlce7umkGmwCd+C/h5Wx4BQKdqZQxZJJ98t9eEnDh+DBuIIGyxJMrP/iDdh5uFr+qwE/vPgSrbnO8wpgr5CvsNIjdNrpX6P8KsqvkP8CyjrrrMMqRqWIKB0wc45nhd2rCIceeqi6GGaEsajU6Y6OsE30Ol3NKoM/ETJzLCx33sKzE/GzOJy/4vIr6PQvnSHPxHPV1bGf+YzWWmttBf+sFB0U8zWveyPG9WTlRgR+UYQ9d2xCs++Yo4mxhpntydrjLXtqGRQpJHlFfObMmfrWt84qM27T6kHFQZZxG6/rejXVf1XAfw1qU2anRx91lKqUCK5XK6tyEziJPsAyQr/zzgmNsd3v74+9QnDYBz6oCGMLGd6zn72W3r7P/upExcShVoKrAc/d5/PPP7/8ANmDe4TbaN4R8r/MNRc+J3jgYOhKZvYXX3alzr/ox3rBC9aVg74md3EGj9Y2r90Gx5IIjnfSFVdeU4Int/HqgvvqoMo0jSALTwxMAwjUChzIy3LxIB4RMj9Ml1c8/BnNy8tgX8uHYdh4r2Rl+YorrtIll1+lD3/4IwM+03aZWTP0hVNP07LLrUDecvr6md/U5dBz2ZVX6yeXX0n9q3XRTy5TB2Oo6kqvZCv5iqt/StkVuuSyK/TGN7y2lEWE0ZUUEbLD8sqT++T+eJXs4eySjADDPP0AvHediVypbeEdbbba5g1avRhqknXukEMPm4QtZSbPK67wMH3t69/UjM6IZhL8ffqYY3QVPL76qquLjnjL3PwzTt+d9mSXqFNVwFtJP/j+9zWDCUvTZCXwzVp2GZ14yqlqU4VetmrAMdHvKrehbjdpWZzOBT+m7wxs7lgFHAcLryVQ8/fyXiFdc801XVSSef3qLTbX2thbRNIog6vlYXrMA/++wc7S9ay7Ds5mzZylpFDCeW655ZbY0Vc0OjKq8y+4UE960hM1MtIRvYdHlQ55/4f06FWZ7KBI5pk/KWPDiPY1Ti7QDKpyGu8xLDLMGO0IUyg7Q568GC/F5CX53atAfo8Idbqj8kTvyiuv0hlf/qoetfKyeiOLCP99/kVlIIhIDLBSVdc6hkHvkQQMEaEAwSwCqo9+4nBdfOkVOvCgg5HNTHmC+BUCM68QRxiLFBF69KMfXXyTeTI/XUXeFfiPWpFq7U1w8bjVVsM1Jo0xl+9naVMG4g032ZSFiBFVKTRz1og2e9mm+u73zyfwWU3edXvxi1+M3LoFjyaPBH1PYCJznv+6CLsP6714faWqYpLS19jYGAsGc3XhhRfK37TW9G2y2QK3LPjDQLjG45+ALVyKvV6tfffbXzPQwZFujWxslZUevvIqOuvsb+uyK65mB3V3YNQS+j2TQHJ/ggL/xTf/VbFNNt2MsqQamU+yRj5q8F/ACqZ1w+9ODgy8a1TX3dJv85UOaNMN1tcFP7lEZ5/zXTngFX5uou8WKjx4855v0RXYxle+9nWtvNLK0AEm9DrRl1kjM/Q6Jv+WtfVyA3aejDsiir0dhQ8dRXc9NnyNFepR+ik8Tw3fZ6CvX/vGmXL9HrA23+Z1WoUFG6BrdNayuvDiy+AP8rz6Cnz32Xr8E56i0U4aEHa3q+XiwNuwXIRaM0lcpnxqcBV6uCu70GuvvbZe+MIXuniBFBGqkON2BKFXME55lXUF+plSVfJfvfnmupJd+cvwDZdccaUuxfddil/bjsWIinZR1Trq08dr1uhy+Hp4C7yErpzMxGvt5z5foq+bbLKBjsHHOF8cvm/MpMv+1DBM93HHHSePUy4zfxwwHXHk0Vrv+euoqUbwl1uA+0pdfPnVugS9uIKdsiuv+alOOe00eNgpsjru+BN0Kf398aVX6rvnfV9Pf9rT1K0qBTQMjToidMQRR2AnV5WxwnI75JBDtMysZSA1kFstf++9EjqoVInq6kelz5z4ea1A4FtB/8te8V9aa+0XaaQbCgD7ytDIey3/fmKodx8g8Lfduk80U0TIQeq52JBjji3wU13GoIiQ6+zH7oI/W/JzBd3Petazij16IvjctdZGz2vZjVWdEX2PXe8rWUG/ArlciD36M+FUdbDrUJ1q7cP4eylj1Kc/c7we+7g19OGPHI6MRrUSuxPfZTGoyyJQgx5LgX/uyrbhsdG4HbR5TDENmjz8lyO9uFinqgTxj1/j8eAJjaZG6s7U2d/+TpHfwx+2qk45/UtFHoY1aB6KCH3yqCO1y657qIK+SlH8FKYrGA8XBzU7jI9edL3yyivL6r8nmBW8MKwVV1xBp37xFF2OHv74ksv1JCacdV0ppUqn42uvuPJqXYn8f3LZVejKNbriqis0i9iHUUobb/pSHXDAu/XsZz9bHk/92VoF3AFWla9QvGgS6K69UN3tsAC0B/CulMcX8831I6L8Cdcroc9+1/pz1lln6XEsnlWdWqN10gc/8nHivjfQz0piLKyrxHNSRK0993q7HDtcfMllevaaz1GkSm0TLDI/W6cQP9gWxBERWne9F5fPl0agJUHXRhttpCuuuKL8rnX11VeXvx7pdrv0P5Udmo022lhB226VtMIKyzPR+qqe/rSnavmHr6p98LMjTFLYhBFhgtZ4/OP19bO+KeOLcKuA1FaClk03fZkuQ3euQreuuupKWY9nzZxV+gD4eWeCJuvFhhtuWGiIyHokk+mvnXkW/mcFbb31NmWxt6eORpZZThdd/GON4g8n+h3lNmnVR66gk0/5vDr40U4V8mTMfHW8Yd46+dm73BWy8kTEfq4zQmwxj4olewg4k6nq390G93I6A/l0rUPQ3mOA7KPOpWzykibvk7cAjNRByBFJLYwzA2fhCEY6lfo5qUfHUpU0MprUwTm6XlZSl/LQ/CPBPCd3zHdRWOihrh1wjZELHIbl8ggqTDaPCDlPU46IUEQSfVFIpKTkPHEwIlRJGGVHLSV9Ou0fTfebrNtvvUPbvv612nn7NzKJuL18nhIRcqDoiVANnVVKMp1OieeIUEQAWOXuPJdFqlSlWimFOp0k8dxnQO3C3FxV4qZjj/6Utt5ycwLe12tLFGSFFVcquBq0soUe2ERAkOhHBk4WpMt8iQjeU0kRoYUfg/y6Sii52ybVMGRWN0FPrb6S+m2lCvmNILMUCee4mt62z34Ei7Uq2lXQ6dTBEXmn421ve5uqVCnoE52V6ZyLFfXgYQ7jM3WiKJRSUjXZ3s8RLlcpq1KiTxV6UCt4DoVS+CpFJHXqIKge1fsO+4BWf8KT1JLXKCnVNbpUsbIxQ1dfe22BnxLtqqSgToe+pFRpYUdKqdSvhjRxT+gkzaEjKRMMtTnYdYBXZFZRIaNQ26okKSRguIdNIwaXViPgG4V3Fm+VQqlKqkqquC88RQSQSNSvItHXCjlkIW7VKTQLYIYxge30SZ1OUEelTQN9nkjUVh4NjghgkRK0OfGIjtAHCG1I/tG57+QoAb+q5tM1qB8FUEQooiTeuXM1PxtwBs9VlRT8S9SxTtXoUsu77acHk3qtFBGqa5EahQaH8aIeBXciN0gpJd7ToMLkNSLulheqwNGpUwkmemlEVUhd3pVCNfUzOG23CsMK+i3sx4mKErZTaxR9N79M7znnfpeJx8MlaNDkERH/IatO3dEIAeqhhxysEQYVT+JEG0TDoCYJ+j3JzPi4zgi08B6RlJFX3enoEY9YRbYZ9zMiaCBFBD6nq1nLzFJQP6VKrUITrWWfS7DkTz23ZlXrMY95DAsbT1LEoK3+4wglyjqdij6HqpRKkmVFk04dlCc1khrqNQplUadK6tS5pMRzqiolmIqaqPI7bTXliAhFDNIwO2LwniMBUQSLM7QMq7P91BWsAHYlmR6FPCm2jxDPEUkpVYqALui0T52BbLrQUyeog45UJeiAJupEhIZHAl5EKCKUqqrcpVAKqUpJsFCZspFKyIe+Riq/Y6KGPPZ065q6NXWSKuORe6z/OCJCnPLFOmvb8Scqhp3cDoRDWrSQIyKUEvST6qK7lTypfhzydOBQV11ZZiMjHSV8j6B9/3cfoB122V2KSh10G3VTVXbvJNMR4MwoepUSfQgl7ppyRETJiwiqT31OColxN9Tt1OqpVheNq9AZ4+5Co5SoAVyen/OctfT2ffdTRII7oQS8WTNq7CfUQZ/IIB++heYdpqWqKugdJL9HCkWQqNXp1OW5aVrRGNlII+BvY1I+1MXMVPMOZDngqGupUGAYJMCowOWZU91uB/t6BDhrjbct4xig4YnLDGPB+uHXQoNhmFbfpVCiQUKmblPTB6eUKvqa1EV2OYcaqcBvqK+o1elU4M+qkuSsBF7RsRbC/RgR82gVR0QoIniaf5Y2kRSpFujVxan4eZyx2LFBwLMUUXhi3aGLyhDJyT2jTyoJVcG/Jdl2HMiVcmiJGOCLCCWIquibk58jQv6XItH/pE7dUVAn01fjPOzQQ/TUpzxZueqolzuqu3XBMVqP6Btnnanlll+JNqEhrOFdU44IMADTdJfYoIGyJFUVOKElIikiSouIIL9aIJm2EPmJa4gjBDhyRArqCp5hy7y11Cn+DfoVSdadTqelTigiJPiRc/ZNNfidQ2YpSwCdmiKi5EeEBKwAdmAv3SpJlS0naQS7jKpSoRGwPfS6NW4FbahNnmXmManCp80gNoCF8CwpVZUCWAm8CuprwSMi5LJQSCResd1qIHMJ+kMz7SurQDYVMUOlCrtEXVQp0dNQ04aMN9G4At/UVMOct751L3aCV5QobxUshDVl/Mm0FgnydY/HZKUaOoZ1k0nmJYBZkV/XlQZjJpmTZ5q8l5srCiL80q0l/0Csz4xDdKRKCSfRltQNyAQhVxFnCtga/PAz3HShyd8ZC4eZo9J73nuQnv70Z8KsrF4jOks3EVi76OYFZrLS8DRSuU1LZ2iHMpCl4J/pGIH581IntMoqK+mkL3xBH/7Yx1nNPBZhBiyV+v1WNX2qCgcAaCD3kIJysycilIDSZcttFHytxAy5VQbevu98pz519HE65rgTtM3r3gSNofF+H3xNcVwWQkX7iAINOEHSPR9UD/oo2gX8t4Pq4+Cahlzw1kibRWCceaNOwFSIstJH6mr5ZWeJYnAEaXCmlOTdIa9oRYRaZBPwt9ckdVJH3r2xwfRwFL0sUQSnedAiDmAExYAFf2gMT+M2opVbRE6qq0orr7gcW44ddZHNKKlbJ2irlHBuy6+wgrsHLSr86qKwCbhcrdoTAAAQAElEQVRS0pIcQSUnA3GLEYy9O5QPtDXKQv0G8Ju26J5n1BP9Hro40Ke6ChWcASSSn0Mhn1rMgfpSJSmnkB2/8fYsH5Q6YEqH/NFORj7onZmb6WObZR6PdiWBS4s4qArlGRlknENWnWr1sUsH9xP0A1WWIMD1FgGigA8qVDDGbtqDtN9pWE56KEiUZTICz5z83EE+EfRLFXxDqdAT65X71gGY20hurXs8XDdK3ZAhzsBxVslwM7Cj2AeohOrIfLFv6NG5Ih/0MABQkxK8ioTekLpVrSrRqdDiD9pU6Ngsdh07dSvErAnkk6HHsLpkWD4jlCUToIFsYK9WXn7ZslLtlaGpSCKifD7iFVF/6mR972GPlSph8nrlq7eQf290xJFH6b0HHigHSVPbT30ON85CtlmMZwRRGcqoYSEh21BSXWgMWTYj2I5TjQwiKqhN6EdLgpet4GGrDvVDoSU9qK6Aly9+8Uv05Cc+Qf4b8DGUD3DY4FCiUtNIPeuf7zDI8rFOJGihmJrgjFTullXBT1a5L/ISCtooBN1ZdAQc9EeTcmY8Gu1m+t5qMA6E7Jssqk5loMmXhaa28BZY8FHIJoDpcasH/RPwqiE/C5SkRZ3GGRR2QOPgpUXvll12WfilsiAREN6x3VBhpRWW04rLzdKMbqUKngh8oKFLpiGXCVi4PmVBmZboEC0kRchHzRgwE57kqMrY0yqUEyUUe3KH2SiqrjrsMPbbRohJVV2piqBmomLiLrAHz/d8hmtbPmia9c48MP9FXpVC3VpMSrI8JkIatYR9ZUVIDoYFpoVjibJKftxxx0pRE2DXUptk/ZpoMkEV+ox8igy1iAMkMVnUTVKfzvbxrVGoEHwP6Ah5zCm2U+QUcj+qlGhZyYFRxrdldKUP3qqq1ElRyrjc4+maBR/88HOHsWcmeDK0ZehpRCl5oryBNuuedXAcR9Fr+uCXqiqpAlNESNRLEXCNZy3+yKUKF/oSxCQjnaQGmbsfyyy3nGaMjtBX4dtbJpsNDOFMoWWXWxGZwXPaLQ5DNh/hjeVdpxrfIuTjlOUxSBAA2xYNgn5EppjLCB3sQRvgyCATst0ecqAxNFU+3TopwQcpEUVABY2MpwfjahpUIUUp1z0eVFfwT9QP04EsRupUdMMyt/2ABjiBfbYayqdHbOCxLtPHDvaTAijAEHc/JyHXoNniTsrDwGnnOLmLnIexm+B9nQLZZI10WnXoqWBLK2E/0kglJXDxutBzBrtHVafGB2XiTKlj+UzxzfYDGXicC20/zIQdJmX4KtMweaGHSea1Y935FaBr6svU58JgvLKNdhxhubMZBmIHrHgkAv7QmI2sriE4K2LRTMwAppirz9Bqj32MHNBiQwip1RiSsqLbQbvGwlJElGwLOpIY2KK0zW0oXAIS1Isnv81PNfQ9atVVmaw8vWwLCTgtzE0KVSkJ7dHSHaGIQLCi/0ks6GhWLS07UuuZT3m8nv7kNTQTI3YgMgqemSheR1Ii3dszAJBQsg4wvQJk+bQIxjspPUaQCZzvOEGMB0b3344MYmm18BPWUYz8eODEgWdZoYuTQ0hzJxqckRZLe0QU4JaPV9lmpNA4NAX0DEpKccETGvwTd00ewT14N/4Gja+Bl0hB/tKeNlTDcF9mEJHNJJU7QesMAvkuFlNlAnoGihkYtJ+XFtcC7XBOSbnoRZ+++EdpQ/n0saEJeDKGfHp01jKskKXo6wIw7v4Cnc7KKH8NU2qsuQ9/iX+L/bgYCbrKYtNQPl3wzenZRQGMZ8ilHQSJ9wUS2Zx0iatMqfwZU7euFqsPpfJiLkZpHnlVpUNfilyG8kE2o8jIf9bVMpkBrlFsiOJC2WLALlGRcddJ6HjSBL7Hg5GD36H92IYsn4YedqnowXh1fwuNnkxFEBHFp3h3MZCLfaXIw+zxLZZGaJVHPVqrP/7Jqgk2I8zbqRDmP0e4zPyHLvrufo+hOwl9ccl8P+W3qWkAwzlu7T40KFYXWsuEZFA8ras/Y5o5a6YSQDELdZFPsR0CkyKnbou/y6pRGtM5k8FrBPqraWFZdGVzroOSJ8VAPii59dYysmwm4Mlcxp6MToxQz5N1shYD0BAzQU9Wopb745we9jMOj8fRAfOX7lK68DOCFhgZN3XBKfyimyVoHLQw98VbKGKQNOUgB25J7kOG9g7yUW6n1JjeIyjAI/RKGmHcKfLBQGbyPIMgxBM/y6YD2FmdmqBRqni+T07ots0KfoxP9AnWG5FV+tbDt020obmNlND5LkitR4uST0TIv0NZY401FPAEVUPfoBL+9uHTGD5qAhkZBrmLPCMsH/iJo5qBzTa0pZmCFk4q3OdlXs4g1zlOQT7dUUs7QMDX5GxZ78rDNC8eexxDuT+j6Mt8+WQV+aSsiiC6G0mODTB5dDOmieU/qxtCRAsPqyKPccbuPnru7sNSWT7jyGesEX2sGaNahTv8n6Cm5AAV9aYmNi9Z9vYzPQCOY5s982xK7UU9Fl4mEbsljSEck2W6gF5olfw0NWnyCILjwWPTz/Ikq8b2Y5C1FNeQ+2wZ2b/NQEcXlE8maM9KyGeEYHwon1gKTAs08QtAEvLxuG+5TBT7adEzqcFIJkiO3Syfbl3J//8IxLrlIhIAi+7j35ARqlbk028y8bE0FydlPlNrEe0F+EFp65UYDQ7/30tlsPcrhlFkp0E9ZzklXxaeKkEThGScpZRQMGCUTgql8WrCzI7KTKlVgAfKFw4IwVPGaaa0eJnAExjeaC2N0lv0QIDQfAPn8W7ngHgpIlT+hTQDy+xjCD0vhckHmb4tJGW0dAJl6PUCo4nJPi2k4jSyMpS0CJub6OQgTXLC+e5Xh/5NtJmVbQLwLFjHRffuyEYYdZFJB69jBy3615oWhGQudBlIvLLbQVFbEaaRv0isyKTNYrUzuaYM3hOA0Y4wohDiEmw3Bi3qsOJFGLMU/odzHMUy8V2DwUWLP0CvCVZg+n1kg1xrEif6huQWR/tiwLYMZBnAESE8AYkX5KNIyCHEGKMIqUfn+xgO9ga+xQBcwqIMXkWlQWCc1UmDhi3ysdMNOOnt0hmV5MCnVQJvHlRayNVBYJ+2443kCY9Cqi1frz7XEt3hIo5Fw7D9RIQiSOBDNNhP0kQ/s9LSQBHNFb4sNLXUmOi31I0SrAx4R0/M4IW2WHxmBlcLnzL9KjXxL8WGkE+GRuVQp6IEkiyfBh0t8iHr3p6tAByVvHrbhX/ui5SLTnCBO1nehRit8GwhtTA4LwZpgrYefsi6PpioC/+SCRKCPgCAc9C3RQMZysc1Agpq6HJg4Qm4bUvmiRZ92K9OIEvz07QnjNZoDXfRrRZXErAi4Ap1hrLxXdYE9FXuG2WcA9vJ+Dhe7oOzVQ30pJrJykgtWVfdrxYhBBeyNMrFO4uiJt3W4g7LZ6JNmkCBzBfRB8t9BvYztE2VnoJgEYDMx4gopb528esJ3A6C2ux2zi3FC7007DaOM6kTbUaYHCMensBa2mraR0ZH2jyJ0zfLBl8PRHxJkqC1gwNtJeTSsqtn+ZhOMu7tGRXgQ/ZBAz4MABZ66E8NLV5M6/qbf2wHtg8qLPSaMY1WYyymtC3PMMaB3UhX8vhT8z5olge3hVwtG6eIkP9x0SjyEfyZIHJaEvn0/T/5okgVMPzZXWU89CUi/DTt1E7KJ8LtkQI80VA++B/Yok6dkM1ALtQgeMzTxnP3Btmdz7XMtoF8JFsrrMWeqU2fPIbM6Ei2rxZCXEbJIk/zdi7yEX4uAOxxbYT2M+AxrzJKuX9a+OH2EaGIgBbfpZlVqMVn9ojdslTKtIgjKzNGNyLOVo1gOiAFlAzXaRHNFpvdMva02bSE/FeURLwi/AKEyPmgQD6hCfTH/q1VJt+ULhbsPRZmcAr7cfxrPXN8WOSDArgvUKMSu3UkxwZZFf1cNFjHBhmyxoib0iT9lrvlO1pLxhPh9lTybSGp4KVSRKlYasyAAV4E6NP/0nJKWanAJZEWetIWPoZSqlQx+6pZFbDQulViYEyqqRDiX0oQGEp+1sKPFsR3MQMSApiBww5cWQRtg+7CzBbH3kH5WqAsHIIU4fqh4ZF4TykYoFVo8QqvZ6XlToebtiVobZl9NeoR9PTtGIA/cEgCXpKhRfiqpToSrSCBq4BVDVJUSvSrAq4hc0PpGnqeVJHRw5O2DCSZHCctxQEYcGSF8UzKp2P5gKDIh3sFYS4XdXikvlstHFmrxAy1xf5bZMsdWUhBUyTVmspUbCur0qKOiFigKIG3SpL5nSizbAapRS4NQWjDvVUPWc2TT0qywlcplGgjjohQRPA0/TPRbNg0cKiRK2BVIlvVZEHCafRxYIbe7VSy3syXT+vsaSfjdZJ5gFwqVuDqKpVAslsnnENSRYWIUFCHx3n91UKOHjbiwLQKoeuNuJGSRFvrdUTIQVUWeVr4ERHzCvyYuEBa4beyNJBNVoM8+vDDfLDjGMqHeR10R6mfUoDfSYoILc3hVoChvUihUDVIUdGLkMvEEZYPOjj0oJgPj60caGQTTp3pnhUNCvxiO5UqyyelefLpwOgENQF/I0JJUqnPfWHnGPT1IMyT+IqAiSZUSwraN85ngi98HJmLPCNiXpkfK9rWtZiohQCvfi+ryAj5NJPy6fFcUq9Vw+A+At2mIdGvBLSIUETwNP3TrRIXToUSqRqkqMpbKXMhAX6/DUVu1eJzG+4ZuThpKQ8PmiY73A9STeqAsFslBvSkmn5WVAh4FBEqz1r0MacvaMtFd6vAfmjjtlLCBwU+j7YEE1nBw8LPiPllEVFwdofyQca2w6F8+k1T/EjPi1X9VvZvGR452CrygYeGFhGKCC3N4VawpDQN+hEayicpATNJQqWV6W+D36tC0JELXRRhQ9m3pUoJWBEB/EoVsqlxJDWZXZBYRpZPojyiElVV+VkLPzI15jSUZSGHzFsrlfpJEA/NgV1KLfLRIo6IoEnMKzXulAJ4kvXGuwmWj1ODzcy3nwb4lg94ge/YpK4E/7gALSK4Lt2ZaAYJXAVtlUKTKZJcZsieJLXEQg3+vSaz32T6aWZIPGlpDsNN+ExBe4VsnCwf88Gy8fhTQVhSKCZpSdRdFK5Mwdx+VhWSJ714I3JCQVtPylrTTrxg/aZgoWdELJBvfAmAIx0BN1TsBhttsJXGtlNkhFy423YsN7cZZbJSp1ACXkiKiJK0FEcKAWfQMFThv0hFX3kzXAnYkv1ZCxPIwldoinzI1PSPId6AfylVmicf+FHkUyXyQuUfdYzXbRaFCbZpDsEBzeTPOsMTCCUFbS2flBJvGXuPRYFQxH+WJeiZgX9zUYP8S0IeU4GkqS/317NJS6kS458aJBF0bIAry8QlOzi6GJjMIH96V690jKBYNpCKpradhLN25xIIOjDC5aNVQk3MyEytB+YM+V9HPQb3Pg6qxdhU8pyv/ycOWKRU5JPVwjcV+iSLIyIhmVYKn9Pnm2XaQRAjt1VwWgAAEABJREFUKGInBbCkCh4kUgA0gdyDjh3DKIru+jlPH4+W8jANER0cA4EEfW9MFzQF8Jy4PehnBFyBGK/ACx2CbdCUuZGQWyAeJSqQO93TA5hXOkawn+KYsxaQTwXcIh8m/V3kgxfipNJ0ES1l/UAeYiW6T7+d2knUCbpiKWHe182qqJRTyPIJArUBXVn+FxFqsX3zeWnwJqCMVNJU+dh2hv7NMusiG9sPN1BMMoinB+IMJbU5lU9ZG+4ZrYRkrgMu6H45pge0SkkNcugX5RnSZUqzEJuKz4sMUCdu0zgrBusRfNtIFcKEyiLLPP+G7tbkdynw2FNDA8YzDej3vmow4hGPscKd1CgJwUBCK5Oi/0eOCvvpozSD2CQUhS5kAZE1k3GLLRX5lIJpXeqUyySim+bLJyGXwNcHY9sgNlD5lCYp4A1Wm8E9LSxLWZmOJhZmG2ixb2uMnz5DBE8ULiXY+7pZwn78B1TsxwR9A8rgEXJLyC2LnDR9rLRSJ+Xi2zq0r4CdkE3KAmLI7wP5hEbhU8H1QMlGKjQEePss/DSy/UiCRnGYdm4P+pkUSsQAHnsydKrQBwORi1TJuiQFp/M0rcNjlnepRupATgE04Gj+keY/3n9PRjmjwkBRQm+FeEbk5MlEC1orkGeXgeLwOu0z6BZTR0XqsyqVWZ1SSQ56ukmUtoi+lXD03qKKCBXeknO/n6CC96pTy8pXllE3eYCe21Khd3DtGbrvQwB+Lit/jBT9fl93Lx/WW9g9IGS0yKcqv2UJmGOHzYKmZPqh3c+xVPIJQCAEYAYDgbfUOrWKfPzpTjdykU1YNk4BSjNJD8yRGFQqaOtUyId+trnVQD4xsLsHhozFYvHk2Nu8nWCHiIHGhJlGy8T0W/cdGMG6xcJZWGHA/cBC5NAi+rJ8vOLdQR+6pA68qaKVLBuSkE3E0mACxFKcdZVUg9e6Mlpl9dDttujhA0eD7uGoGe1mQE4ieB7DlmyLlk8fWbEoS3AKd8m/BzALLY4in4DtDF93s59uFYU3FfwJkn2bQg/oUacEha28SjWKXU/0WzQmSA8oGYtF5jFgRhJmkwiifc/qIw+PP50ae+87L2BdLBbOwgqj2E4oWABL+BDbT/FvlconnzWcqJBNkLLt6AG0HXF08G+BbY+w++UxuGfFRGIPYAwGFYs+g6IR2w961Niu8b8txKFG+OEg8G9Z2BGyo+JSnEFfQ/wjNqjw70P5dNHVkRDSa6kx8G9CPhGhiNADcYRCHXBZP0atO+hKv2m5EibDgweChnvCEVQYrbJGoNOxm32b5eOxp82SfV+voRJU+7rEabJiIAERA8Td5NMBp79GMW9sO0KHYZciTJEekMOouqDrIptRdCeQSb/J6GIsZW/ve7Ixb/l3Tl7Ym2s5FPsRC1nYDOhMs2Ul2xbv0ztDgXzCdmH5wAdNOdKU5/vtEXZjoFJtIsDS0JE5TYg4gNRqvK1RjYx7pXBpzhCdTKRKQYDlN00eIf6VvERO4i1x5wzS/XTmjBTpq8AWASKMIzHQC0l3KtHnpF5PKCGOom2wHe5uo3s+bLw333yz/Bde/vGPf5QGznOamJjQTTfdpLe//e16xjOeoa9//evgwMJLrcVdshLcryaVw4HonH4wAZHGGWUnGuSD4SwJpIViMQuQQYAluEtkTKaIUJS8pKDcV93PR5GP3BtwgzV4DoJUkTrIaaKX1NBvkV/qIpvctvczVYsGb0orLKTCoVqtepAylM9cRtk+Kw7e0UNEiwayuJKQIipFSZYAGZJ8jfDVecOk+/3IuV9wq1yNPysjlyDVddJE0c2GoLyRkI1TxmnqQToyjMdClJCPmDCMIZ+5vUCHGo31heRCLXWWijx3f6oMIgHGmRpwp7w7L/HuNCjT/Xhk96jQBC5Orwpngr8K+VT4uHF8W9u0avFtom7mbh7djyQtFnRWq4qUKuEPpbnIZ6BDWXP7lfr0hazFwlhkIf2P4ILvCqciD78LeZAmy+SyknQ/Hxn42AXYg8SLqsQV+XgXJDPBHUcnLY/Wf/lg0n7gDJUe+DPbxyKbypMveJWJDRwE9frBQkGLfDpoENSRv7TURZgTlQLZOEkhH2QryBNycYpy1/16mO+59CjAE0UfEY0yylnXgc1U9BsZ5qwW2QRJD6Jvg0gFMrJ8zC/7sbuQTR8V8++xxtuKSV5WXlr5wIYAQ2ChgSycpEFOBHfnFbmkkqv7+ciF1/YGASYnbvg0G1EH+fSbSmUCQTxQ5Ih87N/QUCo+8Cechzst5LXEkSqLIndh343l02Z2hBmZcl56wgoLzHvsB0xTAaWpL/fbM7RnRC+nLAb/VjUOY5TBptup5b9KNNKBlND/iSNQeLwBfUG0CJCrEobAAovqyOp2kCzdnegnjbXwQ7yURJMlOP0nI/0f7PjPrGYUw5OGk046STvttJP8vz4/85nPlP9TKv9HYxGLZeoUbJM0QI8HlxFm2qMYywzkMoOluy5Bm5YU1BSo/y8+huUjdwbzt7OoVLg/Tz6sRraUjzGJ8I+U+zg2lTYPTm8CWlQojOKjvEXpv3ozgnxsO5ZP/X9KPhXDlXmNfHDSgZ9I8MCxeZfZU1ktZtAax378l0May4dyt3hQEj5NgRJBQwu9Tv773UPfZvlUKT0opN0fSANdtN+xX2vob0pBz0Wu2N5u2VXMDGKVxhppnEWibN5E6EE7CGxi0n4d9AiavZra7VRl7PHfbk/pQaPuPkZsPrszWQ70GsaHxOyh5HIZwbfxql7D2IN8JtqErQ109z4mZAnBhco/6wh2ZHs2Rf5jH44JZjH+jJKKci0hxP+Xq9kMonQmE3BntfizhPIFcqqRRBf5uHicBbtxy4fJXnaGHsQDGoR8TOME9twlNpjB2OPYwOOP5RTxINJ3H6KOcEeckA0yadWqIo+wTRXPtp/M+wT2Mw4v+pO8EVqsB+PIRoq9499Mo+UzQiDj2GAGMcHMTqjL/f4gLxn13ZMHhj7bAv7fUefMmSOn8fFxOUj181133aU777xTvvu91+vJ9V3H7873c8P0x7Cc5s6dW/6n1f7EmBpWyMWqR2bWJgSipsc5oZYVKtPi+sZluL4P6ZiK0/CN0+Wu53ZOC8tzvmGaHrfz3XlOfnZ73/3ugd913A/TbPjOc9nU5DyXua+u6zR87tNv/3UNO+6x8Z7G6Ps4aQweeqVYdga9uWp7c+T82269XXfeNaf8b7Smxcmwh/2+Ox3+03a77767/HfGTbf/l83Pfvaz8v/ofdBBB2nXXXeV//fJiCgOaghvSL9pH/LJfHG+4YyPj6k/MRdZTig3fdq2AoQqtNIOnQxX/f99svHbKWSFEBXSCCU6GsE7TrJKSWWrsiPZsfdZ3ReOXQ/mEQkahSNwqlSlATEpVCakltEg5//CNewVxLxbfQK9hFwS3bKf7qeavgcBaqMRHKOQYZ9Vbm56sA7TF8inTqGROiGjChqlsN2EkM/gWffL8cADzaBssQdEg/209DWUpCKznDr4C2E/yAdeMP6WlUlRnyoPyhkRyCIJctTh0mXSgKgU0GS78YJOQGjW/42jpRuWT9MGNpTpd5oin7pM8Lp1LnrqyV9L32nyoJwB1sB2IkJ1LXWqQHeSBvlSwoaKmT+INELifXiGcgysoQwrCKui74nUmA+ploPz0bqBF5V6zHYty/uQgGmDigglxkTLplMl6EpyDxL9sP04/V+JDYTmmd9ZUr/hSh8T/Y8INewOJfjQTQ1+Phe/12taalKP64NxRkAgNJvGLhO6gXxEjrAdMfZk/PH9Q1/SQo6GiOpnP/uZ9t9/f+29997ab7/9yqcwV199tQ455JDy/IIXvEAve9nLStlxxx2nO+64Q+973/v01re+Ve9617u07rrr6vzzz5cDVcPbfffdtO122+qQgw/UwQceoD12212/+vWv1YLLwe0WW2yuOXfehQ5mObB1W//t5z/+8Y96//vfr3322aesrG+66abad999C14H7F5tP+GEE0ovjMsB93bbbacjjjii5A0vDpIN95WvfKWuvvqqgqclOun1+nrpSzfTL37xC2jNuuWWW/TRj35Ub37zm3XAAQeUvn7ve9+jrB2CKveWkfO8887TlltuWWjbF5pM4/bbb69PffJTpV/jEz2dd973tPdeb4En79Quu+ysIz72Uf397//QFT/9ufZ++77aZeed9PSnPFFv22df7Qe/r7j8cl133XU68MADdfDBB5d+Wgb+FOnaa68tdJtf/mzJhLhPV111lb785S/r1FNP1eGHH16S+WcanUy/dypc32mYZzmZLw0TxcvBu+OOO+jd79pf+79tb73jHe9EprMFwpIGOhpufr8n0wTSIer/wOfye2MOJVBgMOrjHAynk+gXOxCteOPufK+A+f8xsXOwUx/rB6Uu/w9y7v8MaDU/LAM7cK9QCffgdxeZH+KgF1zvn3OIYwAdPsCNci5oFqXYdV2jvCzFJQM4s7XPuKnEP3wiutCQsoIFhj4rPv7+dgzH3be8mFXM7ZtDeSmw3TdNTLMnC/79Vo1gsuUDaMsHwnnj5QE6TYvxDtPd0d5b+Rhea75jP5UHVDJymTq0yvjzPkGr5ePPGhrKvELXI0+lDhnI19cHLmUwIhEMpMuqXG1pICNeRcGAjOH74O1+uZrvBlzumSeSZcTTAifZ88haoGAJXwKgLckT7zolBbLKhfcD+fTaxI6QSA25SXOxp36xY2NeQiT3ZTXoa0kVAul4JR5ZZBKvmE6GF1mJ9/sS5aJhgQ/ecYIb9bgbS4rsFt14yUoA7oXFhvjDwV4gBbCCrGUy3mgC+Qx27VjAw7489rS0ocKSwb+vayEbQWONgDpM5mLSfgprCl1SROj+PObzPSMXJ3EfpKl4Xa/QNTVzus/0yfbATR3sR/QfjMWO+ow5RT6tyhc0bSTdRWxQ5OMG08V1r+tDWcGbWRiRushHSlLAG1tOKdP9coDlP+E6AHfg6omCP4f59Kc/XYJpfybz8Y9/XMcee6zWWWcdveY1rymr3Q6avQr+LiYNn/vc53TMMcfIq+Ef/OAHizFYoAkj2HHHHfXJT36yJAfZDnZF51zeMOgM77fddpsOPfRQOcitqkof/vCH5QmCA+pXv/rV+sxnPlNoGBkZKXWGbcdZ2d9rr73kINttdbfDOxuuS9wv42pRipbdj5ZdENdvWG0//vjPlP9Q7gtfOAk6Dy8B/Hve8x797W9/WwBahu6EYu2yyy6FB8cff7w8iXLQ3ccp9HOUScBBTJSOPPoYHXHkkTr+xM/pmWuupSN5fs7a6+iYzxyvA5kgLLf88jrm2M/omE8fq+e/4PnwrNXJJ5+sd7/73QWm+7vVVlvpne98Z9kFMiGm1zR48nDZZZdpo402kj9Xsgw8wdpjjz2KDFyvgbdObufkdsN8P9/F7tKee+4py9p9ML4XvnBdrf/i9cskKAJNpOHgysP9cGICyITBDb4K5VkAVi0AABAASURBVG+5mzbhtDIJO6DcbqGVyQnnlTR9YvoEm41x4AjqJMLUwGHnssoz3mvVQ0GyQlEldVj2Gqmj4EascoCoB/qIAKMTN86IUHD3mXiI4OKX+zm12ItRZHQ785wRSqs+vGmdXd4sr4iAPuc5laJpXWw7fYJN40AE6mccNcz3f+g23kNOBXeSfYNXW5zaJkOHwAvu0AN70N95CHmeit7ygah5xfffQy6+sMC3fNBqP+dyh4G85Ox7FiQqiu0snXwa7KefJa8Kz5MPtjSB7Yz3W+SV0YUo8hnBwDzhbSwfcdAO5Dw8cGcwwM/DRudj3ovEq3xMzfP7fZ2ydbbw35Dhvt9BOpCP0F14Rh5PisI9y8bMcv0lT27Rp7+IgcBHcv/8l3ImyCjyQQ5+F2NXzVL/aEfsTEgttLltiH8lANEDd0RSRAzw+dlPvHKiY7464/5NRT74GKHbxlTekUPGvw3ezZ12ks7Bsyh32XSSUfSVGGvaIh9MlfEma7zflGDUcmqBG6lSp67kT7Y85mBe6IgUehAOZKIhZuQ0pCFJihi+6X48zO9M/82ZBHf8TB4TTRX/Jsp4x6dFhIK7SnLe9MjCPNREpT4xU4cOtghoomXMQT7j+DfbTgvIIh8qODYAebEfsh+Ek/7S5wHikHjmKh9JoYjwowbX8nifXdLdIWWciIN3/+B2+OlLp9PRc57zHK255ppKOB2niFDE/GQ4/hb/4osv1g9+8IPyzX2324WvAwE6eL3xxhvlHY1LLrlE5557rtZbb70Cw22dXOdPf/qTvEru1f+KiUNELIDTuJ0iQsPDNDuI/uIXvyjvVniVflh293uv19N1v/yVrrzqmpKuueZa3XXXHDVtK8P44Q/PV5dJyQ+4//AHP9TPfvpTvfCFL5RX5u8Oy+8RcTf6eI+spjehs8/+pt6899s0a9nlJG9Hjo7quc99rq684nLRNXlQrSIVHlQpYRQSL5yp7K6suOKK1Ktk/m+wwQZ61KMepZ9Cj6YcngT8/ve/1xlnnKENN9xQlsHaa6+tc845R9/61rfkcvPHO0PXXHONnAzDsnC+yy0v78jMmjVL5q3xbb755pqYmNCv2R1yvSko75fHmISK+uFEGyZQoR6WjM2qz71oEZUyxpwV8Cq4xmSr6d0qOxYmCH0GCu8wGE8LtIxQOp1aNU6bR7HQwmpDEsiEmIUP8eP0kP0fqe3+m9uwTf7b270muGd4kkiFRfQUuRT5+N21ncie5llbPjkThIbGW4m4h5ykqGtsoVZdeeKQkQ/wkaHBpxSTviYbubMeUolel/56NdP63J+UT8MkzKmUm12CTyTNS5r2kdQIgWgC3o83lhOvkZQm5VNhOFWlSflIiKbgGNIgdKRkPJQuQWdJlo1THxb2mYE1LbwzY4qBDWST74VswKLEghjmo/F58gFuqgbywbfVlg87MBV4MrKwfGzXbpu5OI/bQ+p0gO6+TyCYHnLp9cUYRMJ+7PeFfLLCaq9cOIMwy316l0TrxO5pC9/HSdaFBrgZ+VRD+0Eg/r8akvPbXOzIesJghI9bOrzTo/L/tdruc4ZzoV6vIR6QCt/wcQ3ysTwiovDGzxm+qSRN+0jGYvkAdyyLsScj85Dl48l2jWPjRCZCHNBFHcxpMAYGL3roHGlhXXWgOQwkI0IRoZRSuWvyiBjkR8DYnDV79mxtvPHG8q7DmWeeqW984xv617/+hUAHDHWQ6jzvInzqU5/SBRdcUCA53w8OUP1tv3c1Tj/9dD3/+c9fAJ/rLCy5nYN+B/f+fMer85Wlu7DKsvL19LkTP6tDDj6I9D52Fg4qdHrlhXFQf2WH4bOfPZGdDhL3E086SX//xz+08sorLxTiMDNiwA+/Z5yCA56xsXGt9exnqePVN1KVpFmzZhKceuM8XBVVLTcFZcY/4JbK7xkiQhGDlOD/Yx7zGHnyM2gxuLqvq6++up761KfKdYbpEY94hP7617/O47+fvXPj5N9FnHbaaQMAXF3WYYIYMR+X4fi3FXfddRc1HogzQEKCBnFLFa9wJ+i3n1qe2zYxsRCrNG1xHvj4ef1znSVNrRKTRSnVYgKXVXP3gFocBw7AK6phIgwwJMQpvzowyzxYvnqIHTm7wzAjcWdwq+wxC6+iOM5iP03SRE9FPp7wMe4tvXwayTLxn+yr0QUny8eyAT1SCGX/gyS8uDz49yXwkSDxoXaGQiq2E+VWwbOMfCIC+bQMgJlBN2E/bZFPD+G0KHYRq6Z3tNiP5WuZdOqsGoHUSQrkcXf5MAa7gBJBh8pdD8UDXiMZwSTBPgX8sv5GBL6oLXrb70eRj1efPX7Y5rKmf7SqCjz/Gc0OetDBVi2XQAt8R1wFaOa9yAdaymc0zs2+PPRSZqKFKIpsEvzyf05ZZAUr2tzCKTH2hnoIZoKBmrPwmOJpnRmgDfKJlGT7qcFVEpO5wDosH9MREm+S5WNd6aMMLW0z+Q/NMykCriSxoBo8wwneuaroLg+9SfspEwveYdm0WZWB2c+hVKVBbID9WD5lMoc/LfJRSEiHanJK1Cn6QG7J8P0hkBDFgr2MCD360Y+WP/3xZ0AN2zcOzh3Y+3nB2oM3B/Df/va3ywr9V77ylfJJkT91crA7qCEEXpXfUPjb/K9+9avlsxxPFNzWybje+973arXVVpOD4YRxDdsu7u7Jh1fTP/CBD8ifOnm3IyIW2sSCHp0xQ4cfcYTO+hYr89B81tnf1moE3w0tMpa68UYb62OHH85K/uk69Ywv64unn6Evf+XLesmLX+wYhVr3fAbK5dXrxz/h8Trm6KPUsJph3vV7jf7whxsLL9w/9BtgLUlK0NxrCIr7uPTcyr9T8ETBvHfyj8X9edKqq65a6g8vng379w/e8TGOYfJvRbx7ZDwRoac85Sn6zne+U5Jl5d+nRIQiovx2xfW90+D2xvv3v/+9/MDdOznG73zLaYj3vr5n8S8EH1pVKclyjRSgaZWh0Q67hT+V/5wsXsGKCztZGaCc9+LJM9WX4DTUhNN2VT+HgsdQBIknKVQO4GZkYdgV9e3Ae8in5JUKD51LhiUORpPygDvwJUdSxdaxNdjyMZ9Sp8VOqEP9sb7UsKSZ4aPLlpRbNBWgS/XyHL4mRfhesstlHtwsWc/9uaDpaI2v1HjoXGCBAtlUpKblDR60SvzL8sBmvbXsEA4r07kwZi663EzKh3Gx5C3JJajkP0vru1CMCD9NkU95x57RkYCOkpLUg5A+OpHJB8RD6rTteILrSVYLHxyEtEjHrHLwY711gGLdtRwzfBtDPr7bdqYjn+I2aQDLFWHZBPdUkhScJBH+gKPIJvNMVh98fWgrOCl/UM4HCWlL/0OtOow9DfbjiRdsUfAOW9TvZVVVVovuJmFT1BlnXG95Lvxy5SWk3bKH40rUjwCxZUKK8HPJBCo1wFXkQxZmJttwC95cSsl8iJxm7VA+FTxCRfH3UfwYr+oRFzQIqWIhI8Mzy8exwQT5LTpu+9ESHpgNsF05I59QRPASCt5UjijXIgJwGXaijmny5KWxPx3U+D9/tf7+Ryf96Yt/DO1PWfxD4p///Ofyt/QOzoeVI0IRMXzVi170It166626/re/1e9+9zt96Utfkj+niRjUiQg5IL3hhhvkdO2118qf4UQMyv05kyco/sF1VVUFdkSU+xCJA4SIGL6WMq+OO6j+/Oc/r8c+9rEIPpX8iPn1hg1SJK280oryBKOk0aRu3ZXhVqo1Olrp1Vtsrm1f/zpdfdUVuuH63+qqKy7Va7beRuMTE0VfNOWIiP/AFRHAE3Arbbvt9vL/xXDUkUfqul9cVyZk277+DfrAhz5c2kkBzAG9PVY0cBflfWyikYP5nXfeufyQ2/zfbbfdCo+f9KQnKWKAVxyePHjHxzs6nnBcf/31uvTSS+X6/vTIvPSEw/W8uzBMfo8YwPEE4WlPe1r5Mbx/rG3Z+Efq/qH2KqusIv9Q/qijjsJObMYgvR9OKJGTbb0K4cZDqWJKx26DA1Rxr+u2rJ522CkQnHKgVKMr8kFffFuSlIBfu34xdF7APGiHPOgiZ+krfprBIsCZWXVqS5WMF/enGq5TMh4il4BHTjLfYWAPPvg/Xer3a/EqyydSX71+Yienlf1qJzUMuJXKYX6Xh3u+uGrNoJ0RgPktcGvyyJOM992JKvLg0WMgD+o00NUbiIq3h87pvru3dF8dDIixVJ1kOYQSAgoX+PvtXKligidGY//VkMrMlpAqlyU8jatTYYQIgHOBVuUdGfmewcn4XXY6+jxk5OgJXo9V3gUaPQReQkk+Ah7UVVIDx6vIEroaUTH6ZOXcyHpvuxI86hKsToqH2m59zylcJWfVQQhF44wMnDVMOfNE8r2lDLGU3Y5MBtmaaLKsO9R6SJ1J+H74BduUuDfsBDgvWUDIok6SdbdOFeUtc/DEGJ+4SxGhJT1c1bWjjD1TWzlX6AB5CML+0/JxWDDhC9lSqIw9yE0PocOcgdPFBqoUysQCORoWRQKOhNRWqllU9K63dwkslIranTooh1FmOrclOV3VPtFjT4scNIAgHxm+Z+eRfG95t2jGPVNxBRoTuvnpIZHSwnrZ7XbLn/s86KCDWCn/g2666SYC4W3LXz2KCIKDuvwVole96lWleaQ0+VuDffSHG/9QAt+11lpL3oVwkOrkH1U/8YlPLD889o+PPXHw50su8w+f/R+anXLKKaoIBiOiBPieEDh4FUdElB2JbbbZRhEoBclt/Zegzj77bHmXIyJKe098/H8caMoREerUtd574EGswj9Z6KDUVOp0kz78oY/q8U9cXX0G1pdt9nJ9/cyzdMfsObrxxt+qN96T6fCESjEfoOl83vOep/XXX39epvMc3G+99daqUtKMkVGdc+55WmvttfU7Jk3/+tc/9cUvfVnPXmsd2RE1TdZjH/M4HXf88fQ3abRT0a4lpfIDdQfv5r1/B+LPsTxBMA5PAD7ykY8ogcPv/qH0WWedJQ8A/i2D/wrVN7/5zfL7CtcxTd6ZGRLqNqbdP6p2ueH5dyL+zYTb//Of/yy7RP7xudt4J8p/PStiCgNccB8nQ49IGqDhDfm0kfEFlcREYoJ3fyaRMdqWelUVotPUD24MvjiMJSWJlsD1dX6LzGNDUNVj9OwhG6+SKocS6DudUBd8sBxcAi/pIXSaU6Ggx6lcxYDqcbWXpEqJV5w5TnyE1Z+2JbBEiFVK8CkrItS2LW2X/Kxo49oR4VtJljti0YTl02/FpijwpRpj7nZSuVdJ08al/yNHRFLwD3agowm5tOrDv5pkO2qQiwfZpukIkcGvqvQ8IpT5V16W4OLalk/OUljGGhx+98RtAtnYhop8KKrrkP8WfIdg2NWbYQFlD5UzSkdTuXrS0GIrVbSYUBDoZ/UoyYw/iaC1ybW8s5OC+vBYEWrzkttPylkVCNumpSkPwPZJdhl3LB/vMuRGcqmDrJE6oQ+S5dO2RqqH1BEa7cMsAAAQAElEQVT0NjTgd4LfXhSR5WM5MQkfhyfO9+5Rf1I+UbgnbM3Ws+Q8C2ytCnxm6zah4WHf1kMm8+TTSilE3BIaqURckMu7x/lhm4fKPehoKMlHFfAbudinZWTgRcbxJqnGv4j3Bvk4NgjG7gi4nalP0hIexlK5HbCmNrG4HBdMYFd9CytLlo/Hni5DHhJFsmROA9dU+P9/ezaf/oPmiJADegeT/utGW265pfynWauK+ZwZU4XWXPPZetzqBNwEBf41+jgCe8qz1tZGm/2XXrzxy7XmOuvqWWs+R2FvFCKAXksvfelLtckmm8h/DcjP/h1BotxwN9tsM/mvOUWEIkLOc13vLGjy8F90esITnlDKnRVhOtaUf8xtOMO81VZbTZ6o+H2YqCrsVWuvs45WXH4FYGRNqFKdaq217gu1wgrL8yxVda3HrrG6Xv7KV2jrrbYun/R4ohMRQ1DlHhHyxMar+hGDsojQiiuuqDWgMQWrrgwEM2Yso/U32FCvePVW2mjTV+oZz1hTHfjoQLTLoLrCCsvpJRtsBMxQz4ErSllXqfTfv/sw/7fYYovyp28r2kWEEjzzj7gjQj78vsYaa5T/ddoTp5e9/GVaA9k0qHKfQWd02eX1zLXX1Z3jWXdNSHNZHV5upVX01Kc/gxpSYAEzZ82SZWB8r3jFK/TsZz+70BARZWI2FZ/ulyMzkLY4YoBjf5CEfEIV+OfgUGsyEk484xD8Fw8q3ge917wj4u4584oWeDBf4LYq5IP6lp2FiV7WGLxp8BDG1a2E08ZZJymgJ5N6Da1wHB1wa8lQ6e5HC6CWnjLkyLLpQcBc+ncnuGdPymdOTxonQEYV4EdGRpngAQIAtuQDB5Xv0xMaoETwH3csb72j4eoqI6eMTiehltAbrKq28DZgUcyjIGL+87zMRTy4jwFUsxlxFPmMIx+ntpHMf/+d+k6tglNgytBl+TTIpzYhWroj0x/Lx3fLx77N+me7GdrPHGQ1gXD8uYlpdV3L1Rj97vsDnzJalSX4EEaexMpcxXtGz7Jq3s0W2CPXrM1cqkeU2m6xxCkDIfJ4qd+CzxOFMeQzht7aVrpVsCor7EfoiZBOyHgn8DvmT6dKWprDbf35Tx70VH1sp8inL3yb08C/3QUdvZZaOUNpLrbjtsY5vPv5gU0tdgFGeA5DBNuEd6EPIdz+pHzQevokSipXovrwjIjh42LvBm8ehfrYouSJwAS+ZKp8RpCPJ3IV409BAzHM95iUi1frytLJRxwttGe1gv30rZGDbsuj2A4qYzuag670qWCbydQvd8tqMgHmQThbqJaYL8gThEZR/s1tJcH7DiyxyfSQj++JPHFEBNclPy0fw69ZKc/wfZ588Ck99DYBzvbTYZe9Qk4DyFFigwn03G0jqDQomNbVut/Cb5Hsu/r0ZQH5QIPlYzvu54wMMzXbwZ13t58WwvussrnWFn2GIMaWjHYnsZ4HX8QYkLCfjK8xn3IpD4WmHhELvk8tm/rc+iX3Czy6jN/K8rgzdwKc+HyLZCCfDF5XJkFerw9unFzHArwbbmos0Vm4bQWkk45xrGtj4JxnP5PyGcYGmBA184MmH0xi4f2KCDlYrQmmfU8eeeQDTsEcWKcyC2uF0CT/j6qzRpKWmVFp1mjFKnoqxji336iHkQRBeqoqGZ6TYUaEASoiEEQqd00eEVHeI2IyRwutk6ArIubViYj/aDcodH5VYCiEUmBCGE8foZtQL4Z5NkmWZtQdVpnrebRGhCJiAGbyGhElLyImczTvvZLoc61xJlQeGFJVaaSbZP6MdDL1WhxraLwRPFShKUmawer6TCxixsgAt3k05JX7SZVyRkRpo8kjIsq769Z1pYAnLTz3oNFnhbhG42eBd7Qr5DJIXQaONnsi0WqCujTiTKXPxjsVn5+ddL8eAXRzAblgEg7iW5xlH4fKqxw0+rvGDEO7keSaEQEvg3aad9cSHBVCHmcVdhzeIAJaZNWsWszAYXdx6kIhvP3oZJ0AuCo8ieUzg5X1DrwbYKXpNM+gM1kxCIgZ1Bt477+dPRPcMyflg/iZNFk3Ws3FIfXocwaPU8TSYgbAvTqN1ynDHaG/mZX/TD8kywWW8pxl+XSikn1oRCgiCtaIwb283MPF3/mOsTo+oRgEXESkDnZG4VEH+bTwcIKJnJ1oC28Mrsot9tNqtFaZXDhvqRJyzsjEAbHhm+cj4DfuGVPk495MIBvLp0/9Ia4IlwzfHsi78SYQZgbWrLbPHd9m/vi3VpCKz2sV6HwH/+DaYSHRwmeEc/y0BAmmzGm6+LhAF7Ic0HSL/WRVyMeByUQjmX+tApxioG81kzLrdj0F7xJgm1cleHIA08Jv+7aJlgzgj7AIMKPTaqp8lKUxxp4x+NBSp3VVUoSh8PCAnwmMA9z9Fvk0yKcXytDZ6zXFdhryOqpUIx9IVkBrRNBOihjcdQ+HbUfwZy7+ra9APlKCPyNFPm15dmA4gf1MeMZAnVDWSGrKGD5ShyqTqqU43BlgWecmGFDHsc0AzAzkPqMjDcefbqUS8BT5IJgWGjL1IlybhwfhzBp0GtYV3+bPVhwbBLLyLo1lZhvqRMVOUYJiKSLkIyLmPft9ccnyaeDLXFbO+1RsSV7Esn8Zwb95UcZi8Uq6fRCAsZ+sGUP5IJylNB8FuCwiRINttoz7Kr2eYd2Y9G2jxB91Er5iYD+WYaZlpm1EcH0wzkCrIKqgzsRM2A923di/Na08AfM43cDXbqqwoJBJjYjSImJwLy/3cEkwqMcO4Bh+EheG/WQNYoNMTNgCNxf9GO8Lm5XC/2gzwzpeSx1irWmg09TDupFRQNyWeihBn2fLosCeJx/J8u+3Lf6tr0FsEAVMxOBeXh6AS5o2jkgwLZfUQZFHUTyT3BSHZ3B+I9GRKiWNVnC0T306awWcNr77sEFGBYPUtBIkoQxZ+AKUoyVXCuj14JQiUAnh2LO4kqZ/9pUYMHHITAhqVDBknKEJOw0cd5XtEIKJitSh3AFkQExVd/W0ZzxTe+zxZkW4FQ2ndSYUClw4Pa8wjbBabygNcgtokvw2SFVCPhibGLwa5FOK9GAeuZBg+WTI6OJMA/2qcZyITEoBp3yLUk9FalSc7glfGwxzBrwZ9Q4RwaFB9XA+E21Sg3y6Ic0En/Xb8rERB7xygrXTxTivfobyCZTP7B6tQx1ogBRZPlKiXtAtEjTavrq4whZH4oAMlcFRFk5Q78E4c0EKOYI87IZ3AhMHJ7YbZ5o6D4CuWPL8MN0E8D4CmckqzIjlw7NB9JCN5ePPLUZg0UwcdZc6HRKuSIE+i3Rv5GO9sHyMz/Kp0Q3Lpw3LximgBuQR8kDVFfqCt29oADcmfQYvD8pp7gvfLMEGVUx0E/qVrLzQkxWaPOVjaeWT6XuLAs+s+viuRpV5lJnsYj+9ppKNtMgH/e7yUuQTSTJRkdBhY59+Mt7GOLAfoDG2ZHC3IksZuCAAaLiLigiNVLXqHOohH9sOhQ+afGCPQi34JdtPjd0EQ2OFb0sob0RQKkUM6Fc53Ko8LPklVHyJA5FZyKcW8qF1Cx9sOz18G+ai0YR/Q1QdsFrHk2VDyuBvlwItKJBBoHsk5FMhjxn47jRJj+FKvDiBI5Esn6rJtGmgQvL4rAfpMG7zzDYBSehOqzL2EBTSFQUX88V0E81PUrl0jGrwGTW9tf3U9Nx4+xk9xb/1kQ9sY+wRsUFWh0WRDvYVCWEhnxbMQ13mcVpnVqB78JuOeGwZtQ4ikia4CIWgvADkEdcKD2qlvuu3UCt0N5fiB+tiKm07DQR4sYIYXxXMojsK8wbGuI67YTlSbfonABpkYbsYTX38WzY49cmbIHZzbFBnZJNCC8YGCRoqpGk+zUc7nadWid2/jH/M7Nwmxpe2NJ8aG2SoCXDXpJFUK/cbldiA/KXuc8Ey/UtaoiaM1oNutPJqm5lb10kRoSYqFCsUXDMJ/Vf5Fg2Fh9/yexCJIVeCMslblEuE836plMWYp4bOJGi30hXGM8vMxhfQR/J2UaYv852EC6eR6DsTeLXAnduvZZzYqdh8KA5htCMxrimw0IiQUHwPfgGKBN46haphme75yBo4X9F2LtaVYXynRi6R1DBCZQB7ddByaXlu1QrS5HzsQQFh5knTgL0w4p5x3tc1BmgzRpon5QPtCKihIJtY6M7WssjqoY/CqS41DcCo4XsPZniFx6AAj7PEKdSS5ZMqckgBD0XKJHJgcatKeRqos1oQtLThSd6GTBGqLR+cRRuVBOCp8mmile2mJZ/NKyWUyX/towVtGeT1wB8Z+um8+hBh/UopkFOmb7Z8kml1HXjrlc1Mn5fWfsyLGt541Wu8j07aXun7SC2xsaluR4o6FMkp8TJIkTMoWyUbm5b0gNfQmqG9pf0ECldVSTUpQwPQ5CNCsv1YFVsCcoHbMsrIJqClN5FlO4+gohs84CmDMRf5CIUK6LMfa3PI/Sr00r/G/STJCVlpKQ5Aq0pJ40wUxpsopggLNJBPVqeWzJOIUFAvh3WcZ/AHvPZkQ0t8tNDfUjujbx5/siwby6gFbqukCIrpS0ufLCP3MSfoSuQjnwr0E72sbPxyZfIf4BPsBaNtQ9CQIaOPwrR4k3nygf5xtlhbeGT5QK6W5sBtKSLha2oCc5gAIMtnBnLxDkDNPagUyMZJ1A3xj3pBmo58shq10G16e9iOx9O6k5TgfxM1JcBFNjlU6lk+rj9fPtBHJ/3JTqZSBBV5f+DPDH2Sg8SAF+4HQyn0438gJiAzQ9s4Y48nzqKE7OmfIXmy1mZpbr9CpwOfFSJE0ihR6Wgny7FBRmABUsvH9hNgKrIBL2TwtmRnNr2lqm2nxZaijD0JIE2Rj2R/W+SCnNpolUGWKc9JMmGoKRNwnh+kE1bJ0mmwizaHUkpF6xyzZCXKkEahWcQGrYp86IuW6sC/AKsBj+Xjvns4IUQqsdsIY0/CpxT7CRgELYoKGYIM+hLUBO15W4Iz45P6tHDVtsTWoUD+Fb0K9LEqZZaPP0WEJOVJ+bTUy7ZjFMc7Y9611AN8pCXBZ+GpzWpbOkQPOikkOJRJIf5xF90Vh2UW5MmM5e7nIN8/AANEgYGoyXngz0xHhivsyBnhxIBMuJDCfcvihgPJypBHKffgafpnhZD9adAoq+ddHHVNSoCKCHBMJsDGlCTxZr5RpzxrCQ+I9Qy0j3zctAOuDCjxUm5FNnSSeuXdOMRTKQ8/yTP4fiM1ZtISor0vqwXA2lZqjZ8XyylDJ6cK+VBpqbi8baPIJZNHsyU4F6ySUdIOHqGDg3bAY37Nk49hmi8hPy2QSg4EZco1jSMiFE2WV84jQjUOJwcAeA4wROlgiE7xJiVwBE9O4qCaapxWvy/kg5DIezBOOyhEBJmZoCQLQhXwMUUMaOdu/cnQLqfSSU37sJy9smT7GWFAnScfIEUKRZD8fLekQMedFJQs+Rmuj3OyfFKEqhTK3EWKCKnAoig2QgAAEABJREFUVOkjVyX++R6Kkpe419DZJ5Bu7Vhc+AAn87x8Pma8OYp8Aj0z6SlVaulf1UlquOeAbteD7nKb9qVloh3qMniNVpLlU8GzBJzgHhFlMA2/l2Tq/ECNYHilnLclOu0OlKlK6jNbMy5AKBs49Ef4Abg8U4tryPajcrhMigiVCYQnoti+HozD9PcbxhzBm0AeoYBXYpxIyKnFP6RqIB8K5CMifJt2CkKrLnKx7VhGZTEKFoX4B8wI7kCNKUmUKVwplP2sJTwsCGi3nPpZqkqfgBFRoEQEgIBLGQ/kxaR8nB+8S/a9rmb/YtvXg3Bk+tE0rdoMBdCalYRYZLpMpe3Gzw19jYhCYdbgXl6mcQlk3i1jT5blVFcquBLwIriGwC6FNJmy5CfK8iRuLfGRpNb9SurlkHVB2EAGToEPTBkbKAKY4eeCCxlyd559m3im63owDtOAWGT8SEeWgeXjnSH3JaLUkG8efyJC/keXlopcf0Zm+Yzi0+1v6iqUgOkUYcgC/tQEJvJlXkZoegfyoXMtvq0FqnFxUwuciFAYpvCZoDDc4FlyPvLJ3HnvdFp4E2olbHeyIs/39wnl94wiM/hAPjOjUEpOWRkDsOC0iAN91USP2ZQ9Cp1MMMITiIl+qweue/OJM84eziFDR3EQFBWa4ECFcpCtTs2LK5IYY5GEhUPFaZ4ZgQapkgqLIkLDA7sd5IFjfu6wdCnvkUQX1GtU+mB0bVGlBeE5f5hjA7R8/K1g5FBKUlVJ/dJxPeAH9gP9UA1fOMEf0ESiYxUphVRXSe6Dy7OCf1q6g/3OiCR2PBVoY8R8WAHEyBrISPf+yGAAhXwzr2s6YtvJRqIpR5YgQ8PDdcewnwaZhviHvTlQ53VY5YG9oyOYjwa2kxVhmkLJsqFP4RQSJ8695SFEFS3dUSkF8oFxZlNEzANT3rOKfHQfHFkJKJl+BbrfqmZQ5013l09ZtTYZ4B7qqn9Ix0Ix7UPBboR548GLjAf8NH0tWB3kmP6IkG26yCekCvnYJTivh6PIivJPS3VUSsCvaFvkwTOP5SzvWcDWfXLkSEpA6qN/7p/7kcU/IyJ/6hkR5dXy8Tgzjv1kNwJCqtoyobKMSqUH+GK8GTr8LX0uthyyLOb5tppeQninqqCzleBgpp+a9mEeVLJ8zCK/RfhqQLnYzTDfOfc6AdufKfbbkCVl+eDFVRBpwSNiQMcgNsiaKLGB6GWIbgtxsRKrB+UY2A2jATLIUGD+pRSy/Zjs2gRCqe8OYoV8Br3RtI5c2lWqaFWh04YdMR9SkU3WwtinpT1Y32FslTopybuyLf24O6wBCQM6vNAw0cvyirag0XVtPyV+EsQ54wFMxtjHJBAN2P0m+hEyzXWVhNRUpYTuZJ55Y8skQ3csBY0ZLQ5SJcl8iwiefGYrapFLkZGz7nUawPaO0lyUqoO+GUG+BwSO0cbnyUcKCA3ajJtJeuCOtESoclYTwdiT5225CTEJh+FBq3CVOlSRn3lk4tBoHOfgIAi2I9goAk8Iu6FdqScfLvV98cmO1GlQiyeQ3HPLKTX8iFI5NkavVKEdZrpXc3sTLb1BkBS4DwlFLPVQ1QG+6V4LMlkR6LTc12GCbN7v29PYeqmSFSig2QOVAmMCTVbLlRPEnH6QB7AJVsEsH+IIWkAdvElV5jkIpKjGabjcluh0SydX9n0eriUEMqg2pDnLW7cBNb2JLKcUIf9LRUYhD0DGtTTJ9AFBdFmCT/ReJUE0J8/39dmqh0PqYG0JeQz6GjKuAS2T+AYF8irkBCNpry81LZSV/FqpCvV6QCjvbjnZbglurl2aUTebhvJSLuTc8zmwh4DmrIhgIkcbOjAxLiYLWRV5KZKC7IgodCM+3pbmBAc0FmDYogqgXHCDcmkALr4NEWYPvRpJwmRbsNEL3u3bwCof5IDfT+5vq3Hk40+c2kEW11rW2b4//ePN57Ctn+8pTa2b6fugn/kems0vtz1kdCyb+hTFvxU7Rz6+J2SSUtA/Es+uP69Dmt5RcECjgCNgDuUzuE8P1pLUbiNropG6CcwwJitoFpCfuTtN3ijjST182wRjj32b9dZ5EZU6XTFBDDg0aDO4uvSeEnhpNajFM3g4eV1yCK3HPOwDtVJEKKFrnnjafgw6JFgJbYDklOkO8qZ7ui0UKiwfZBNhKJO5A6KnC/Ie6zeRBLtVp2YgE95FRzN2NdSJ0JAGFfmM49jmyycU0JqqKH7D9Bvp8O7nxSXXcxrU4Yl+GpsKzkHuPV3Nb0UIIcjjYCAfB8/j462CxqY/UQ704u98J3spTlNGQqdzGkAe0EkedC8FwMU2yehBA54MLzpFPlK4cwJrkU95QG7cqWOKPPaME4haPlBFQVIChiIV+dCSPF8HpeVlMRfjdhpU4WlePxfXfkoZj24ylJF/y2U6+70gzsyqEvQpEF0oAv1Ct0ydluoAGXzAUUrAHYAY5JmGwft9d83Ix7FBBUhPwgc4QmQjk5ZcTjKtf4KuwcSuJbZuxXyDHHJbxh5sR6IWdkdOydcSHpnaTktYfV41TGTe82IfvKLGLjUdohqdsXz856QmGry6eUt/M/mUugus4AlnEghUSuSYDZm75dFHabM4uHDysCTn/Jru6FzwOkj28+Jam6ZJsiAkwSapzFZDBDxSQtvaJHEbpBSWGxmIgBWi0kDTO0KDf8Ybpamvg+QAv2TdlxcQWZEqOmHlMugWhvfI7FlQ7oTRU0BVQZ5q+lmRx00R4RqSAn6oDAT0njcqaMmObF5NVs1wcA4DuOVTjHAy/z9v82XqulElRYQqUnJKKu+ZoEEcZClSFKOxI7FsyZ72meR+kcwMp+F7hAbyydxj2nAX3QCOZJV+IRaZ2fhmVtoyA1GrcEMPJr67kOeqCmSRaSNBljKXiFCCt7ZFlQOg5b4EF2AWPMr8azVmBaHvi+chdalj6K4XGG+qKiECaArxiD8InlUOyFOiTk50kXY5Sva0L6EArmGIJ3FESYY/kI8U4TzdRwf9BFKV4K5ZCu2Wj/8MaAOfjMnZVCkn1dSpkireKuhwWeaezBi425CgntLpnAMa3K5Buf0nFM0Ew14cFMvF5VnwjIeqrpBBFBn5U8RsuRe6RL4k6AwIL9h41lIcSUEr8MGnmHxWuYsjk6SI0H1zgMeAAGuQ7i9ohXuRfVtr+VBmP+ObqyKa4t9MgWXSIo+soP+hFt6aJ/JhQL7fQ8qlfHC1fPxbEuuGhuNYKV/YBS4PcUBMS/2IUIU8ODVPPuRFBDKDvkxFzoydC5o1zYOmGspHQ9wFTggUQBv2g8f75IRSQBYXHQn2ZHmyWuyHscfyCvBkhUyO7beqgkXIwH6yEkS5y1lSha72kA9AqB3kLOFJOxpMVs4aIzbw6mzAb8OdLFjIbVBqugQAv2X0yTRV0JXcHWBHhCJCfm9xbln0BZ3SUhxAojXtM42zL9zJkVOIY5AXUV54v3enobTgcX8acPAoxILtiPGn5Ihs+XCZn3EhqlJCHiryaV2opBSS5YqES86SXwZ9slyFXs+FANNUFGIxQKw7w2LTEFWYPEWEKmRjeqRQObhVZLS8D/tR8qd5Cdo7GUbMa+unkHVXyD3CzzGv9N48JAVsyOoU2oEEq1Bf9bj30cWChUumHqUCdfFtFQ+JxAlHKeHBeY7JC43ZVy4U3dM5kCdI6NuwLlQNHxd5T4ssmVKQFThdYTwha1AbiRmfND4hgp8oxGfXpwNmurjbQfhPs410QEFgGQqZNopgVpDknJK0BEcIOAUJYHIU5nqQzffoIFSOXAgzANQLUjjVAqel1EqnKZS4lu7lMcA3CcS4h6lkDcR1X+Ap4KDdqySeuQqjb+jXOLspE5PyMR4n8z4iFBHy5xkzuql8t5zhIZnIpNRSwy0rPB4PwC/BNeUKwQwqtszGJtCKltU2w86D7MVew6XmkZ114o3njHBaGlcVsnf5fZgy8A0OVkA3SPzu5EySnVuGBzze6zMiyUGLGZp57reh8fE8sB/6mMHgRK95CiVk2GWmPoOlcK9mD7TFZOZSZvkIGQdJS3iEBz36x6mmX2miJaRCTkPYSwLGdQNRmGcZwbT0o9DtjKkABh2ZmrNUzxEAMgIT7TQJxXQM5DOZcS9uBi93qjzAE3jfa5APO162nxYelyJICRJSUEI/u3XW6EjwTGmQNHlQqfUr7aZmT5Yu+kZ9DLCUN/B1AuXP3FvsqGQu5jLQ5YJUJjHEc1sopVWQF9zv29M4I4CLXHI2MnByGqtvls99gRHwsCUUEQVcTknekRtDPr1+wJ1QYR2lk1WUqqRuR5qB/aQy9lBoonyjUjvZIHhfkjMUMpJsYnj2wN6jz7lN4Kfv9wDE7ayzrpbQHYCJ5jIdEcB2cuF9lAo+aI0Atug4zyppgIAccl02eL93V/hv2AZHaiKV2GAB+YDApFDsJ1VVaJRdIP/58kA+ZAqCJCq1isIXvy+p/QS+LZCp+22eMvSpD00Z+xnyXYs43GZQZ8CVmsjZdLZtqwwtVcLhLaLtvc2OABN0DmSTJ8ENqGmHr5O5S31DHnSF5gAEn/k7ge2Mk/oN+ks2rBNFJZkcxwaj3VxsKKPhUIl8shKV+obkBrQr+bzf0xlKCv7RRC020wNJ00ruY4bLuofDMgrq+J5SAC2XtoZB93RfH8YzDya0Ligf0z3AP6/OUj6YH6ID9pX+nEwRxF4h72oX+aC/sKlwKCIKGRGhDmPPjBGpUxlxgUJZVsCbwtPsfMk80xIcCY4CYIGaLWNgk5sF8u7+ku6esbD3gBgTEq4NM/2Mf4a4lllQ4k6roUKFSwU5UfKpLv/nJi1KSK1yBtdBNRjC85KcXi3yCrS7M9EPjQDAytPacRT2Lh5KBFjph6gv0wp1FoyZXZWmLiwP98klIhQRKDlBIvjGUIQxiPffHe/xLFGu++7IGvxDfwRaVTxEZNVVUoAmJq88ljOCHMrNQ38SQPOS70tkeDE4/bpkCVhFPvTV8GalpJ4ZXCYVAFsCKJm2KnT6GsWQ3JKxRnc/4u4Z03yPCAUK3YfGMXRizPdGbAdm9XFwlKLDxj5NwAurnrOCfA9IvsMa5JOV4FmFnArv3Xdoolo5XS8o8G9TetDFY8k3IJrJ96wlP4p2sDzYgGechiMA8H9OJ96XGArtcitaBrQn5COZZCdNPag39XVpniPMAakP78agcQybGesL+QibQqcpH9RYGujz2xQYdgI8NIyygKVvQcpl5a1K4qBD0CBRqSQ/8Uz2BDRZRuKA1FJq+UTEtFgr8BhFD6ftT0AYuzVOnw0L0Aued3uLCPCGhD4LmoI3RbA6n33T/XFERAHrQHocexlrxYpv1gT0t3RkUFqq3KuL0Xgwt834brh+DoJO320+zhM4pfLENcxO7tIEY4UHZ00e5qeTX+GOb0uU7NuMwn9dKvFQ098JMKR8z80joIt6YWJLdYQdSQ0wkstK3n13iQhFoH8o5AQ6NPTsAdQAABAASURBVOaED/FferN8MvQnQdB9gRIwmaQCLyuFZLlYPh2Mx3gCPKUKNPEovzu53QT244UI5zt57HGZK+XJ+s6/p9SiD64/QT9HTAD3niqv1yy2aUSAyrySIgbPyryH5UN/EJUmj9KHyed7e4sABwDHwTVPPhh+r62UFZqCVvfqMJMNwPeQQCuzx/KpEJbfB/ZAoZzEEYVvuEMm6tBJTjlDSi3UlUbOCV+WKFk+LfDt00Yiqddk/Djt8z03j6AebWGMIniGZ5Dh1/uOT1PIiAgFTLLfGCuxQeDbJMdufXwdpZrClSktp/cYro5cIoBGh/wOawRqShr565Bw3Jx55YxwDSkiFfn0adNDzzXlKLKk3FmTzfy42JThpP1bHz8xrDgGbE15H+ZPvaepL4t+hsJJgbmODbxTSaPsKtQ1ZWQGVE/2jTehGDJJohmTmqykUESUsnmX8lou87IW9QB4ZTrTIyJtleW/UuBtzjEGh37TLqJZFJzz0CKohMF4EOJR+Bu5Lw1dsKIYbgPTEtBclnA+Cl6W6LQI3OeQ4TdY3kS/LYOXmeEAuIYQ00w2+VkNiNvcUkxbE7REeBZWqS0//hXEttAPBRrpsLrTEdvDLfQIwvIg8ejTNLYy3zKtnKQId9a0+Dlz0RIfJr9FPuP9psCpGVVNx1wcYuvCISTADh+n3iPA3TbQSC513IQc9Car/JlSZG445muiiiiM4OLnJUr0i0aAhh/AbFsC0YYAS+hAC5+CxDN4vHU+gU410NPybrzml5biMA9a8BZKTS8ds851sR3/SVj/ZYcWuLYfCONp8qTuADfvbgOACC68Dk56MvV1kLnYa0tgZ520U/LKuW1zHPksrm8RAyS2G9PXwjdUrOisbdJ0N/DKPPLnVH3KrVaY2bDXi6VpfqHlg/jplunpA3McQ+mjU/6Pe2rI8J84FIY5wcDT67dq2wZUWcadTdR8YNN4Ag5aZpnIfQVOlVrsJ5XV0YT8YT9FEDYJ1e/mnWDAEC/kUWeyAjeo4upcbktwGibugEG1VScl/FsW3cRPmCeTuCdv88EFOKO8Wg7WNdsHXbCoaChIBM4kn/oANG/9m5qQa/8HQC38yHDB4NyGO8T2kPMYMwfEBPcythOq4F9LTQdwJTigjt8tH7K1NEeokWB2BlZpT+dqHMAoA5B12HrmIve/lHMxtWWxCV1xf6muiKBkcJZHv5aHQd7ir/AJGnBt8g5vXams/rmP1kXjKO2pVu5TLhFGJCXfgdFCfxEOfh/1Uea9tXzgaZ+8sgLJc5oMAKaAWsyjewybFFyyjKOHYMYZGwGJXHIJRGxDlsU4euDyFsZZPvPoXwyGRRfhvehXKXf/oR3RlNjA/6Gj8+miKfNjSa7WYrkopwa4syKCVMiXQtM8soSfsG+jS+pU9Jc0hm/rG/kioQ0QgRr5CFok20+pTj8SD4hGDUxsSQ1884JPqIVEl1Jhic621Mq0cn+bnDVR5JMl6EOdkI8KDcY/YbqbPvTAJejI1CkAluoCDuMNKYATyiq72ow/HcZowIssTV64D85s2+Ex02+aSmaShrUmYfK+ZGdWRj6O3dwXywcXRzAuNdA0D4bBznsJUMaUN/GeiJlaZfTNtmNbaWnf5BY2ZnxnlvMraA+FlvyAPipnp5yhqWX3rMH3hgKFqmGQbcey74FvHPk0OOuWui1lmTtNl+LMaBJY/z/2/jzIsi076wS/tfe51+O9ZNCQSoEAIcSMBIjBGIUZBdbVjVlDg5SZL+KlxrI3pKg26+7/2vqvNusJqrqsuyizQspMjC7D2jJFKQWUlJlKvUcBhsAQoAEQ8yAEEsrUkMrpvRd+7zl71+/b514PDw/38Huve8z7xFln77OHtdb+vj2dc9w9OIEHcKu83iyZ4J5jEA2sQ9VtPaPZ9oobSj3AoA5+Nn6qb9FTpHYf2uVwqYoDnhOs0nVc3XvrQvt9f57gK8Xr/cV+Bs0sLNj2LiIUaDOYYEf83vpBhstUBpyfcNtQw447T1uoKw08kXvr285Zsc5FDgX1VmyE6pTFl2nNE/P9dbgunCjKpGLiASVo0xGvkDyYQtLEY5xD1Mud23ZEubN+nHdP0+SywaeeghyvaB8+Hg0jG4GQ/6MXdwbLjTw1zN4inzmkPc3LRq3kALHPGYALHVvUZ06QQ2iChaogjQRayOk44jrGzWaHFPijuRxuZ3G4DCIXaGFFxcViG7igIxwJMF7BTfCUvkRZao6cV3e2I/TTEZlAU/NhZJUu2M1sHI74RLf0yKXMRHrzlDjdQNqRG+unCrqLEnqnOqr9EjYD5sj8JymrKNPRPbGZH6t+c5Qq/ddvWyr51nOYFGxXqgYKa+uvCWYiuHdo5yzAQaFWxqFzBaeLFNQnk7jHTzrQl0CFx08dRybGLD/3+962zhcq2C8k8NOYZ3wujJ8KjplJ2n+XfMhBQTGuSmtb0JuAVEE/OF9v1dl0t0uAHrRtLCMPjFJGzxFjZYGyxg+hf2nW//HhGu78FqsykQf1MHaPzrM2zruHcupNmm3TjNbWoB3wpfmYy5zyGSzCWa1sbRvnVmbLD9jMtorm8FRd6pyXFqR7zhkYPxMbhzXjh2d/DRlD5J1X53Qa0ABBUTY/xgMcF+aH8ZNIM76lpUuJfxmHw/w47VL9+EC5YF7z+Fnj33gsLVjcjnIhlMzPPLcVzfxIq0q9DT8Vf3SpHSqcKWNc/GDgPoc20RQFkXyGg9O6aVorY5OplaPGKb2tv8CVTni6165OlXfcOo2t+RiZE8Yxa4mVNndS3WXuFZ3wn3Eh6NekaGT8CNvG7wYkR9DrnYZPBTE/yfbBXA4vEWeLsoFO47xmfE/rYN0pyMTao8YPXUs3GPRLGuO33SMVY7Omi7rifn+RvA+o2FfTIVAR9mi6RLwq7tErJXLc1pyixV3GD7VZHNZj8u6pV1F6vtAkLXKS+/WadbUwfo5C3FvfXCfAVhfoXOCHMayUmRgXgQ9L+veNQc2/Cc7RJJI1MFC9JohyukDf6fTKBrCCj3WKdq3Xk8SDXVt70O+XIu7PCxZurz3uK2/i/5rpo/FDndP69olX2hOMAatQneBCII+E2tHy6ozPab2JXNfN4GJsnTfzQ1na4vs4p57TzxObG2hYYk33jxtqSswTEup1XvnTafaRd6FKNKJgsxAG4rlnyfwWtGhi/My6pJyzovkIgJQ/reu8uNtp7gNyKxiteCki1pejtndDHwC4X5mf51iPcFgePwXd5sdj7jy9u6TVEz+D4pWWBO2s8pgybaTK9sgkqE2CFEuF28zc4bjz3R2zCmVOy1zH+fcTmtjGT9OF/uS9G/uuiG0KiWfOpL/0lxSvvKJ4+eVzRU5/5VUN731lFsrml1+SJZGXX36V+MunZM4bWt4rWrzykpavvrzJf0nDKy9ria54+RWJMokwCC8TUS5bqH/j215VJlx820tavPclJXyyrriPHucPr76iBbJ876v48Qo6XqUuQr1Mm5y+QO8ROjOhsHc/bIJ6Fut2OJd9BRzfq+W3vaLlf/ky8VeRl1pbhT69/G3cv6rle1/W85RJ6BD+u+6JHtJiL5n1Deix2He3J6NjMD+0xfFMG7fS+HnpFZmbRct/SYn8BVwt8E3N15fw2+15GZ/vLy6fsJfNN+1y2PhBX5B+Itg6iZ9Kd9tt174cmV/s51ffCz+v4NfLGl56WUfwtnj1JcJX4O4l+u39fTprxzaE3gQHyz/9ipZ/+mXa9SpC+Mor6HuF9r6X+1d149te1nO0I/BR+Jyo5/q+30dEvcT4WaDLfX+AowzOd+RV+uJLjI9XEIdbeVkDdY8YK67XyoOt++9AH7bewLddJaEr044FfCyNL7qWf/olDdwHPu2ix3XtywIeMvqGV19t3GS4yS+9pCP8WtC2JToTtrSj3oYrZRMi9DZ+GDsLxmHQf8PtJC/I08vvhftX9Dxjf4mNhK3AD+e1ci67hwidmX5mfjI2tvwk2jOgZ3A+WLm9mbZZWjptdt5ZfnyfwcF6E3WFjthBXDZTbkn/Xhpf2rakjfbnhB/SLtRF3nLTVxa0I2Hb7XLdgbwFuu3bkrYsGd9ND/3S+S1O/kVhawM6A50Vya+8Vzf+9y/L7Yy7+HlV9SXz47HzMv33JaXGzyuMqZcPEqE/g+fcZ19hjGAXHhKS7YuFNs3xl8jfCHNbpk1HG0yyy8Op791mgUmQv5u8Mvdz7CzBboE/mXaZH/eZE10X6BR2EnkL+ulyE2awz9zbfqYvLcB3id4b1o+4TpDm/J3kpOyr8PJeHf2XLylhK8BP2J91vSLBz4Dvb8NGcjo2nSdwDN/vK7TD+hatz76iAZvGOoH3gM5sAbeM3kyaZWjhK1pQdokvrpNIc3jEPJmoU8EkqLObwA+6Mjo8BjLxgbnjiPGTwKW1H10i/SJ9xmoJFq4/0KaMpC0/1kvdBXKEXre36UL3RfruSd+U1UuvakDvEn6Cdobbid5o+a/K89uSOeBt+J7xOcDV5eT4AeI2LOB6oG1uU8ZWpj2WmZ+XNacRnqQ7/oqWcGMxLy4/t//VzTr5Er6+3OSett7j5ytt/FjPEWuP8VvSvgVrbKLdJ23Dt/N0OT+DyYDeI7fDY9v8WMBwwG9zZ/0en5n+JvQGeefpO50mdDbsT8q/V0v64JK1MRg7razzEHPjtCPwfA5J5g4u0w52mh7bukteUfbawxyVafuAjUxbZnlZjS/K5yYvncxtA/fmzn4sqJc3dZbwtXB/ARdRJnb265U2V5gX3b4tPr3wAFaV/QR55oHh9G3SD/2Q9KEPSR/84LkSpFsyZYbv/KAcT6RZhg99UBbHz5NMOddxuM3P1ElIfPBDTddFds+m267THLr+8js/pLzxx2kW518kzrfk7/xO2YcFde27fbMMbh9+Oc1xl71I19l0l92K8zJ6Fn/5O1v7tu3c5huHbdzlBtoRlN+Wc/19xfoS/mfaZP1bcVtsY3t/NmztPlOn6Wj+fLD1B+vexR+X20rGl7P8XKbjpC542GfzY/+2MmzSB3Rn/Jv1faj5OMdnfy+Kb/U73/Wtz/Ft+jY0Rtv4YFvYDcJD+Zl1faj1Ofdb69/KQDvcPpfZpm1Dp1uGM/y0++bPB1v/cht2FduxuO3Lv/whJXT73nKZDpdpfQyf7fdd/JC2AKdMaN0OZ3278WPdFtdx6DZm2qjNHOG0rRifO+VoA+XmvN1sue5paXXRYb8dt36L2zDQHscvklYGDE/nZ+5P9xXrPG3vfnGXtQxgufjL8It931vuV895LnPCDz4sqOv+sxXrdNyh/XUd4zuHH7zvOLJui8s6bDrAbNtOp21lq9vhgrn2ztg5nJ9EP1i4v7KeWK+lYU8bHb8jH9Q23tpKvstt0zz+Mtic9ttt2lXcRuta7MmP61ky9eyPx477ln20OD5s8gZwtY1dfXI567Zs4w0r9Jxup/O34nLGYnHCzwf3nkusw2KdCVuflPLeAAAQAElEQVQDuJon+27JYO92OX6ebNvtcJvvOhk9p/22jV1l9uWD8tpjf4QPTrNcpsNl8oaDe/n5kAby3J6BtrrsrG+3Pu3yFtdpuNOX5zZ+qOHuvNPichnfbbPtDe6y+cH7jlXXPS22Y14yuDq8C2tsbO/PhpkxN1DnLn64T4h1nvX3tM3z4tvy7isLsLQ/2zSH59XZpjnfNrPr4fO5/IDRzM8HG6bbupeFs+47dczPgB3bm2XOczljZH2OZ+zZn8YPWDn9ELEN67Jd69+K+T+N/TZ9GzpvgAuXO0nj3nqs0z5advXJZS3t4eBtzysf8fXm4o8OrViqf+EvqH7gA/eV8v73t/zy/g9o9e3v18h9E+qNH3if1u97v26T/ua3v09vEVpuf8f7tabcRJ2Jcuv3vU9Om95nW7O+SvqhUtDd6m7DK+iq+Fg+MPtUDtTjem7jCBbr93+Hbn/7BzTh21YK7Z/9pf3Yc9w2p/e/T8ff4bTZvtP3lYZFs/WBE34m2jM2eZ9WYP4W/pzwg71j/HT+hC+FNpsr8zaRXrm/qhT8qVu5Dn20xT7ZV4f7yoQPq2//Drl9q/d9x4w5fdd8WeyrKNP02m/sFWQNb2vwaunb/ENCcB7hYcW4GNE7IQ5HfFih/60//35t+bnN/TF2R8pM1LOYH4+xifR6iP1Tddwuy1X1tPr4Z10W3xfuHe4rE/41fsD+GH6MSQEbYza3+dT4sA3KVfLXxpM+W6i/r02XP6mHTtsyP5NxR99IOGLnGD62/Lzp+Y37FT46z9xMlFlR33NjIV6pexUp1G96rkGX/Si0w+L4oTLh04r5vaDr+DvepxUYOG7MJvBvYwd/HVoq5Sr8rODHY+tQuw0HbLu+uV5ja0L3RNqIfo+LY3wxLxbPYW9xv2acmJcJXszTsccec2ClbqXuVaQ0HfRH2nsVPa0u/s36PqByoF+u5zaan6mtJ+/XmvZO+DdaP5g1Triv3De7bkMr+wFVpx9q23XRWZBj+scaWxO6J/SNH/gOrUm/De5vkdf4gZvb9Ik1ts1NK4eOlkb6VXyZ2/UBFfS1+DbEl3Z/SIj/hfa4vtvocF8p2F3TH9dgMHpvAAYTvllGwpM2Y+uO7vfTjvfpNmVP2oOeO/kfaHuyy+7tu7kv6L79579j3rvRnhFdI+NnRT+5DT9v4ttbbW57v47hcI1fE3UmlyN+DDce55X7q0pBX9OxDU/r3DPudhXaY33G2eG+MmFzxZzmfcD4vm+fMUfnhH938/P+k7FSWv53nMyD+9o8W34C6xX4j9bb5ANw9b62d7vN3uAt+HmT/Lfg4Zi+ZL9cZ8J3c3UMhwUdlfsryV/8i5p4SaOl/6SKFHHxE0TSrVu6TOLFF1VvviC9eEvl1k2t3/2CquM3X1S5+R7VWy8qvuGW8nveo4Tk97xIeIv0m8gtTS/cbOXKTWy9eBN7LyLEd7B9oW/YcF49UEe9eVMW6xA+Be0SEgfqE/Xsy1vvelG33/kNihffrdU7b2n9AliBzza/YqMYt3e/iH3Luylzq+HpMgcLfNj3EXuW0vx5Eezf03hL33BT+RveAy/vgadbivfchJOb2H1RLj/ij269R4Geg33AputWh/Dj0OK0faVu+HEoMJP7XwtvHdR3grqFfvwm/Kze/Q3SzXfrza97URN2gvTqfPyuyESfLi+8SBnbutn4KeSLvEOkwInoY+k9tzS++6aMd6FPVGR64T0SYyd94y0N8JPBLcGNeaiMl4rNibav3oUv+BncH+LDXXXQI2xX2m65K29H/a5nEf0ljA26DtFzp85NTfj0Bvys32V+XtDtr3+RPvpuiXSXq9ip+GduCmOoYrO++AJ9nHLkucy+Euib3v1uVeob84m5rfED9gW7BTsBb9v5LcNPNj+ElbruUyNl1+9iXiPN+vb14dzycGT95+Zh937p1bhsRG4XIu51Sb3759/UCBaff+d7Gt66ZX5ugpv5uUV4UwX9lTITc0kh9JpRsF1emPPvr5/+Tf2zZQIcygvwA8air63f9YIm2lIaN++R7ZibBCcD+OcmN5nXEJdBZ6H8CD+JOVDWQ9pZO3vd45PQXa+gp+KTxW0KsDRWcaC+ud5NrcH8zXeBiddb+vExbbbeytxTzQM+F2zM/MAJ88qIHxP1Kul7YXCqvMfgXPdFjdht/KCz3PwG+Lml9I03WXde1ND2BreIY5v6tum9wWgf3n1LHmeznluM+SsIfcDYWv+h+lp9/BLYBTgZx0N1zfzc0oq5/i3PbawH3huswKrSH+1nxValfxfjxtpTCW1zZOyYs0NtV/cF+pfnNtFv1xubBbuFdc5pwbjIXnu+4UVlygRtru4v+GN+1vhgPw714XS9Cu+CH6e1uO/3lGqsEOuwr2r83NShYztoq2jrbeatt174RgV7g9tfd4t1n7nNPOBfs0lYwKw0ftw/X2BOnPuyfTlEJq89+B/g7nHj8VMYpxN2J2wJv8T4yW3svEcZ7IL1qOBzdR360ojfBd/cXw7x4XSdip74z/9z6cYN1Vp1v+OSn2qaq1pJRChU5V96IdA0khdFsqAlkUsRWZQkhTjCv77RZF2KlqQ7+RKfqLfDiRL7tUPJc4tEhCJikxc0aZZNwt6BYfYv7Cw0yb8INQjdWYrI7e/2+pefcFlTVPm32o/H4t/RkbDcTivg7iqnf7FwsUjoDZUpIL8oEoIrScE/KUKSpfoS8i/9TCQYy2WaJOKSdNXD+q6iIyIUMYuhqZFQ53uCA85CnQEVMz+1/ZKr+2nl8tZq0lgCKvyrT1Wrseh4rGq/IwdfVAVLe+HY/kIzWiUstP9fo4zgXpxU1PghGgqunEFo4b4ihaQRrhJp/gW+gr8kXe2srl4VEU18t69E3KmLJlXurWMTOLqXuL8sGC+LOurGorRfdKzwNdXQ/FdTQhWNhevxVOBIre8qBDdIm2UocMCZUpL9TuhKOTQxdoqNWSf8z3khd8GIkAtX/HIRj5+RwgPp/oXhYqd19cN4WMs2dHxXiQhcnEUybkGA6LBjbmfRMlcNZd1CEJNy0ghWx4yX4vET0ghmt7lfsz74F/o8J5Xmw4G2a1U0firmQgmSpjZ+qrz2+BcLMasUSVyaRISkhCdqwvCW+5bLVnwh82pnRa/9ws4h/Nh4RCgiHKVH4/sm3hL2vJRWvsq/CL2AAf9iZ0Qocmat0WashERfdl81X+atYlkW2tNCHXaE+IfuRQ4poo2fauRj8q3C/0iHkpbPrcTFfhfSGc46YuwnfKmk64rHlpOIYG6oB2mLwGtE+FPct5B2q/0Pt9PjYJmLjliPzU8FL6HTa437J90JxKq8T/Lf+WcICdPy4TyHh0gE7WgVK2MgBMSNnxZh72a/0kkZ8hPCvTBuu/ad6U03GPskgaeufFjvVZREhCKiqTC7FRwjgrSWtPfFa4r/ctNCE+0sbW/QpvGaWXsKewMZNvkvHK3orB4/BPJ4EkeVNdgTbvY8U0r4je9Y8Pgpk9i7oaRxU8iTsgdOqMVFqOpLtPWP4nBS25wscNBDPNIutiJmZ4XnrrBcMNLp/OMEbG4IuLmEB3/QaJdxA2m6RkZBpdzRIuSFOSLEqaseaEEP1+tQhjNoUhAeflYoTnJnqMYEEKzPmBwtqpx7eyQkL7Lk/100J+61UGKSPdyuFBGSZsGs/NeJKh16wlZlFNRT/KQtP5QvUuOHXij/p0qRk5oq0q9y2hM0oSuaXEWX66JF1uf4oRJUTMoKT47E1cKqDB5HyxDU6K21DAUbfGkxSMDBwKQOZULhWgdJRKLeXN/r67I94E0aS6CfPPjhKveVLT8k4Utt/PgvrywHUtBjn1B2pdOehOJKOk5XDnQl5HTavvGIWUu1Htop+Ak6rv/61ZK5Yz1VHugEXnCWBT+VIpn7LD+AJbDc1+a2fEQQtai9HFkMAfaTSjEjpFcpUcI8JOY9xwt+egGZxsJiIw3+qzmU8iJE0SudQe2ETxGhiODukPNOndD8707KvrHKOAFn2ldcFZ+Cjmx+3C8Hnso9t614kHB2YpM0ZGJpgJ+QF1lg0yFHRDTvxRVl8J7EnlhTKfADTy098EztL6ltGGO+FZukIvOz9FiGU5dCna56BArMD4EifOfY4RKa/x2qIWhtiqxgcqjoUkJfErAXXmRVed31n9Vdww97FaVEn2UzWF2HMea/8U4NHXJEBNW2UrUEZ4+ReW+QGbDCD8m8JNakhK+Bj0XSyAAqjJ/2F/moF5HU1JF3lRMt6ImmImIO282Bl6bvwLpztUr7Mz7NreeGuJTJ9F/bUohNqujToQR3CW48fiolgg2twEwHHhEot0GMOLZsezfGBfNp2e4N2CfYs8Q651CUrVLjp05iYypFSkoR4tRVjqByQnxG+M6xwyUUSoiucLh+4kFBzR/ushSSvD+7wd4NqBo/pYQSeUOurBNSqf57a4X+TZ1WQ3sfEUEdi5RCMj+VcTKxIamCDYhIrUTVdm9NDNvww9jxvLr02oMe16folU5ckMVKIrYx390r9uve1PukRARgVZ5ikxbENVWN60mrSU2IakXDvdgXJoeBCc1/tzbbpaqn9khuH61LtLcyGIMBbzJXfHJwJ/CfFfOflQUSNo1FESH/+bdaxOYjCVSpffUzUJGQRc7oDZ5iS+PHbwK3HK3gbA1HfspdsPAv8DnZg6eYHw8yMSgjkjwJgIy86Rnpt1LwxoGFL4eMy1QqZao8gN2HM3WCMrqGIyI8JWg5ZLGnkRdP//1rc+K/7uv/NKmNH/ip8LHc8BPYDz29h/mJNmYy2LudRQk+RjY8zrvBw9OQoj1AtLf9DKTCOCtMOBlEI5IrXVlsC7NapIxW94GJPlF0wg9j5xhuxnGS+TA/nuNcz8YjnOrY0yPhltIZ3bSg11Zwp+PKm/lxSso0/jk6c6LJx17Q4GKCH5fzi6MEknJl8q9yRuBJrSzqwYYmtXXIf17bm9DT/Hj8+KVVor80fpLLXsXy410XVBoXgZuVTVCIf7yYKqWw1iTW6Sr/yVGGF1/BJ2Xm+4k+LHhMkrL5IbzqGRFwIi3Qb1GpGhknjZtJjCFLlfmZGEcDvJifnFKrd1X7j2v91ByrAh4VNqBSgFHADfiwgV/ClfnxunPMQh1BHuOogF+Go8x40jUcEeantrEzeJJjjI7sT9bYamuPOaJfeD0aCRfwsqBcdr1rsP84qwjmsATOI+sNU4wWC2kEj8LYOMqVL0ZwUkgDK2iR8angl2kUqHK9hjOEtSrjPqRgimX84oT3bdAklro2dkb7gBNt7wZHif4U12B+XxXpsgpV9/5znSCdOYKOKC2XSf5kn3ly9d8sHtDqAXGUQ04zMaK85V5tT0dKoX2VLwiJDWqhk02S/IbHBB+vq/x/BsC5PEEkyPbf2L5NuWMKp0xh178GQXXTEvjBNkxH6DY/2W8DzQ+5CwbK0gOCPPubSPNG4Olg4vxWmB8ZE9rOeGzvczJxyY/i8wAAEABJREFU5kU2pEVvjdLErOHaXsnWxP2/LK4ZpInJXWDkvKuKcbauQF+GjyPeuC358pHxhfe08vhZJPEwE/IYCnzejp+r2n6c6zd+GD9+29NePICP5xEC3voU3WZS94ajYRfSion7LYicjE/jxxqu3kKPH9tM5gO5ARkLODrhh0zzcoO5zT9+kLgPZOZVKrwNuLoXj58Goyv48Zcg/+hLAZsBXArjxP8R5DFzWWGseCbz+Fkxr5kf9j4K+rnxua5W+YuH+YEa3fDawzx2wg9+Of2IzuOxZH5suwnOXZcPj5Mec1M8DuDHOHij4fYuWKC93rzJRtCbQ3Pl+a6Cwwre3vSC5ATqXld7UM1ZWfdrm7+OzE9Su5/nN5E+z29en8yjfbV9MY4cPm1SGiJFwarjuQI6FPTTgQ2i5zTvDcyZf9yKJOaQqhVj6ZgHrMhUvkZcrE3os1p/8Vl67eGmcUO657Qlc9sNxnaiX5zm52njZdsej4va2lpUmbc8ZhJYAIPWkOW9gec88xP0Ze8TjuHnNmtQmDDqVspfVWZuJPcRhi5fDUNLJrPMl8KMfnO05ecI5xJ2XVaM5ava3qW+zhzpzP3JrZVNfLMa66h7RKfSGBCFMopR/vEBMYGJeCWcKDeRf099yj9Bafe2/xz/J9Im40WbI694WBh1TOeqaa2UwSZPKkgaiKcVpRyumSjGJuu63snOLrhNW8wdIlt+RCdUmmRuLBNeTOSPhE1owy76n8QypbWR1tI3Y8PPehqlNCqBS8BNIZ7zWgp4of/GJjR+a10TPxs/GoYMfuNu/YFtwY2l4mNB8BZ2pmvrF83mY8pxoaWjN9602/i/ydgZC/wwdtJQ4GlSJW5+CrxUHoYFJwWeJtq0bvXH68HKHKFz3Ois3MeGm5mfSc2u88lruBJe5xhuOu3DYyKF9o3Mb6KfTlrxsF2ZtyaJ8ZLgopJuyYwteqwqY6pQxzIyt62Jj9fQlukuzKfGd6UfnPBDf2jjB3vTXWVHPa38uP8Xt9X8MEZWZQU/E/P8qOB+5sdcjcrwZR6UjlXAyOL7axN0nujCJ/vm8XyHn7H5NVFugquTsvSNNXL6/mmJG4MJLEZE7AduT2tehkwNh2DcJNaeyvxirgbzQ7mAH9erxoj+fW1YgHvT5RA7XnvMj7Bvsb3KHDyR3/ghHC1PKTfGooDDyNhxewP8b7PuHE+TvN4EuIT5QcJjyXs31inFah4/4LJu9cc2F43cX0mMtcV6CGd+GMf4cQ8/tksZLF+Pbdu8QCbwKbRYp45zHx5c8Cdu/7j+x5/9S/qun/3/63/6+e/S91wqH96hzC56nuQyMwYf+YUP67XPfLc+9gvfBSYf1ke5/+invksf/dT/qI/+/If1vZ/6K/r+T39Y3/fp79Zrn/tufQ953/upue7lOFvnIfKg9R/i08Os4/Zbvkvmw/x8BH6M+0cJZ36+Sx+BG0vj5zN/Ra999rv1P5kfeHtw3BiH2bcHa8N2Hmf5cMP6Y4yN15DvNe6Mi5kbxg73H4Gfj36KccP4+vhn/4q+H5n5uV+7et7V+9WH21zmucrz1vd/hnvms4/AxczPdzGuPH7+qj4GZ8732Pk+ePoe7r/30vXjKhzhywPVfxXfHlZdY4AwRr4fzD8OP163PwL2Mz/z+PneT8EP8933ffqv6XXmto8yzjx+rt4/7tdO/Or8tPHzvewFXoOftjeAq49wb34+wlj6KFx9D/x8/NPfpY+ZH/YG30uZ7+lrD9jdr39dR97cR82Hx4/3BMbd4Ufh4CMbfjx+Xvvsd+njn/mrev1zf0Xfw1h6sHOb2zb79j2PaAz9tZ/7y/rQz/4P+oHP/I1Tjw7SPQ8PlaeLiaePj33qr+qPfdGf1Dvf8R79qbe/oD/ZZWcMjNc+0rF9uP1rH262ZTtHD4ejLd77hp2fh8OPce7cPDysjfc+si832/L72HgkZZ+S/ccW733CjvfDG2/78LIt+7Tz86e+5Ka+7u239Nnx0xc/PFRVPn9M+u9/+v+j//UX/Qn90sUXaBlL5chdOga9D/Q+0PtA7wO9D/Q+0PtA7wO9DzwjfWCIQW/Lb9P/9u1ff/HDg3OOy219bvq0vuLGVyr457RT0qMdgY5AR6Aj0BHoCHQEOgIdgY7AM4LA2eeBdLbdtRa+P5xN7fcdgY7A04FAb0VHoCPQEegIdAQ6Ah2BwxG49+HhcF29ZkegI9AR6Ah0BDoCDxKBrrsj0BHoCDxiBO55eHjE/nTzHYGOQEegI9AR6Ah0BDoCHYGnEoGnoVH94eFpYLG3oSPQEegIdAQ6Ah2BjkBHoCPwEBDoDw8PAeRu4nFFoPvVEegIdAQ6Ah2BjkBHoCOwDwJ3PTzUWvep28t2BDoCHYGOQEfg0SHQLXcEOgIdgY7AQ0fg5OGh8ODQ/p+HEup/bumh89ANdgQ6Ah2BjkBHoCPQEXimEOiNfTIRSFPxI0PI/8R1KkX96Ah0BDoCHYGOQEegI9AR6Ah0BDoCZxFIx1NR4QHCGVP/Px4MwzMqvdkdgY5AR6Aj0BHoCHQEOgIdgfsjkBY5tJ6q1jxATCUpR9y/Rs/tCHQEOgIdgccPge5RR6Aj0BHoCHQEHgICKavKDxB8dOAhYlTyb0H054eHAH030RHoCHQEOgIdgY5AR2BGoF87Ak8KAqkqKUXVkKWImH+Eqf/RJfWjI9AR6Ah0BDoCHYGOQEegI9ARuBuBdDwWFYUSnx6eWyTxHKF+dAQ6Ah2BjkBHoCPQEegIdAQ6Ah2BswikxRBarydNSuQFXyD6zywBRD87Ah2BJxmB7ntHoCPQEegIdAQ6Ag8EgbTgWWG5yFpVaT1NGCHCtZ8dgY5AR6Aj0BHoCHQEHgUC3WZHoCPw+CKQRr44hKpupKrKc8N64mni8fW3e9YR6Ah0BDoCHYGOQEegI9AR6Ag8IgSSf2SpigeGJC2G3H7/4W5f+l1HoCPQEegIdAQ6Ah2BjkBHoCPQEZBSzkm311XH69A4VaU0dVw6Ah2BpwmB3paOQEegI9AR6Ah0BDoC14RAmkptvyS9zKEoRdMY16S6q+kIdAQ6Ah2BjkBH4KoI9PodgY5AR+BxQiBVvPH/87CaJpWUtFgk9aMj0BHoCHQEOgIdgY5AR6Aj0BG4MgJPnYJUa2gcJw0pNETVqjx1bewN6gh0BDoCHYGOQEegI9AR6Ah0BK4BgVRK0ZD9i9JJxyUp8wDh35++Bt1dRUfg8UOge9QR6Ah0BDoCHYGOQEegI3AwAmkxJFWq+3cfllnK/aeWQKOfHYGOQEegI/A4ItB96gh0BDoCHYFHi0BKqWoqocRDQ4qQLOpHR6Aj0BHoCHQEOgIdgY5AR+BaEejKngIEeGSo7ctDzv7+QIs2AbF+dgQ6Ah2BjkBHoCPQEegIdAQ6Ah2BEwSSalbygwNhS+XjQwv75elHoLewI9AR6Ah0BDoCHYGOQEegI7AHAmmKqqxQEHJR+wyxh4JetCPQEegIdAQeDQLdakegI9AR6Ah0BB42AulhG+z2OgIdgY5AR6Aj0BHoCHQE1CHoCDyRCDz1Dw+1Pthf4njQ+p/IXtWd7gh0BDoCHYGOQEegI9AReCoRSMHm+nYNRR0fSgP9/0pM06TT8iA34J///Of1r/7Vv7q8bQeUGMdRH//4x/XGG28cUPvwKsbr+PhYf+fv/J2G4+Gaes2OQEegI9AR6Ah0BDoCHYGOwO4IpIFvD+HNvLK8Kd296v4l/eDwcz/3c/qbf/Nv6kd/9Eeb/NAP/VDbBK/X6/0V7lBjsVjol/ySX7JDyf2LpJT0q37Vr1LOef/KV6xh21/6pV+qiLiipl69I/B0INBb0RHoCHQEOgIdgY7Ag0cgFYWOeIJYjf6TrQ/2R3zcHD+g/Opf/av1NV/zNfodv+N36Hf+zt8pb/D9dcB5fqP+mc98Rp/97GflrwZ+4HC66/prxZtvvqlPfepTWq1WJw87LvO5z31OrmdxXae5zjAM+sIv/EL5K4HztuIyt2/fbnqsy2UvEj/YuLzFXxnsx9anL//yL9dyuWy+bH3f2rCvLmc57d82f6vHvtqG27Vts31xPetwedt+66235LLO88PDl33Zlykimu3T+rdlXc427JfjXToCHYGOQEegI/CYItDd6gh0BJ4QBNJqXVR5eZ3ZhI4TcT34B4iIaJveiGg/duPNrt+ie2P87/7dv5PlP/yH/6B//a//tX7gB36gbZgnvo788A//sP7pP/2n+qmf+in9g3/wD/Rv/+2/bRtn5/31v/7X9eM//uOt7g/+4A+2hwVz4AcE6/MDgvN/7Md+TP/oH/2jVvYXfuEX9JM/+ZNNvFG3uM5Z8eb9R/lSYp/+zb/5N/rbf/tvtwcbl7dd63bcef/iX/yLptu+2V+nu11/62/9rfbjU/bBYh8+/elPN////b//9/q7f/fvaqvfPwplTFzPX2Z+4id+ouW57X//7//9Vsd5bqdDi+vYvnX/43/8j/UP/+E/bM3ww8f2wcy+tMR+6Qh0BDoCHYGOQEegI9AR6AgcgEBaDlnjelLiGwS7Uq3WIT3A5wdvYL1R/tCHPqQPfvCD+vCHP6zf8Bt+g77gC77gxP1f+2t/rX7Tb/pN+s2/+Te3t/reHH/iE5+Q37x/zdd8Tcv73b/7d+unf/qn5YcDPzw899xz+u2//bfrt/2236Zf9st+GU2ZG2F7Vvz888+3/F/3636drN9lt+X8Zt6bbIu/ALj8Wfnlv/yX6zf+xt8o+/UlX/Il8gODy2z1O4wIfdVXfVWz49BfJFzG4vhv+S2/Rfbftv31xem2543+H/gDf6DV+62/9bfqD//hP9weFrY6f/2v//XNrm27vU63uP5W/GXFdd3+X/Nrfs02ueFgX902i9t6tu5J4R7pCHQEOgIdgY5AR6Aj0BHoCNwHgTRE1ZCTyhg8QCQNw7zp1gM6IkK///f/fr3wwgu6efOm3vWud7WvD9u39DbrrwN+0++37v4xIaf9p//0n5p/frtu8Zt9PxD4wcGbY2/OXc4SEQ7ukYjz0/2jQj//8z9/8kXDG/qzlf32318LvNH3lww/rJwt44cc//5DxL12IqJ9bTlbx5v5iAD3oeVHzHE/DLisN/r+kmA8/t7f+3v6xb/4Fzv5XEkpNR1nM/3A4fb5Acxt8O+dnC3T758uBHprOgIdgY5AR6Aj0BHoCDwIBBJbWvlHlnL2jxBV1RIPws5dOiOibXIjoj0Q/DK+FPirgjfK4vjqr/7q9obeXxe8WfYDhN/8+0HBXw38Jt5fK1zOm3hv/n/pL/2l2tbfhqja6fTvRPyKX/Er9JVf+ZV629ve1r5mnK3oLwX+avB7fs/vab75dwy2ZWzP4k26Hx4c3+ZdFt64caNh4YcIP3y4rrE4/TDkLxW2/Yf+0B+SHwJcZqvXcT/s2G7E/PsPTtuKy/2iX/SL5PZ9xVd8hYyjfwzLtiwutw2Nr+9dp0tHoCPQEegIPPJ6R0wAABAASURBVDIEuuGOQEegI/DYIpDYb7KBlxZZurEIJb5E6AEeESF/RfDvBvzzf/7P5bfq/h0CPxRs35z/7M/+rPyW3L+P4M2yN9je9H7RF31R+92Af/kv/2X7nQd/gfBG2Dr8pt46LT/zMz8jl/EmPCLa5nzbpIjYRlsYEfLvHtjmf/yP/7H9MrYfSFrm5hIR7Zex7ZN/L8G/i+Ff8nZ2xLxh99cS2/XvF7hdtm/f/ZXC5U5LRDSfIqJ9cfi9v/f3tt+j+Gf/7J/JX1v+xt/4G/IvYkfM5WzXYrvWExFwluTDG3/X8cOTbbr9bodxcbsiQv5xpU9+8pMNU/vnvz5lfcbPXyH8J1+tx79fYp+tt0tHoCPQEegIdAQ6Ah2BjsAhCDzddeYd6KaN7DM1OCU2CdccRIS+4Au+oP0uwzve8Q5Z/Eb/j/yRP6Jf+St/ZdsQ+95lvIF3+Ef/6B/V0dFR+3Oo/p2B3/W7fpf8EOHfKfDvRPiXnl3WXw2sz7947Z/7918u8qbZDx5+475tir8yuJzvI0L+i0X+HQE/DHgD7rf7fovv/K3464fL2I59+oN/8A+2v+Dkhx3/foLLe1PuLyX+imL91uuvBX6QcLnf9/t+n+zLVqf99CbeeW677b797W+Xfyfjj//xPy5/LXCevzrYvm3764Gxcrpt2p43/X5I8l+tsl2LdRgnPxDZpn9Xwhg6/rVf+7WyHePgBxS32V9wIkLG1+lbH3vYEegIdAQ6Ah2BjkBHoCPQETiNgB8V2r2fF/zRwWFLeACXiGh/lvWLv/iLtRVvVv3nVG0uItoG2w8HW/GmPmL2yptmb6q9QfeGOiLaJt4PDlt929Bp3ix7k+3Q+i22ZZ2OW7yp3tra+hIx23O+xeW3ZRz6R4oion098ObbOr3x3treht6keyMfEe13Fey/9Vmsw/Ucj4j2gOQHCvsQEU5u+t1e27T4wcV1IqLlGQPf+6uN87d2HfqXup3mfNdz3GK79sMPI26727a1aX+NVzP+FF16UzoCHYGOQEegI9AR6Ah0BK4HgbRVUxUqcXK7Tb72MGLe+EbcHW4NRdydHhHbLEXEPeKNr9/cR9yd5/+8zb+/EBEn9R2JuPc+Ik70usxZibiTHzHHt2UiQt6M+0uIN94Rc35EtB9J8lt/nXNExF2pEXHiQ0Sc5EXEuenbArbpLyv2IWIu67gfGvwQETGnRdwJt3Uj5jTfR9yJ+75LR6Aj0BF4TBDobnQEOgIdgY7AY4TAXU8L7B8fI9d2cyXi3k1vxL1pu2k7rFTE+fYizk8/zMr5tSLOtxFxfvr5WnpqR6Aj0BHoCHQEOgIdgQeBQNf5tCFw8vAQtMw/tkTQz45AR6Aj0BHoCHQEOgIdgY5AR6AjcA8CJw8PzvEDhMMuTy8CvWUdgY5AR6Aj0BHoCHQEOgIdgUMRuOvh4VAlvV5HoCPQEegIPBQEupGOQEegI9AR6Ag8UgT6w8Mjhb8b7wh0BDoCHYGOQEfg2UGgt7Qj8OQj0B8ennwOews6Ah2BjkBHoCPQEegIdAQ6Ag8FgWf64eGhINyNdAQ6Ah2BjkBHoCPQEegIdASeEgT6w8NTQmRvRkfgGUSgN7kj0BHoCHQEOgIdgYeMQH94eMiAd3MdgY5AR6Aj0BHoCBiBLh2BjsCTiEB/eHgSWes+dwQ6Ah2BjkBHoCPQEegIdAQeAQInDw+PwHY32RHoCHQEOgIdgY5AR6Aj0BHoCDxBCPSHhyeIrO5qR+A+CPSsjkBHoCPQEegIdAQ6Ag8cgf7w8MAh7gY6Ah2BjkBHoCNwGQI9vyPQEegIPBkI3PXwUGt9MrzuXnYEOgIdgY5AR6Aj0BHoCHQEHhcEniE/7np4eIba3ZvaEegIdAQ6Ah2BjkBHoCPQEegI7InAycPD9ptDKPZU0Yt3BB47BLpDHYGOQEegI9AR6Ah0BDoCDwCBk4cHafv48ACsdJUdgY5AR6Aj0BHYGYFesCPQEegIdAQeVwROHh7CXxwieIToDxGPK1ndr45AR6Aj0BHoCHQEOgKPPQLdwacagZOHh/mRgSvnU93i3riOQEegI9AR6Ah0BDoCHYGOQEfgIAROHh62tduzQ7tsU3r4hCPQ3e8IdAQ6Ah2BjkBHoCPQEegIXAsCdz08+E+1RqDXQtDPjkBHoCPQEXjUCHT7HYGOQEegI9AReHwQOHl48POCpf/i9ONDTvekI9AR6Ah0BDoCHYEnHIHufkfgKUPg5OGhtat9dmixfukIdAQ6Ah2BjkBHoCPQEegIdAQ6AnchcNfDQ/gvLjW5q8zTdNPb0hHoCHQEOgIdgY5AR6Aj0BHoCByIwF0PDwfq6NU6Ah2BjsBDQqCb6Qh0BDoCHYGOQEfgUSLQHx4eJfrddkegI9AR6Ah0BJ4lBHpbOwIdgScegXseHuKJb1JvQEegI9AR6Ah0BDoCHYGOQEegI3DdCFjfPQ8POQYF/6Y6Ob9LR6Aj0BHoCHQEOgIdgY5AR6Aj0BFoCNzz8LBMR/ptz/9O/fDnf1CVf61Uv3QEOgKPIQLdpY5AR6Aj0BHoCHQEOgIPDgE/C6zL+i4Ddz08+ItDjqw/9kV/Qj/2xj/WP/n8D+unjn9SP736qS4dg94Heh/ofaD3gd4HrrMPdF29P/U+0PvAY94Hfvytf6P3feLPXfzw4Bw/QAwx6N1f8g0KJf3gZ39Ar3/qo9ckH9PHf/6j+r6f/4he2+h87Rc+qtd/4WNNtmnXZw/dGzuPSqfb9HHa+/qnaCO+vEZbnfY68e8HC+d9f8t/9L6+jo/26TQ/r+Pn08vPx+T2moPXafvrtNXcvPapj8jxbZ5D3z9a+VgbM/b14/Qb+2JfX3+Kx4/bZ+y/H15ev4sfj5WPnXA358+cvd7KOv9hy8fg52Ntfvv4xgf7f8LPJu3R+Xf9eLh97o8z/p7fjMFH9Rp98jX4cj91vuOPvt2zb9/HXDv7i5/mBF9fPzUnP3o/r4+n12if15bX4GJu14zB67T5NfLMjcXxOf/6bO+v72MyLyf8wFPTATevI4+Hj9eLj9t0Gn/fv7ZZe177+Y8xl3ykidMbFnD2qMLX6EOei7+Ptee1jR8e5+bGsk17VP49CLtu08e3/ZA2+37Lj7FwnsNt2oPwYVedr8GP/fk++HGd1/D3dcb564wdS7t32gHyP//Cx/Ufj39C/7svfpdOH3d9edhmJL4+/OL8S/RVb/vt+hNf/E7dese3It9yJbn5Jd881/8S6/kv9MI7uCd+E3nh7Zv4O5z3FMiXfgvt+ybkW/TOL/oWvfvttMnt/9Jv1bvdbtrZ8PjSb9K7aP+f/MJv1rtchvRbj0huYrcJ/tx8x3+x4epbWxtuwo/9NVe3KPeky014cP97gba884u/ubXx1gk/cEX73d5bX/rNeufbv1V/6gu/Se8Gl0fVbvMy22Yc4sdN+tfNTT96Ab/Nzy3S5zL2/8kWt/cFsH/hS75VX/9F8NPGxjfrJry9m7a/CG83v+SbZAzMz9fBzwvXMEcdjB8cbOveJG7/53vGD/fm5k7ak82N23UTDtr4YWy8E37meQGe6JMvwM0t5otb7/jGxs/XffG36Ou/2Fw9unabE/vtfnOLPnWai3ntoW8xfk6nu/yTKo0buHjXF3+r3gn+bW5jfDi9tbHxQ5tJ+1Pw5zmwpZu7RyTNPhy8iE838f0Wc7D70gtv/ybZ/7mPPbo+dJ194abnNnB+5xd9q97F+nOLdt+i3W7vTdrd+uuXfiN7hW/VvDf45nk9ps6tRyQvMua3tmd+vkXm5Glbe9xGj5MXWGu+nr3buxgrbuct+PHa4/Ama88t+ui7SfPewOvUzUfEyy3s2vaLhHM/+hb2M98s37/gftXWn6v1nxdo79f+kv9MX7b8ldtHhBae+/DQcrj4K0SKpFky4eHiH4eynkXKWqakBV83Eg8pw0YSdhxP3D8wEf6L9vBNxW2LmhXVvyA+aLY5h6FECfIO9QU7UUOlJlXCZU5KMWtN3E8laT1lHa8zZaTFYqF1ydhMav822Mw+ZT2MMONzVtIiZx3BT3bbCc2J45YB7h60L4EPEWYnwU2W4Cfh22z3FD/27y7JmstcHlICrKVSbC1pSd9LFlIDmUhfmZ8xCQI1DAutpkSOPck720kH+ne2nrFP+JeRRRrwNyvTRzL6swbiGZ/wjfv0oESJf3m2ZSTwJZQl+m0iTPgzS1ZQMq7gR7ZuxklhnAz0x0WyxqTwP8bUGi6Ozc8UkqpSXjCW5vwtLg8Mh4vaRZtzJOa2mR/b9/0AP6nlZTntgYo2NoyTElfmNo8f/ErXyI/bI4WmIi0HWhiBtYQEwyVppE8crwfmOCmTV8FgDZeJeFZWav44fDiSG2f4R7hkDlsQJsTp/sqe8Gkg3fdOfyCCjYYSbQ+wi3a/5cc4DOCCKJGbFfh3qB8ZHUIm88Pak8E9baQyflaNn8yaU9t8P8GP0xN1Mv0kX8F2OqSu7SLmYAE+C3xIm7Wn8YNO5x2km7o71cN+gpOE/SAe271BGz8gap/Q5by5nNMOFPQLHlSlJfObbaaw5lBh3ltPA/PZwPiqbXyN8GU+E/UyPqSHLcYF2+Zgie0TTojP/iTN4YF4oOeyNhkdrCjdw8/WJmMHPS7nsWNJ3B8kCtU2XyUdwU/GZjI/cOa928r8sAaVUjUw/91mn2C7Sfw71OYV6mVlJXxcJNYe5rEtP9k6W15Wi/v+IHG7EqiETh/p9M158WhVruFK45oWSGih9W7j29BpD1DEaGW8cs1E2dgTiyAlpmZVtRLWRkQKyeAEoASp+0hhAhBE+g9WHQ1JE51u5Q3pqLagTlWKlHhogGw634J4wkZFIraW5LuHJ7ZrOc/iRennlT04TXDSEJA3pFBDghRRuFTJmJ7mR1JISOwtE7oKC2aZJGM/Nn6kY+7HUUzgUspJC7hZDoMWxBNWKhKPWs5wkXxvedB+YUOqDBEmVhZWqJCPSPBDJBAy8aLKPiXunRak7CseL5bACCOVzWji4Y2xM1aNEz7gywAny4HxkwcNgbWKQaXZGvn72rxSeexHbDRsw9kTRZBuEeEDFLceZAjgR6DW8PBt4WJcCMAzCK7KT2G8TIyh7HZjZ+R+xdhZI1PBC9o7DImNz6JtjgbmNzH/ifaLvIjQuf8eVKr93Oo+a9v3lm3+Awp5EyKGD5IQ81OxVIFkIgzShBRFhBK3lBIBEnuJKF3YIEzgfcQYUQ0eEtJm/IixRAlsDENmflto0TYboUL5iKA2EpSZYw/nan5ObKe7bW7T70699jsUqh30ZWMmmZuqONkbSEFasj8NH99bgvTdRfAxMX96HlvAT8Xeuoi1p7a9gTekkUOLRWbsDPCT6A/R+BHH7pausaTbvG3l6bjTzt477dpFaKxqB3iJKKciVQX7N7fUacEl0ZcSBS1BGNrvX4GfElnTWHjBHZp4iFht+DFnpUrbvcGCtcccJmxU0oPwkUhsrG7DjR/RDGF6AAAQAElEQVT2K2KTt0k79A4o7znTPSnPQMI4ljaJrtcM2JENyVpyp2CUqijRBYXEwUhkamuaNNXQbSblic5XIymGpEXOSBLzhjIdP2FPHDnExsh2kUoCZPv6TAkYmIf1ODUsVvBDVGv4AkqJgVDAqwqMRGHCQ84BloMnh4mJqPGDQvOTIWUxZA3wZD6SecTOPDFI5pFbTAbyLJ6hxg9A+CHL42fk7b83jHRx6YSfaMiZJR1wZPhRKVrDz3EJTdbBBjTDzYLxM6QQJ2IeArOV8RQqEFWxTKBn7QCF1mRz4UXOG/k1u5IR8JxGFxdAgU5sRBwtlXC/M5uRqWoFN8eoICoI0Hn8VAU8qR2Vq0VtMHPzDJ0BDmJ8NG4YROtRzGusPebHoISAJanqND/7A4QapTKqYuPYGx+wLuiM7fgZElSFEmtPJr1KxNXGTiHusVOpQ/SZOmODhdeaNR3aa8/MkbEBCrirSsxMV+UHLXXUdu0ZIaCyN0g5axhm8dozW/FV7BOirYfCh/KYcwNSD+AMtbZLjJnSsPDcth5nXAoYigWhKDF+1GR7pcpep8dFtL1bmvdu1DY/ecNPZo9gflo54VeVFkliSVRlTMlpejYOmv1sNNSthGcHEh2N8apELwjivp9qVfFGiNF8zIq7YgIZ6ZXuFK3SSeV2d99LoQNNSvJT8TJXLQaJOVtBLca/nB4RwqTq5p94ip5qaWlzx9/DIHqf/NN4hEyH2kIXiiQlJ0Rqi9sEP37wW/Ew4Qne/PhNjXzsAZe5GdmYMh/wdhR+6AczPyhhAgj0RfjqiKUKF5oPhdtq4gifpdNNrjQ4gCXgZKBPmyzmUnqwwEY8L4dGxs4xm1a/iSZKumtRcRMQu/Sc+ZFYS3U0zPyYq8DSPHbEGMIRO0UgDqfP3HDzDJ6G11BAjUTE/FRuMuIxMkmaWGxXkHLsh3LmtpHx1PqyK1sos8s5KbeXL57XjugHC8YPJ1WrzEMEDiCe20RU8OaFdaqtyPZC+Oycc1etiiQFmLg/VyKe3yYelKFD7PnV+GEN8tw2QVrjR7sflaIl2uO3Fqw9S8aPxxHdgJyqgAvMSlyabnwhyqZYTRpnlNEzdhj/hg1AeV/QMDNX3E+Q5xcTI7ysx0nHhI0fKlXj1C6OXC5VAc5ZKYm5TSd7g9Qwdy4CIREbYhwk8bhuZioGLATP2AkFAgYJPtIQykw4mT0TcDZsCmNlgpdj9gZee1iC2NAbM6lBS7DTWUMjSt0H5rVH2u4NAkWYV0SgCuGkuCIJTm3LCc8OPzQbHJ6Bs1EaIQ/STKsnBr5JrwpFhNbcT0wMQe/wIjfwubJQek2vreIgZF9J5PIzKJLQg1o0cCOnBFe6Hw8IciwkobByX62bwvZhxQAohXK6yvHk1fXQAxbOymANlVLUMKxiyAaLKiVIC3D1RD5E0VQTUtrAdSkK7tTwwEqiDwSlLeJ+FhJtD2np2Kh14oGuKmHX/Bxvv1Lp2TraJEl/9dcyYzP3WYk5HPwFPxPdGeAYXLDHJ98qfzmYNv0bEHcGLMFHSuKKhDi42AFSbJcEYlwbP4VIVcKux44XjpMHfnKetZNuytiBB+YUgRLIwQ9csJo6T8wzmbkNeLUC04lylYHjctrxSAo1fjATxLURx1EnH4HOasvw7+yIkN/mMsVqYn5zmWdJKnj4wcobkcJa4x+5qABjzAqgrdn0GNOxijE1sW6AF3FOprbK2NoNraBYAutEhIA7ItgREgimFNFiqvSDyvwmDiw0fiYeKHGPlGfr9MNt44cJzfwkb0wFTgDpB4Wx8RMyP4s0AQ5xgDKvbU6qJO14RqBXFU4rNWIjHlVq0yTZpKGZLxSV8eN7hqq89kxlLkOBZ+Y0Sm6/+WGaZ36TIgkgwI5zDSiFvUHmoaLSwResC4W9AZRRhtoVofiuZ4qA+W0dGwqqpsaNVZHd8ivcCAkG7sSc5vltavxs61LtKT6NzFPcvDtNM/2WCu3JQg8IJk/PEYlFLikp8xZtohPe8ARCb6UPaukC9BhuZbmj8eIYqpUwZjvVN9g7KU2vRx0DoKo9LdPZJuaikVnJAyMieLPBZ+fTdU4qP72RoL0WAjEWGyPBJF1ryJO181IubDykZRaTeCgzcAdAY08rgZt2PFx04FJrpUYgp07SfedNlXmZmBQmODrhJ0lr+ohrutyzIqGgqSG3O4HRGl5SKlpPqfX1YLIW42kaJb+1G8FtEaOGlKnH6eoEu5wBoQvq+UcvCnbuqoNt03bCD5sdb0jNj/uNy44u4MiTLHv63uA1NtRbMCaYThg3PFhDWAKYBH88Qsg8BW+kC/wcxZqNaqspilFzt9O9YOFPGxQvZ7G2D6SVIrXxY35wxuUyXaHxBr9UfabOiER7LSHPWcZhaDhUBXksOSps5JcpBITMc6El44tKckLdhyHwz+hEE5un0N1HqJSKfgRuppIYw/ahim7S5ja/PLu7ztN/l5RAOBQ0NUHAxLofpCRWoiDV/HhvcJSCFAoVaUGiKQzSSNnpRDXaqlCts1NbJUdI4wcSJsaoZc34SVRs/JBeVPUsHUFjt/wYhwpwfvClG4OWFCUrsVnzF1XvDdhOKbE3WGTNR7KGOXrZFZiVXR7l9QzMEbOexg/55maEo/VYxHKloN6K9ObUZYaegvz0FLRh5yYErEYkRUiJWnWid9HpVLO8EVoxmbrj0B+kyMp88g1KRoT2PRI9z7VKU3an9sSks2YCWDMhOB7o96LqtXg5JNH/RFUmeArq2TqMl5QUrdlcWdgKk7jKoEhsVAk9ITBU4SuUmLw9j0YEmHl5rdrlQHOzERTnvKuKNzxrJoM1/Ji7FEk5h8zPADlE4YZaJumumk/3zYzZfE0NOHiib49gn+FMPOiNTOL+MYlSzZfYmGYWyaoI+NkHnio0xqbGNrSqkB8UzI0fFiqLSM7phB/3DZeeTOKm9rMUhOZ/5qfyMJcYHBNpC2RinpsYP5kH8DKRwgNExNDgiTA/gN7udrlUuJX8QBCMj22NAh/mxjIyx8k+eMxgZpFDUKWI0Nq/kKFn64jW3PkKJKrmAk4KGA0kr8ivrEPBfFcIzVMCW7JUq+c2Cux4tj80QMXJHBBuq1WBPWkzP1JgO6ekIUsLnNryU0rRs3YYpmDWEUeij45rOm1UHrIyfb3Kv9vjdBepzG/Z4wc8Kb7hpzp6l1x049GWsVEbzLY8lzTs66nohB+M5RQzP9gjKpt0f9AzdhiloPFBu4ckee9WGD9yH86j/Ps9iywVMPM48podxCNAm/GjPQ6GoBJjr2LvdDW2BXBzh59E/pYf+2R+Gjf1dK2nN572bVqlx09QVFV5+ysd09lvg+pbvHG8vRHH3xwrhJa2wFTI80JjW447fBRS8buNV8j1JL2mY0WEjvEvIljcyJB4Y1bpPOLpNbizSBFzqB0O1FFqQqT1VOUfpzheF3lSCDIzuhasGANCVJ40CsVHxDgdkZ7pvE3BnpcCP6BOrSr/yNVZfsyN5U04W2G44I85KfBJpTYROnwUYh8qGxC70h7mFHxdkN6q8JGIM1mUUjXRxgRwlog7vETcies+R6E+LMvF1/RZ82MxPwDAZJ1kfjKTkXCmwCHdXJYCZsuMHVfW/odtT/TDit4V7TI/bzFWPHbMyx2hv2CrUMb8zD0Tb7jf3+p11KjNa8EPrWeslPazoQtS16ryJp59yNyXSRuMDxLh0vvZr+gLtEtceUAxNxZvSK1tAP+BtT2lwF5BKl/xgnEb1Kjtz+vpwANteO+r5PFxG9LP5Yd0jy9z0zja2PP9JvqQAzAAN8EPu0J5fptYWENVY1QNYOX+zLCXeBDPzC8RUgQX7XdUdKr9SEVozQuXFXOb+fE4gRoetKNJyqIkpSnj57mJMDGGbwxk7GeylTa2BXYqwjRwIT9vjpJ584+btDqMGY8fxy1N2UO/VNF8AAkwL/LGZ1JiDaU1rMJDSFDSHo5F3PyQoohooh0Pt9P8S0Vu/3qStmuPfyY8o89z25DRCw2ezwpjzA8aXoP8NWSRcGhHe6eLGVtaBudFTJlaTVPjwePnzrzGfD5W3S4uU5luK542r1vcOk7rfFhxe1EwxlABb+7YQYKQVnYNOAZEIfp7VaJQMlkkRIQiZqH6pSddUR6ThngE9zVAHa+rvPb4S2tGV+OH+c0mCh0dqOQ/UOFwgR9z37jU1D0FjG0BbcGQv87Oa0/Rufwwv7V5DYdbiDbXJ3hEZ8FrTMNHYg7xS6sFWI2kRk7Mb+II+l0Rt4oI7iuy39nayBf0BP9jkTyvrTb80EHRndrcNrQBSz9p/GCXcWau2t5Ahx22XeCn0iavLceMny03p/cHbe92mh/K26LrO3xYQlfcz5QpkWawVuy83LEWjKwj3mjNv6Cl9otAR2hOLGRvsSO+DQkVMl02Ytagh3acNoRT+G5yRmZyvhIzKJO8l/TE6gkUvvhcnJVcDVcPcTdQuOLtxKqG3AlzDi3pbP7l6WDhljs/k8aKmX2iE2SMeFJ4ni8dR6lqQe/HtA45aE2rNk7SikXdw8f83Njwc8SkdIQvRwkLTF5v4cOxMaGgcYkgvWl4FJeEUXuhthGscDROqfEzx8nja8QSdlySwidnxO5++6vQMV+dRuvJkvnxWwvzk+CnMoD9ZtsTOzTJ/CxZMJ7j7c8SfgZm/jixvF/E9QK8vVisTRJ+z32jyPaX+GN+/OMLXiw8flaUn5jEPTlExH4Gr6207Rr1ygQtjXAzNUkyVpW+NE0TXCUtIsluWrQ5Ilx/c3NJELT1TfiZKJfAO4OJ+VnQhxP8eB6xzYafovGzIP0G/Cxc3n1bhx+Vcbtm5VgzNgNdRzngpiB1ntsYQ0vseuy+QbmJttknhpAidm/n4R6eV9N2ExlVI/5PY2jLkecZ8+M2JR4oFvR7l47wlSqcEXfi3N7/pKFvjoOgXAyFtphu+fHc5kX0hB/KDqg+ylUzP6EMpjrgQE2rVWjfCty9Oc4p6cYguLnDj+/5tsLCP+ktBnBRyPxEhCKi6XjYlyrbtcAPwJUJfkbPbUnrVZHHujFbRGL8uJx02tWIOU2XHB47xuct5skA54R4M7oA/wXjR2yM6Nb0jaIRDCNCA6pveO2hzJClRNolZs7NDqdW8SCfGvZAz6Zu5sf8+6tkm9sYTwMc3mbt8d7A/j5qfiQajv+4L2BRW2/gx5PdNAp+qsZJ8tqTw+NMd/GjHY9goze57fQBqwmwWLT+iweNn9nOeiTEEfNnfp5fVHlvMKQ4yK7dCy6tfbTD46dwv8zwk8X4qYh0tIgWZvqA9wa38bUqaH9RhDVQ6RGc1fxUgZ7knxCptGGEn7ZvY67zXFxIMz8JP+1phK/ay2/XWLH2rDb8tLWn8YMHrDFtfsPOyN7KY9b8eM3x3mDmZz97uuuggQpNI22ks1X8997A82bbG+CHx88R6QbiTXzwHtPr1Xb83KXuAd+kffUXJa2nSmeqbIgzc33voAAAEABJREFUHS3kTc3ESKjkzQ0hzQ1E+408aKhVK4MBMHqERwXxqEWePL0ZG+gM0TYbhYUQ7xlIs4tVdt/tEnX2dpnKE1gseEhYIkEvc+deudPRMcXEvqDMc0Ni4Qsm76JMr60s7DWyCgYrcshZlMFa8CN0Jy3hAPh5+5hoSVKpgZCPfSijzKDEJDXCaVUcYvIa6xQ8qEzeFR+rFht+zFOBtwQ//sU2Cm1s1k24Z0AzgUHPpUkLTYBR1PgZhW0Ag58jCHkeeY7+MUSRJ6QKYJXXqXVPc6eLu4XHLAxBI/wGduChpKDwZPyQ7vsCPwn7Nxg/AT8TiZW0uU+e1vhw4pXeA1DNGO4QVjYGRf40lMCo0McjJZmfoE0UaPOCw32lhgQk8FNQXyR0m5+1N1w8TCYwukFfeJ7xc4QtY5haHezbh30Nnio/lWD8FDUbi6QBTzBLL0E3qRXnigWDQ8p6PmdN60kMH/l4VPzYtpg5KhGPZXNyR1LLCTATeDWhnGhbC/a8VPdDNHr8JFbxOpXN+AmVkkAp1MaP+aFvzL9kH1hLct1iJ/e06eKuO0LGmvEz4IN/Ny3hx1RDJ+OHeEEm+FmyK/NCu+a1bdnY3ARW99DFa0/FAa+fA7iYn5wnAZhojphewMduUUhb8f0eElJBUabKlp8CPyNmVmy2zM+cl/TcEPL6ZH6EE9US5onKB5yVumvGz8h4XTA2lsxfoh1jDU3WzfpmHtwyuklbe9gTy/xUzXYf1fiptTQP7N/IZem1h4epzIbec1piXqF5hknb8VNNpvY/ClgsGYdHPMglsDI/q5F1b0qq4LcIMa9E48dfds1PBbuKDxVzFoK9z0oDmKoYo5Xxmea9gfkhveJTBQHcIWXm4sYwaKDvrHgpJPrU3gavsUK1VyF5HfR49/gRY4jpV21vADYFTGkCZ8XyVojuc2KjROgI/pf0Wu/dzI9xW3vvBg+LJLhJvAwR+4cCcsI7uKPPl431fUxuy1rTbfpBqWJsZLkfuIuN+FNspQZtlQpzWyDP+0kfbvw7mKLMof1xa3/fMO1UgU/UpRUsWtGZRCMGHI+gMWx2q4J/LgDFaPRgIyaFAaWxQ1Ii7km/GA09qqNqqpKbkADfbRprUaVDRITIkvP9YxiFdE8STtvb25CWaCvoPWbCxgAbYTobk7Xf8PgNTGJisg8JuwKbGiFO2YsmsbvVygI+ViPuT5CTAn0DPbympAl+hC5OPKIMkSpaThjkF/NFL6W6RhZmCu1u+BpLzjhXNu+1cZBTEFa1dlWcta9wUoj6k56Iz3UOcAIdA6AcM1mvkKDxC+zd4EnrxgB3QxUQSqS1iG8iqCG6BHl7gQTa+FqwUQn94JBTUs6MDTQWdKOamNBaMSDY2fBDnvnxLOK3EcwT5Ice1VFpw9qvd3Ag5WjceCwJ74M2+YG84t7oltBWwNIhh2FfAMox/XE9SQn9S/C6sQgmVWlg7ChL4YKWCN9QigAftw8v2ukomlgxKz6bozUTwMADW8ZerVkl0qwXEy6DM6phfkhIEt1Hiflt5NO2sYggfSe7112IviPGC06EPQaXEQ4KyZwK35PH2iS8p2RBDvMBVRoiyXObHyRzhBo/yzv8kK1EuojUCAnhSpeopNsj7XSEJk20I/B6hKcRfgfwTvBT0F3CHUGybvNT2UAUykaQwjnlaF9G1vBjfsnWozjsmwFfQ0jC74pvI+0qTGhh70O0s8o/qlBcECdpKtf9z9zqh/w/30K5hhTyG0uPnyPmt7wZP6lhlCRCTuFC42ef8VPZGzBkJDBfjRNtEHhn0USVxk0oQhI+NQwYO25fwyBJhTUxpdAx/Li9EYGuR3DSMQrcjDiR8YdpRyP39FacwSdObnVcigoi2iPSyNzvpI4fBsyL+RFK29qzmPcH5sd7AwaYIihsIJEWZdgEdknd2WZhvnZbpEJ/IFZDmb0bylW2/EhotXIYgp+KgUhJXnsqfiXF/FMMFKHoIzpLe0FBC/BfwFZkrirO2leP+4p//lHgiYWy0iLhtw44GCJaM7F7fqNbtPFzY0h6biEtGDsNtoTiRgoRQs42dhIVgI/MXc6qUkaVVrTomMnU86rnN+F7aYYcE0dVRXENShO6zbioWNAjAGX0xE6ph3nS8svNFRrSnsDoTZX4kHEYkNwY2qGIdlW1Ki4h/tH5wvfEbSTcaO5HNgTAQOzhnrgld66JwVTte3EHxAfi/usjEQGRVYxTjQxo4XcgOuioSqnwZUa6sShagFcGhEBXNJ2+Bnfz6ZhFzgtiFu1zhIIBM8FPjiTbMjeCkWhqfLXIFhSU0cZGKIRr8oTlDercdj2Sw3PyhGVvUk1BIS5wDPCzu5X7QJxXnYDv3O59mn9vQJe89pr/lnMop2iDn6uE3pC43i3tznYt2v1IkeTxs4KfhJ1MfftgA+FLkzv6EuW1SXM+XVQD/WgEnMKDoh7FAfgF4Cu+zePIvUsK80Ob7G6E2lEqkXZD2FL2u1SmU0/SR0zWXkyZt9VM4ENgqAlxaw0uW5FtWuQUMnY43ZacklQqL0ai9YN2a9CRaLqizR3icPkQ5eUjfGklBvrSOIa80W2JD/lS8WIci6rbX0PmiiSJt3MJ8CqOpyyQpYwzKHO4i4XNaNURbb6BzgwcmBBwoTLQbiHKGadE9s0ip5Kxw1nwkyaAfzAvJy1SUgTta8ZCIR/z1TGRMo8fcQR3BPDlP36xWrMhAgGnPArx5prmNNOe6xpgNC4AD3qUCEuV6sZr0c5WeM9LsNZ6XjM/R/AzoDfQEU1zaP5HAmdsRKTK9ixyqnY8khJraimhkZdlC2y5uts5a/HVIkU4pHxKeCKOUHBN3HPy8kqkV1IewYnDY2FsYJ5A5sH8xIYfpwVtm8dVwkF7biG653lnb1A17w0CHCpiRY4jVe0+pBa2q/GzaPcjIuCnaGLtsbgvWCFUOZDa1VbUjmCsREsTV8eqEl9fIkLGRzCkh3wAhYz/RMTjpBAp9o5+zqdpRYTMV2SHVUFnmj3f39FK+zJr2pK1x3s373UzvLd2V8l629QjEb8jLRYhtVTtfASTsn+MeuRJICKUsEVXlMXa1PSFMC0fIfoe5cQR5AX3A3uDwvibAMf+68Ec92jFk3vS7k2ggU48HqXsGqCHryQFcs5JS0eehG6vS3uj4JanSPIbj5FHbrLPqfTgk9ZjkfADjOXNW0r2Kcu+uSWLIXu+UIIU3GwLltO151GbhuSXo2hCW9zR4thp2VP1+cXR7zb4remCNzluRGmLpC3dqUKxkxvz89aqaGVM6KnAwga1MkE8KnbE0/4E5lLEPFhyzsopi/Ekt2SRE2O4tni1z1WHHbxRDrRkxGFEnOhx7LScZBwYqdiofsNIODHDDW4Ckx7uo9GWCDbn1o1awQJezM+acRSiEmMu8daDZD2aI+TJaWLinn2XMvyklJRwPHAqp6RKGwuDp1LIaSQfcA5K4OX6TdC/VdLuudmGRK920vHNz8RqWmrVkIORU4R5ab5oPqq2bhSyPW7eYn5j30R2kFflcQc8ehSHfa+0ZcK5SgukuIsfcwRTzElJa3/OoTGhQ4+M9mhiDRHhoIljW2kJV7zUlAWyzEvWWpXYzBW3z7dndEfMid7g+S2e+WHoUSrmevBb8FqP4JgYF5FCFR8qLXI8n4wf0e9S82xB2uhOxPgR5fZ31Ric5sf3d7T4bit3Uq8QM+bIiL8D7WMKgJ1yjkKzOCd7Djlm7Hh/UKnnHJotY1R9Mxd7qNcRfhTMX1j13iDnxPiBE9KM18C8YD78VdJ+Uqzx5XAfqa7F+oNmpotQRNxV3XdbuSvjwBvbs762N8goaeOn0hSncr85g/VFmtPc/8zPCo4EP05va89EtU0ZPeTD9JzuVZkOk3JWBr+gxw3EK3Nf4F/B54rEQT4mNCRl6gZrQsQdLY6dFopc8Yx5PoCOFWPe46d6byAS8OI85ZUs7wm8N1iN3LidcOcX4O3+vEoPKC3tpBePJzcGJ7035fakWm2zsxuB0OhKpifHFbucFQ8b7CMAyJ1OCiaXPCQmCXG4FMGOp0tb5uKVJ80667XZOfH+V5eLLPpXK5dzKDOQ/As3HiS4Jh/2MWIDC+112v5iY/jn+uHutrk3Nsj++i6pgc41PrsNNmlrwfYLD8DIQ44UynBCRAWDqjWvsb2H8ECTDw8U8Kj4Sz92Cmy2YKcLWk/KO15skpRm80INFNrkmZcID1m7WFlMpdAk/zjIzE9wj+Bfy6FZ1Y3V/kfFLyGtftNnP0jFWc47Cp185+4KsaIRPvxWLtDSbFQmjhYvtMsRPGr2auNnxcQw80M6voYW8sI88nbb2M6p1NvxRCta5sKOb3XMKRddm0Mt0w8O1VMqDeDc8FO0Olb7nJzAMSIUaRYvsHdqNxU7X2rzlNpBFTd6c9/mFpJJdfNbcB2Xytcc4Jbf0tqGzEjjx8aKtkfjjZtCZ10xv418RS0n5QblQXe9PZ3bQYUdTpe1uKg3x8WmaffWptPvlVaoJdcSjHUAi1Dy3MaDpir8rNCKkrRJd40g3/OyDjzQCEJoQqcs+GlCjB2mZq1kz5ErXlHocXoMDcuMlaaXdoJ7oX0VsfnqcoitjXCzWlf6pWQcXV/03cVSLc3+u9w2dPx+4nKWuUxFZ9Fsqm7COefea3O2JVf8rcwBVaEUktce/67Iyg2rakciw/4KTLGgaKn7XWZVlbpVQk8TA4QYI20PsrfRK4XoKdjxmjHwxrZUEriXouEk7PoUh+1bxnHipVVlHxDgVykpuUqC36mQtqlQtdtR2TzWTR3bsw92w/E5vEjPHQu18WPEK9xE42hiUjjmBZtTQ07DN/pbgaQ79rTn4ZrY9doF3/bR0lIr6Vttp6LbpEPC8BpqcJHB6zt6I6KpqrRFxg27lfZDBq0UewPmDdo+klZJqUpKiT0R/k7FVasvyDYkep+ztc12KOO4+ZntknDheUp3pa9wy9lK+0Em2GSPa3xFEu1JNCkRRgRzsEtaWvE9L66HnMvPRhXZm9iVg4CDEYyZkuUfeTJMVj9LA1vmhQsn6IHFivHT9gZkk8I4W8j7WUUiDhAomev7ermL1mFxycpYonsTpS62iFx40iMuzDuVETglpl+hWq0t0yT5aWlFb2o24k7xIO434IsseZJMobkeIDlv3ohUnry1aeadurvEKrXewoGJUE3zRbUoiXN1I5iXF5KBBxhc4jYUgTQUCEPci+FGPeLVuhlA2vMIzf9UqYhtWQfSUoM0OcPh9UjF3lhF5wtNdEabpH/JD29r+GlWol2bZZqsBRhwNk59T3UKJHRI1lUpGeglcbczXGzW4usb46jqXsggd85lYnvyBIUeDwQCfOGKc+EOZAXtljY6biMWx/eURLsCoYn0QZTAjRCnhScNkeb82FPxfYobCk8Qnjitnf0N/FSNbERbtVO2DMOCp3RP9uYICIR7ioCfZH6sQQrNoXY93DE2dW4zfsAbRRwAABAASURBVDyoPTbuV/0kH1P2I+XZh8D6TAuxOaKWz4Xn0PupvDQviZZhz67OdIQEAEH6CT8bm5cq26FAxGwvORQ9Edvz+DE/Fat3K0kptIQY/6I2cLRM3FMEHoba/BHoIdrydr+4BvbpLMeIzJeT7qPA/DTBHjWVcQg32thJiYrUj+BCFLdnH51OeWlO155Hop5ds3/hhm8kSJ/5QWEg13KiqIpxqna4rR4yXjzX7FgNk5tnaQW4ZMaOx4/HW6bRzVcKRAQzem1CMfpUu156wQPKVBDDEa7+vYV9+KFyO+077ihxCWNlB5MUjOuIlgKkITtma5Lj2utwjaBeazOXaC4HKoPUQJcTCBwluPKJHnNAM0BmvvprXOOHSc7zHU3DDAV95WbIaf5xHZIy9/ao4p1xWUGu2x7cB/5rlyNOF6ryX6jzz8P7R0VRczrz3Lh5qadycKlVS24OuiN8kXxfyKlN6qkau0eDugkBLDhBx3bsEEZTQ5pD+oiDKwu+u30Z5c131Le5jf3b+py9gV0bGD/+0kLAPGI27EW09q83/GivA6OtfEV91W36BUOXlIJcfNpv51ZfkAATmiNL4sJJnIbJIuXk8T3Dukmi1n5nUNHirheuCi9CwhL2BGkZ7eISV5IIfMaYXywaDaIyLWsAWoNTU95McfGJLHMSy09rL9U1MxTci/2E7+rJfKmdjropRYgD3lujVDR5k35+kM5PvjsVlewzqpJ7IM773r+AtloFb3JCvrdEhCKCytEad2MhHdEDvWGPIJ1CLcCrikjBP+10tJLUd+FCXW9wvf+ppBkup+8soWZ3rislOp3smK7v2Hb8iEApHtLxjAOucy85xPUWv47LREfzk2tNic4X7Rec1jyVl5JkOxa7EhE0NVpHu8GbuGHAFwNB+uxzwLU4KOdKxHY5wztGlw+1PuEHu4lGWrWTL9NBNTsiEQnzId+GXDe733F/+nT66ft9425rhI0hWJm5gSfi1tXuHbkGiYADA4HuStugSse8EV41fmyftmInwvFQRLC4Ss8tk1LWyWZn63Nx48FWFurtcoYY6uh11fZQKdra+oZTtNPR7FMyIrjiF/ZdO2K+b4nXeImwXlvA1834EUmbFFpwdWPWJSuV0IcdcPLEfcyb69Wa/kcbC3nClwiME2eIwU/VjWXIPxOtkE/NRzB+Yt4Ezsrn5Muu2EENPoTWfNFY16La+GnWL6t9V771oKj5EXhmuavANd1EhNoqteGm+kUBSTTF5nUdh4dNdRtsC4UlEviI8VM08hWukjZLKCK4E3NbsO7M/IjRExHaOlQFN4jvSW3lL79Qsga1XDfJa8/Y+Am0X86Px021QQzhPlfuquBHigguutbD9qwwYtZdT/jBKBm+Wohey9leEqEJiGhTai9FPH5G+nFVtJY3V3yhXGI+9+9j3GD9qa3P4Gclg7O6vBVVbnY8oyZqzXa85rAv1sgkWUkH6ftqMVazqfnqBxu8kftdQeu9a49z76vy0kzbdKEIdJkb4SUh5mSxJ7avazmSSrEi2zBG0fYG/jI3+isPxjgVEU1s1xvTG4vKC0bhWWnpBoQS9Hd07MsPc6rrVgV7k9T+/yk/YJYq9HOxe/eTTRHjZj4SZe2n68/jiYRrPG0nIjYajdssmwR8FrJxapt4QNg00AC3ZV5HQgVsPXa89pTWf42RFGF/ooUDewKPHf/eZuPFeRVthEUc6OCq8GUHCfihQRI1JvrEiC6P3cIcp/sc5uE+2XPWSb+2N7OPGpgAkv/UpUPSA4exOVfwlYY4MBjuqHXuwU7CRallU6+Kiy4/oE81qtwwb35usAkzySN2Ve9fPyIUETIWxGAjmkzU849XoJZ7W5j1kMu94y3myP7iqtj0zw/ehpDjSfLvjLSO4UmVNBex4juWfXe4WE8CDG9uzE/mM+VAR7OdUNyl2Hdut9u/AghjuS0QBWB8utA28ZLQ3PhPpXnj5R+VfB4n3Pbidt7VMS5SBD/Y1AmfAddqnJ2tsYdbZ6veuUeJzdnfxs8o3ojM4s0bsyRDyiXwwbXmqGN7y7b5pU6NhUzfNS8zP3O7zcXGUtOPe4T093EWbZTQpdp+zYoMFYV2Ot03Co1aTwLX0HMoeAueK/zspMCGqVPa7EQN8BiJt+SNbyTJdrhQ4Gqn9VrfCn8bP4THYHGbTb0nNuO1fTPpcofabDiDg9+YF1Y0P4Cbn5mbykZUtBoLnFt+HA2nElnjk3+GewMBqZQnPSJUEe16pMIXi8LGuMJS6AY6bhcqWwjud0bYm5AImx8V29T3+BNHFTcOCTi3XYmUK5yYKxhr/DCfeW677TEEPxP35seGbO8KVmgS3tPp/LsOtRaZnzZ2mNe8ycmsYLiypWZjKuR/vlnjU6F+9Q1ivywyVgpSdjsrc6m/6roPZuqxt9IxSqHtvgoiQhGBf6Fg3AtuJM/SwUuWusmjjWBZrSl8sZxEfLOfBHU5t3P7MXzM/FQdM44KY55sXQc/wmlcFz2uiXnyBtx/UWjhvQEFbMtlTjciKF3o2+anOrLJnMd0iGxVt0O7HFWFh5AJI94bHEVijqStNUTyfRVEUAZjVJWIcwGXYBOnmR/NB800XPONfBeb+P5BRGAqmv5jcwMfJ/y4v+J3EuBgx5b2t3CqBmOm3dFAjx3LAC8ZYPy2O8hs4wFbROcT/4QPhXlxtZYqoTMiAjyrYr7h2mKE9z+rKq0p8gPdMXsN790cH2k3WRdWxlzLiwhV/JnLzvEJeDZutTKVq4Xg6uemWZ4/b+OjOWpzG3P9Cr7sx6aIowB0mEnrqLU2PI01LRNdlxdToRQTe2zJ4+EsPxHR6oxg4P2LdVSppbm8yFfYLS66/Ki0wvu3NYC6fTeovyJeabv1XqQhXZRxdzozDt6gryUHcXfAG4sk/xI0tkUrhU1tDzCRHTLnQWIClQjHuDngdM2q0IgrDocssT/lLUfwNAuK5+oMRcRJTtCFE5UMNhnKTOYDYuKmWmQQJ3qlyXKtpB3haRZcW+gIOnrBJ+mYXfQEAJnUBXaWOegQtU1MHkTjNBG3XeoZsKZn/0vQrozTxsVq7LUnbv+1Gm+CnIZTdymu3HnClUIJjCwRbrVzQt5MhXY/ME8jEpsfNX1+Kra62wy4qTkghTisnmA+W0qLJkc3i4iLu27mYv8ndBT4KWSMlAnwzJQP8lvlnS6VWq4pwsrErcaP+3Smvrk5Qql/VAhzbZFd0xdKK22nLRTc87TFSsvNiYJrFfhI7T9/WThuv1AaCOV8bRIBq3NeIh4RioiWNV9QNEd2vlYmA48f9/k2bhW0ExvgaiURp/W3FEXMaYkgjEUFEUy7KdaT2D15/Jgbh96w4HhrYyisZCfBC7RTFN0VG+uJxZ+NaEWH+/YSB8yR4zM/Ve5XhVp14z+19z4DZ4tmXkSjrGrg9miReHstYZahE/J4kEInh6N0elwlNVo5J8kHEbfH0Z2FeaJs+cnSMFTmBvooOGzbh9oz6kIR0dL85ioRK4W5kKTA8SES+dZTaGVl8S60paqiM7meG0udXU5qgbRL1qbLmz5v1ITf/vEtjx3z480J0578Yz3uE1VVzafquvuL+RHtaDoIhb2cBDeJN6NVNFUew+GI5qOKf9xTtCUkSrX2tjtp5rI6ol2P4C3gBD8W2/f85rHUFtkLccSJjYFENERrNmV9b34ghH4MLyFNcGf86FbKrUH4uKl//4D2UqCi37NboVP6oXbtjQ7pdGWZG3Pk/BVdZDWVxmMlf9u/iO5/2ll8bx40ZcHmRzpaRFvrrPAsP06rbF6bu9wEkYggxomOmR/iO5+V7UfMe4OqNnYyAK/YK6w3eFvVxoKjG5lTbDo7Stm2vhB3/QEd3jgX0t0+55kfku0xOjDG9fKzyCUtM9+e24pGOmiQs+XHocvY78YPN5xU8fVyKxeVCLzFlCC8FWl9AWPuwxdqZl53XkQwt4VEKHwlwumc+U47HNSmDYn+7cLuFxLbMLmdkzsHyRHB9fTpewtpBOYnAh3024ho42OR8QFuJvq7PVo7j4jX8FBo96O2llHVCpuft5nEzE8iZ5kkj50FLxDs7m361YgtszrX3N3S3SVdu1mVaBOmwFqMn1DbWzO2qrbt2Ia4SMFKHkHLTVwjnF8l4gKPFmq3wzVFB/F8FhGMWzU/jv1l1w2+QE26IP2u5IA0D+iJRSciFGGZi1SFfOrMEUG6gJ6JKuekdksZtysRGgKL9bbbSy+BtmASTHScIjesTBmQSUe/Ljlsf+FyvF0sADISetL0AFoMCf82HZNeXdGVE2lyzELCJWeV2yt8rLxBFJ8GJw3gthwIsTt3fvJx5IiNAWNXxyxIfnpknKK9IoedFZ3GmHGkiEDUpMpT03xPVJov8hHh9CTXGfCPuzm3Bg9Vakdt190vqGTRSFQwP5kJPeu5ZVYCSxIbmg7PE9ddDNQhc4IfTwTuH4tBbLTxE++cnpi5I0IJQMPOa7ejUt9oJIqP1g/wi5TQXRksIVQK1bQ99Bz8kAU/oUKfNz/zgxaV9z6DGqXpl5KCu2hXWgfWFcNBGnftevoSlDdoOc31HK9sYHLS3kdgM2FruaBN9P3jMWsg7cgdkXQr9HhweJ64SOaSE+PE+CEeu0v0ZRwyFa6fyI9IDceo5TxVF6QFEFSJwG9AJjY+dB0m0qLBOmk85pVyyP9XSqVg+11TTPhP3V2JH29kmv4k22hOCHc2Mqdxc3LiJImVe4LWVinaWPIC7d7q2qRo1yOon1G2HMB3mpjfBi19v8iKiKbG9lrknIu5tb2cEpuowgJIaRY7P6RGJHnOUw1ZVc6DUlgJZRzsIhRtVSi7ZuyYWv+vp8NQlJuy2nQOOVhoq6pCfoCok1p6W+yoe/a87D7Q437mTVxQ2P7HNo2QpM3VsVmcL1IrYyXhW0TIh/uoYxYcdAkn7ySuM6ALOsC3ajUOtDPxAHOHH93naBgx7iKC+pMmnPEvfnqTHfDjX/IWeQwr8EyyPft4H5UnWcbanc/8oxbfCrfR5jb7i9tCtYRSj6mjXNm4JvnBJ9gEicOMEex/0qeMse0Kh5sdtDisXCLCZkk5fQY3iT4puW7YQVKso+GEnsr97mdgw+0NDVm0PzSVxDwe3Kc7au6jdMiJ9aoqIngBVmR+/IJluUhSSNNYFJHAVco5i6El3NQuR1WiLLopXJAVG9NE2iIX5reQmx8oCyI34Mab1HXN8jwYjZ+qQw/XDMyrBiqKgn8+uWGq4i6IWbaJ3M5n0NagrS1TPui+8ss8WSmXOznOvZ+E7MKCuSEz1/pNvkpmHk/KpInDawfBuaftmNeExza9Zk2u2Dc/1hkRmpgzU7IVoTM3LkWZcxWeSaxuO50vSC/U8fw2ANoRe7dFTs5FKGV+2BsMSVqBZ9sPF+lKa0/FKDYLe0HH7IPF8YpVz30Evj2RaAnmR0q0mea3vOL5LlqUS90IwaWnKwXzRULzxNpDiD/7+4HZAAAQAElEQVRHy1CkiyvfJ+tUJQCKKKoMyGqfyDLZIx3bGzGRWDFbST99GtzS6m5ToRzQU0RLoFoLd724VgLoZU5iLMtv2zL3ge3LdGBZiRGfXDaC4km4z0RRmcwrm8TiZsiL1IIB7DcMtZWl6A5npYwxmaiz4oltoIcNeUJfwld0YzO5DMOoUsaD0H8jfaTTs08ixz4RHHJW0TZs0Hnm6u5YlXYV2lixRiq4cz11hvz/OqjlQhI4VkuV7FtLJ65dj037MqQu6dAriM9MjubrLhVx193JjW1ndukuH9Guzff1JNpBLquq8RXtAFqFSLtA14nSUxFKU0NwEXAu3k4F7ZxYwMABX4XGQCr8FMIlT/ZHKShfmBzEYpF08IGuQLyZEThZj9uyhntv6jCDb+HkEwFGjWNVAktmQtLnFtjV2ZNQUIuMnU/bGSjt8QOsbHyKmjs2Rvp9T8pkxo/gIQJ+6Bsjk7h9HBlIfjtHlgIlfvNDoNqUO3a5GA+XGunDa+aZBZN0Ys4p3HshD3AItFdsi/AGfSWraGUMsZNq6JCjUq+pRGcp1jDrKdx4EbFfTqnkO9fS7quYM0I5w4YT8IUkiXKkSITa80i0w2/xc8ryj2cOjJ9AT/OBvPurqxpS4BRe0CBzMZkfZIIfkTzRJhdpPFrZpTpdSK56IuspaWJhWS4LnkkTk5dtJWy6kPlxXz9KteWPlfFDjO4/K9vzWkvI87aUVas4AqlgX+V+17BpKVxOnU6faHtARoTrlJab8KVFuLgMwc6nsfNbSKF0okEDfVAbfRG2ofscBX6w7kakpAJoI/6txgqGRRFBm1ymyu2dm3qZzjvmXL4qtAIvRWYjUNq0YeqJkRPMYdgQPuD7c/Qtr3UsVfIRlHB4iERMVEtINPF1xPAa2ZBG+p3T+XRFMAjaqo3l2ooOEZt7cVRklzNaIXuwhCRglR9WB+YPoeKEZ3S3guddKDtYDeUVd/jx/OZ+pAjVIg3sDTL4MW3IadrhsEoXK4IfAA98HNiYCiUjQDi/jR8KlUga0P8cdgp5hbKing48wnVjxHditEGI8RinSbYd1msHHJ4SstudzVOFeJG77jDfzJMCqZJ2ukaEMsba2lOkRP/LYK5zbOvMQc8gpSq4xubqrjVCtGViDNW65UdK4Fexp1ZWOx9TDd2GHz/QeO9WSmoYWU1SwtXELB9aoN8P4OtxVBtu1NvZyJmCAcABDjPegSnagaWRT7tt3TtTvt3SNpd3XaYSkmqTCq5DEOWsJG2i3F1+4oYyds3PSGW/FEquhh4H50nLPy/jdJrrJzeLydKbhG3PMcjCYRPoDuk6DpkXAb3KYc4SbaUYnY8ED4i5wZum7Qs81QLy2lsvBpi41w5HtILBpjG1wem3ogYrJ1pmByPRPaJ92fBTpzjcbrV6uvyAuYkKb63d7sICGywKibcHYoNT5HYbm8yrOHcP+xNoXQAQfX9XK9Q458QuazXU1zbARcylMj2C+YfNMumkba/QwMLLHZ2E5rc6Ff85XU1UI0QpdYjsdKJqLgc3jR8a50VwTrz8GhsEhpzoxEV+CPFkk+GGU+Li+ALnHKod0a47XXCQFz66DUmFhk70u8rbnVWpOmYmau0nPSPmRwpwsP7QSFlxr0MP6ifqerKu+CFwpTnKtNVvc7zIVvJhBC6qcEmjL5hv/FCeVOGaUpZcV+2gQAv3uDR+JL/dsp5dNbSyXBY5Gj+JdmTuExKRFBHy5vU0P1W7alc7GDpwUVUZIyPzSoGf46nSfydVd+RaNRgESlclHn48goOxJgmMuR5w2suE7wLzIqzLHKUUSvDD+tDGiji2eXZlPXJH81LCtPPwy1+pgvsIMkjTHu2v8sEVfjLVPb9ZTeBRBFfa7hIXCVWEyxqo7D6cKZ+plxDZKXzxwtD42SippG2ilwRVwq/VpPY1Qczmq3XQTxP35QS3wFfbDeuNaHPpphtLTtP+hzeBgtslT71tTKjCj2TcI6Jx40XWmskhr8r8uP+Q3TApYGFOJzpYGz8uvKe4fqsCDt7c+Q2+9bvNTj/J9805Yh5SSJlLBpRMGfNjUSTRLC1y0oKGpT2xsm0Ykn9EdM14qSgb2fgQJa2AR0G/SxTGbpWa/sQDRmZs6cqH/aVZolnoqoRVOQfxQP98b6sVv6BCEwUtbX0go5AOcWIIiebjnevWTYianc8q91Pzs9jsDcKqNB+2P8fuvQbWEvi7bsaRLT8R5AQtRPWCRO8N4t7q909BH0NH/n2ZkTiqVHkAZwppae6fhXTPqQFAFZvCnwEwjl2RuA4+oj00GpfJO11jLbV9UK3wgxMFh4xNE+JTERxKmJeL27dKOtUUEeKi/Y9ZQaDQaw9QS6jSDkdQ0P1roJK7VQIrqFCOpAhycTShZ0HmwD3Rvc6KvpEa5qcwtwGJCuPH+4VjJhK3vZKeWZfsf8VGUjDX5ra/Uw1q739uEcnoq2KNE1ZsDFXDIvMyocrrzAk/5Dm+TQMOakBRLa0sLglV1I5NSHSfM9TqLZMEpC2u+xwUu0/uNisEUZnJJgB1bqA3iCnEAg4EkeS/7HN7VZisKptlyjCDD+xo/RSYJFVa7bfIQw4m9Krwv9BBh2svMJ4bUr7bTU3YJkUH6h4NqS1uC5zzQuDFejmEuKWU2hHtutulgoEHWdPHW9NSQswPStjyoh0QbMXVFtzZrBwxjq1s6wa72bqnFDjkyHRmaWqdvSh4ms1ZjR8jdLyWGj+MiBWrin0dyM9R4TZEv2y/A2DOpJAsDrTbcacoMfwxlmEdtCt2U0HphEiLHPS1pGVKxCXzc5RFGAr8De1/lEgMsFFL+qTfHpWKljQpN36CubUqsMeVzop+7AgMvdkwdS5O6t5npUZE1oDugXZNnpmYiNwO+zGwKZqYqFarKv+cpTcA3qTBSGt7on5WqLCR9kP6kgf4iCD10JO6nEvabd9MfAQJl6oLvEBC+BU6auMniEt+C2OOFgklKKUIEVFeOx+F0mWc0FWUWfhLGzxFC3Bb4OvsojVjpFaZG1CR+aOLCQh16BFKTY91mZ+IItvzBiQzJ3gx3Y6dxk+pjJkJTisLs5CiCX7s1pL+JYX2Pe7UCNFV5TFQURLIbqdLhoBqHjtDknFbZIFphS/hr+Rurc3hGpvoJYGRTqo86T7P3BZUpOWi4YynLLqwAsVVgR6LiHHXcPR9VXsI0CGHLWX4ETqlibkrrJeGmp+UEw8Qodvb8cNmyy8EPK8NWbgY1Cs84IR8OF1KIlERoV2PiG3ZwJdo2FZJ21RdeoQign4j+AkkacF8sMja8BPolT3T3gd66ZKKUnRjUZi/EvNFyF/m/WNwWXgaJKPdfZSoKMxdaT45jRI69EjKMtbTyCYGR4I5KoXbWNGf2AAF/BR5fmsvAyhD92ztzZQL/POclwiDfiSFDjusKRquGR0VJdYU4Ss39zmD8kF+TvY7zfw4nqXt3iBvylBsvzOyCtwk5GgoqsxtbA+EenQH6EkRs+8h/5MaP55LWHgquOjQI6ScBg3MY2s2YN4oG+OEnSVjuRLykrtxc5uHa2+WCx3CfOYQPgYlpDVfGP3F0g98LSUOc6jSzgWKE6E1ROymKGSPJfcb9+klOhZZ4FdnoX0JVZza96iRVJjkF8wrR/RdwQ8nuIl5M2h/kfCz4oOpCHFEJb9KlTvzRNK+JzWpEsqRtVgkTWPFTEGqEvYWtImYVt67sW9raw9+iv1Dm/tUlSWuwfwmfK3cBfWD0Oc2dHxHsV2wDfmfFBG66EgXZZxOd/0KsA6TogFN/6JIcJeVk2h8wfnQDQwfAabJNQCuUwqNgg2yKEucWlQ++AxqBoQTHH62BlQFoSUTJtNApzhEqX1yez0Q1yWDxZoBJ7XFTsG/pl0+mEPUfmSIjhd0BN+LEjrwCNfD72ywiTe80RdN8jzgFhWfzE/SURIDTnLxkNrENpVoE6a5JOnKZ7pOfswL/NjXdKBnRj+xET1mEix10CKNevM4yw8GIbSi3JOmQSlgMVFOCvnht3VffNABB2rlCZuO1niwCvcJoVuMiVBi7FQtmMiPsvkJ+CknZYVdv6XzxLIgP1xPVzsi0IJcSQt80DCaVWkBwn2g0AsTwd6ncfZG8PaUaHKm/ZNuHwd6Ci12SHLMy6j5sQCNXK8wjuYciu95RjAC2RTb7yFhp4rxgBJCYTkhw4Lxwg75KKd5fuPhJvNUmcRBlULZwqbWCy7FSTzs3NYKlFh8X8HV4d5CvQCgNrdtwkAJzeW6/5mYp8SYfoPP+m53Zvz4hQRoSREyBg4xK4+dmZ/qJLW4DjsSNott04ac8KJwV7a6spKijR1vhG6YnyT5YTbTWNyiFj2jUp4xvWAOJHblMwLlV9UCUObGwixEKwptOUypvWnjAL9uj5k1dkTfxMugIKwoDYSQoDJWpkkM3URaAR/ilOLm4LPtDdA0gH+Z0AnWwk7QIpK04IFmyfgxP0dZ8CMlfOWkbxT2E2IeCXn8hK52uH7QZ2TlB6oCKUCpCiG18gBK6DjzzyEqrSel0IRPqzJoYOysV2J/gF7SrLONc+IF7GZ+otmvZOIC18NOv7StLHKY1yJnxuY8Hqw3WH+GLPipcBLz3MaGlX2sEtZ9llKoE9xLHlNyoq52hPm5iooGSKXPwA16EvdJ8z23e59bflbgsdJC3hscw4/X6Wgtd4kqurQKl8YPPCX2xFVqsxPBQWdh7aloyHDPKa/zFRvWG9j2C8YFD5x31p7QIofaPyo0fsZEnyKFSiTpqkfaKKkVhfdRlu6TdycLHbgmZhxlHKc/0cgtoMxElEy8eRONLRiuFppXa6iVJd+fWua3PmppFZ1XEyAv1S4dJMK/0zJxX/G3HuhXoX5IvIUbtaRTpWkQMChS6DavVfzUiLsaVduXGT/l86KGu9L8L1ew3XzGts9hSI2bkQ5VmDQ8sTs9GBg4o8ZPkipcCZnInKIlaMGbeG6v5YQZ2h8H64qIVj8i0JHw1yHRA89KPaCBm4mHqApPWcGGHSO6zRPfWKLxMGHJb8fa15lCpY1ZY8zdQWdCh5thGTx+pmDBdCIG3FfIyHAQCR4S6ZQJERflJFGKiTuYIApx8km70gkYW34iDtMXEYqYpSpUidun8OUAsT8DbV9ozYNt0PosSJLHxTFvXUZAqJK2/KzHIK8qeFGBcVWQIXvv0xNkgL3QkCJkCiZ0o1mCG7FhyAql4JpCFRHlJOJIoWOMFVdJz7y1qkq6lgO9EYeiKUXEiRT7xL2ucLidC7Be1LW8eGXISWw0PL/PbysDPoqMxW3IYsrjvsr4ARro6qDD/CR855Q3oinUxg7wSBt+Epk5spQCU0E6InjAPMNa/hJh3zP+k6mrHqiVJ4sI7DVH9tcYEaf4CRTgL9dDTvtTQbi9tIvRzKA7KbML9I/dbflxmRF/zc96ogk2ZtNW4PiBEuJfiPkpKSLa+mNb8u9CRGXuSkqRxEUKSZThYghViPO8oWO8GgAAEABJREFUoSVjhyitcAFd8aBBtDPiMH7sQUTg5ixE8CcQab7qouPc9EolPNERWByxxg4Ci1yV6NBr5rYVg6ZQ03Obf0n6mPuxfUqlHdTlSu5hZ0QoGBe273ELwIwf7OOLkCAKO5RxJKTYiILxq8aPfVt67JB1FV905ohA4Zm0XW4jQhGz2J+qoFm+36X2eWWqPDcsWV08hgb2spGlYDE45ms4FM19FSveF5ifqUgzryFiqlwPOT0uIqK1oO0NrBcJuBHzG1mMn6yAw5O1x4ap4Tl5IqSrM/YYccE+6VBHTjmPplN3F0fpMedn2qGtqDkYEqHflPgvEASD3b9MNHqTSmMNYKjwlF7kMp70R1aWEfD5pt/+Q6UEGQ1lgLGDVxF7gzt2CZVX0TTXtb45dtg1aGvgUOTMoIPEXAwJWBTajpuQf5tJwU+t/rGMBRvXgc5R60LJk+wVWoHZ1rntubH3X8AJBoKhH9kIlYp99AcPEwkJEsztyCI/sor4frkQB500gvBqpzUkO4WaCN8RucJpDemKeuhyeJCkNsBC/rvtEKUMTs8tw1HdHiW/bViwKVoMUg6p8hUp4ImaOvxIqm3AC64l/xWDil3zM/lBAj4C5af58c9xj8xQExx53rY/9j1fzRGsqDGT2lXXcgS6rqovNXwCnBI+oTFVuV8umGeW8AMMG36KjIXfNAczfJkysEzK1fWouucZgS1Ecv3KJBxaMBamadTI3GZ+PJfBoE74qWJKqxrhx2NoQf2B/hLoSEGmrnYE1SN8lSLmUFc43LJQXEFDdcuon1TY1FTrShUQCl8rKxLyBmjFV6PKGuC5zZ/VIwClhKo3StQ+5Iyw3xuplQeXpCGLcTrx5jbwRwxS4RE+1rJZfyR/rVszwAodx1/D/aAj+khTp6sdDc+Nogj7dlV9gf+H6wjm9gxDYm4rtLFFo6r9GOCigldi7FQdsxYE6R4/5kc8ZkQpsvHQYUeEa26lwk/I61sbG4zNCv+4h0t1w02Frwo/RSP8aJr7T2Jiiwhx6qpHkvVEUxMxh+3mwEtY34F1XS3a/E6nZf8zNX7AIsgB+6OlBG1wIxmOxLjajp/KF/JUJ6zr4CMCQ5u5FeAZq6DDfsPz1gg3vPhGfz01txXm4KoJ36axSFPlZZsUKZQiKKsrHUHthFzXGXh0Vb+sI3hgqMH8hj4WE65VvvN/dFxxdt4biLEkmR/PQYW9GwDRr62BQgecEUEti7An9gZJlTnUL9unEnCh2ZdasFPgyblS21vzVEN3oQ5l0BPUI9BVjqAyUwR2qyJ8R8IFZzqbXitdDLknnSbVJmoNGBgICwZ8Jm21npicNMtEiByvUUKnXQwZwFNzhBQqh6QHLI9Af8TcpgQuJl0cRNuiOtIxFzBygyKFcscMygkf29u5IuWUKB3XJEKzwDzzNifR4ar8s47u/P77xLNU/JokfFkusrIEp7Z/Pvd6Co6IUNCOiNDEBijot8OQ2i88Vfjxz7XeAIgJPlbM4mOpbFAkbz4G6qjV1pWP5gMDYZGzjuA9mKS3/BxDiflxOE619YvlIgk3m3XX1VN8mJOILKCnlUU5JTaISWIe8Z8wPErBpCnSKnNNaeUmuMpt2r0edKwlw7f54ZlFdZq0YpL2g795sTg+0VEG/Dkaklye4Y3PT+cZ8j8JWLhkFhaYYlOjEPNIAv2Q/zrMot1XVVLmX9yVKMydy5PJ7VXOiLBJ+kWwCRrEvksen8eNH2k7djy/FjqRx/ciJ8on5rerWH68686oSAwX4KatoNQeYquY3xLzR9VzPMcNIRmrSr75ASLWB4lurOs4oAfNwl6Sf8yC5xZN7A1sc7v+ePysRvpIFZuwzMOGZn6uw4HHVEdEgEsVgUoJvExgFGpvjlmLFhDwXBZ9NOSfUpgUrNlV7sNJgh9fiVzxjAg0C8yzlqw//sX9kfnT85l52Y6f9YYf/24B0xv2Q8/CEQEnPGBXZrCBwQI0Kjzs+WuE9wYF9I7pzyzNbQ0qRDJpUro2eLyOeM5aMpgT+tfYOz12/FMR42hPQtu9Ad2n2Y+IFl718sG/9hH98D/5Zyql3FdV2ubW2ub57S3wGULSSHEnn/PtXDBBIcw8QaIXTv+HFks+x/nHdZbUPOJNrRd7b5iDJyYqyP8xkd/gFeo9jTICdPGCihBl0pYCHNwRRjYanxulNye1xS6npOJNCVj4r/+Y/ApO14ELlAA33NkJbjLKjxZJ5ueInjmL2s83+lNkUCZIF7xpc5CEjs3NUxIU8BVvXAYe1ScGJVTIm50Fk+garPyz3LcZKx5/CyaOQtqKtkMbi1vAJQOE++s6E3gzitoEcGOZ4KPoBr5txYu9x0+CjMCohQBertcP63wcBOjBuLCwVa1Hya3021EvXisyP8+k7k/G7s9DlsynJ9IKYQwn6rrG9bTEWGcuDB3d4OH6Bh3F89kJN7xJf44+wilz6HIUvx7jj6EWI1vor4n57GhQe0MK7FpCTmYFeYvx9MbEhof5bAA4lyv0W//lucYPdaPNMdfTOGPt8ZOxNfMj3eBL75YfL/TPDeK9uljWK5sywZOe2sPcVN46ijkOSuSXUm6wNxdBq98YWXsYP+w52LCHElwwpPQWm8QEgQE/usbD+jwmUM1X98wYEvxUnebHHGXs2j+vQddo/rFTZX7E2Am+NtNl2RtUOFAbPxVvzc9bPFS43BFzjXn0nwL2/2OTc1ZQl2JXPitj0kq2/CzoLM+x9vjB/4Qb1iA/yJgfjzHzSHeReXLdp1EMizEe+MrtvjjBRaKhnt+Y2uS15zZpouCSSb+yN2DoyP+Pjft4eOxR/qpnRCgiZNvW633Ic0vGz+m5rfETOiI0PyEOOpHDLb+kHHz+wqc/o4//zz+g/+bb/6J+8qc/Ke+DLlKWnAEmDk6kMqh9Y2dmkXFDqrwo4GsrcTpUJBpuoRnEfe+Fo2iGtpXlUlBsIXqPjrNpLreVs3mP0719FO2s0F5qyL/kcsyEvRqzk9ubyRvMGuxD5L/ekpgMpsik0wqfiDtpEThfQVx/lhlzx1ENb1LASUQoYhZSSA9EHHNYYcRCQjvdLyzt5gm/ZLdfubX/aKjy/8XhT7aZmXHJSH2eSeEoS/4C4UUtZfhhUgCu1vKqaOFVLxGhiGhqIkL+l7jmlJTTHUn21/kbaRW4RATXp+/MrV1ZKQWLKvz4R2CYsCNJRzlkfjxxL5hIKcI4ymwOi1o14LhOflDXzoho+hNhTulCflrhp/gStC2bCOY3hoUSi+ztKYuhQ5xNoTchjJ/lIC14iWQuUgpBm1zXs5rTdA1HxKzRqhzzbeKSU7qLn4ikiGjisk+z0FKlyLQ1sfZIzObMb4k0iamNsZPalwf/qN+CTUcRecxt0CUf1ZdrkojYalJEIFLnJxTKisjyHqAA+JqH7SSJYaPneWC4kdXWnoGxJcoNvOjK5IfMJpFrOCPQhlhVcJkllM6MHd9HJEVEEz3lh/un5PYmLfhc5geDyfwwwUGNvPYcQYa58+9G1BiU2cMl+QgVcHLsuiUiFCjNKSmnO5JSKE7xE5TxGbGN+W4/8T7/c59/Q/+n/+uf0U994pP6xM/8nP5/H/puvfnWbV30ADG3f2PHG8cmdG5vGt3Jt+LN7cTNVKQ5rPIbXH/amXiN26Tlkb+9PxW6nKWVI93xSwV9fltyIrvWe8jltm1qIT6LN0Dwq4le6D8h6CfVCnYWY+a0aS35T3D5YcyY1hJy/UsxuU/bXP++gg/mjgdnOoTE7Yk0vu07fQH622ME0XY6r0XOXHhO0lbOZD3Wt5lev+BiHNbgmVQUqvJDgzHxJ30+IMn5Ho8RQf5j3aRzndty08JzSzyeiZ6gBzD3WPAD3pafBEfu3yPjSjxceE5iDm3cxOPZlAu9amMMpxs3hBcWfAwz+JCpgcV2zQsSj5HE+ElwY5mm4KvqLLUWQaOi/XsMG3Ifl+7i5z7lHres8IYnC3airS9ec2CD+9pkXSTPbRPrTYW3LT+PWzsu8+dJ5oeXyQJ6HvBCYnENxGPHbV4zfszP6JANaufHqDw8SW38hMzBivmNGLNXbXsDezGyXzB3Hj+NGyhkO+GsJ0q2604L8XycJv3f/79/Xm//wi/U7/jq36Kv+arfpJ/8xCf15/7CX9Ln3niTbuoRR8FTp38qot3OWUBFhL4sb6IcerPpX9502NZsMtpmHhAdOv1ByIidid3BVkbHnfYEyJqJ2ZgpJvczfe5Y+uxxbfLm7apVSRp4A5TZwCbEbfSPzrQ2P6D2Wbc7/lSkFodch3548QYAsyz/kuOVPHHUlkLkopO+0oo4vKjMY5heGTGJiXngLXZlanhjHXqDhzl/Pl6NTOOJT4UL6YhZfjn4/ZyRqI9hSy5xyS5v5ZKij1W2+cmThswLilP8vMlkvuaNd4Kf53hDdGMx8LYuN9dL64gt+kRcWHPUXK64ayF4Us4KJ3kYGz9r5ro3GD+fZ/y8OYbWNZEuPcf4ucGniCEznuSmVq5P2GmXLU+U20G3CmWPH3Y1x4ylxg9j5y34Gdvvd0k3eAK8sVwo+y2XntDD3FieIPe99thd/w++manLP670BmPn8/Bzm3E0sk31l/ElY+eI+S3YzNYnrI1uXxP7bWk3T8iF+cuYLxZFwdjwnLblx3+ausTA3Fbbj+OZH3E8aWsPLntCvkv+yT//V/pDv/d36//xf/4/6st/xS/Xl33pO/Tf/t/+L/p1v+bL9dOf/JnzHx6syFsjMeV40+hN5ATh/nniv/7Z2/qvf/pz+n/+p8/p/0Vo+TOf+JxO5JOOf5b765c/+4nP6qz8GdKeBLHf/+9Pfl7/1Sff0H/zM5/Vf/epz+m/+/lZ/tynPq//9uc+pz/7yc/qv6I9//VPf1Z/hvifBdc/y/0Da99dXH1Of+Fn39Cn1kXrSe1hwg+A7cGBDuHJyiI2CbrP4Q3QVu5T7LHL8uSQIjE5pPYjMm/j2+Tb2Ow8P0jPL6QbSYpApPa2jkDBP4ePQg61GVQ8Ldw+EaexTyyi/jzrhdTcWMyPQ//ohelwObevxX15Ilp3x0n7vpU7qY9/jDWVcZFlfvy7BebEYn6eH0IDG55Iaoy4fY6EL3pyjsDV08LtE3M2fiIr8fD9/CC9zfMbobl6PkvJ/DB4Tt4cxhPTtBNH7fJpOcl4zCPADv6BJGVeIL5tIfhB4Mdrz/OMn8afpIT4dB2HT5IEzp4Wbp+ME6cTyEckLRg/Mz+htw1wxDi6QZr5oBilqhxP8p2eqMMenwiRr/nq36z/zX/2tVrwwJoSLaITDjzdft0f+1/pN3zlVyiCQmdamOb7kB8avGF0eJvX0/89m98//4k39Pc+t9IPf36WHzkV/sgbK/n+R3gs67LWPRjwKu5HjNE5+PzoOWk/8qDT4M42fth+EX/9M8f6P/yHT+sf4aN/TAfK5a8l7SGCTuF+4IfJ+cGSR8tq4Y4Mrn7U5KtKSyS+yXMHon4eN98AABAASURBVG6r5zjZLZO07VmI8LLybDKpD/MMxcZcEPO4iCB2SuR0iauemKOakQ0//qJkHuy834xs4w5rJQV+OJ19l5gby12JD/0GLjY2HYvguhFtQ5FGmUB8bkPHH1epfAuvBp3NGwycvM05HXd+2fBzdpB4OE001OGjbWOA/uxBBPEzIu4l0iWuemKOaty34wfwq7nC+0K4jTusLkcaRci9c95nbrtT6CHEjHxgJ0C/SUgRcSJEFOLgwknkyThPcAd4jxkGEDFt9i7zqKjwUrf8uFlzsmNzWRp8KqmlP+xLzOhzdQw5xU3YGd8TOm4h+gScVf4RuWr8QXo7ZkhlVZKc7kY4nMV3d8vjM35mv8IMmYuQItpFwT8RD0kWPTEHI8bcWBo/RltwA0MMCLcl87DQGuUb2hU8HjmtPUzQ5rP7Ap59XZnanMyb8ubxf/iZN/U3P32s47G2v6zhH3fpoqcGC39tMLdvwu/7f+YNfXosm68PdCb3A/oVfYwBL46gq5FITO5ZwacKMic+sa7X7h/0NLKLS9HBPDHIcXdLJnHX1qmD0u0XLR2eSu7Ra0AgzE8yP9I0hvwnEf1QGDXMBqycNmKSLZB3Opl43JtEaj+vjABvs8T4qczC41qNH3/tC/gx5BbbCC4VxlTv5WfztocS/bx+BEA+RmCP9qcy/VKlwBWpImD8bBkiNDeCH1K3fric49vQ8S7XiADAVk2aptT4WTHVzfDXFsxrj+3Bj7kxR+G402ZBxRzp12tGAGTD46GosPb4z716nyHmNrFfmANzsRXKkn7WCbScTXpM7p90N1g5WHu8+fL//bUe1fazwZ6hjR72bm5h+NLEPMFRi8+XO3nzPRplbtvTu58W35yq/vanV01xoe5Z8Xh02mWhy1wm16Fja+Mqui6ru83f2jov3Ja5KDyvzjbtojpn07flT4dny1x0f7rONj4x+f7squif8tVj/p0S8fDo/kB3ou9w0jd8PdVtiE68/qxMzikHUzkxikw1sRma6DeVB5FAT6YEQvrc1eYr1emuc7xfrxmBNkNLnhyCiTzx6dG/1wI9mshbjaf4qXDDm4V6hg2vtebomj3r6owAHHgxXa+k4LVNMH62/Kx5c3OHn8R8bH6yTvPTeKnUVT8eHAJJEwtrZmWsEcxlhXmMkBcsa8Tz5Fgoo9w4Um2sNHcc8/hpN/1y/Qh4s8l6UqailKWKBY+fwhy2ZlHzw94JP57fEJ3hR1QyT1Tt53UjQOcvjA3/dZ4tPxN4N34YOzM/rE8uYx6R0y4w5BqpnZ/TqFxTHB7c98uYeH4ojJ9gT1DZ34lQd/Zu7AnbMGPclDP8QO9dzrQfe6wkWVi/2t+uZRzKwld21aL2m+fbcJveQvIuCs+ru9XRwvvU3eq8VIcbih7r29a5KLyfrovqnE23nSZbu6fCVpb7FuLT2bDVI/0kpGyLE7ayF4XUafmErfyZsOVdVHebfqbOVo/rTpT5sTdGrSkzMSn7yxMBC2ad+wAdw290Kj2PKFdp7Y7Fwurfi8lsUCdW2xFFE6/nRiaGecIQC2/l69WkN1mMeUaRH06ti+7GdE+/qtaqFj/bMXXB0RzAkTrXUmDTaZXys7Y5hnYnk8qJv1y1CZzl2wcoBe8Q2ifcsV93JkQSLrBco1B8Lu1SFuNiuaDKXcmGwti7HpBrxYBOlDA3nrinkpkoEqImY5H8HwS9yZsix7fcuH5sPJnjKHGEYKeTshUEBOCBqG4hJ+IbxK30XdOH4467aLs3bi3yoC4F7xDsNLuYuYyf2V9f57a4HtUU24hvLhGaKY+zgY3PmnrrkQs+TIydcSqMD/jhgW5i9JnHNWn+W/zzL7pil7JbE1t+aEjzYWc/MCmArq5IGIgqun05JSS1O7VyzpccvYOTHuABN2AQtLditGIpCDdecHfvaWbm8eNSRmcuE648Ry+9Goq3eDECBbpNPcxLTJIeP/NXPPMTbexAjVZc3oDD29Q5PX5mQ82jFt3Hhwa6HXF7CQOxkhJbfThGId85Xa2cSJHEnDxH9IAP84Mf89lsRbuS0MJ7L/a3tjbY18P5aX9vn0nN/wdCCD3McSMceSxNXntIs3dQI4+fN5kIj+Hn7NpjL+yTwAy37nX4ohSaWIVdROamWpOFiO6IY7OKcGbLEbbmyJzzYK5V4bGDIbfLd2od2daqL+fKzI0RCWo2l9vFOs6tcCaxacbOGkxiyw/t9f9nZX5Gc4OM9o7CDBsdM+/N/GCKtO3601SzSSGJ0mrzm3Y9Crpcy35sxHrcMudsxWlNJWXc4O190J9a+gO7VLwrSG2ulLvskHbX/Z2b2vYGrnKHn8bNxVXuVCbmtcdrinF33P9HBT1T43rdxkkbOzwsjJSFRnm8HPOy8U32Bl6zfH/WFDS7NE6RY9wmWlOwcr/NNryq5bPxvDBET8u7KLxf3W3eRXXPpm/L3y88W+fs/f3qns07W/fs/dny592frXPR/Xl1z6ZdVHebfrb8qXv/KUwvjCOct45FndZRCOkZHlcOTsSfIpkTuA8tmaTWTAAlBhU2pt4UDf8Le28CZNuW1nX+v7X2OXnve/UGagCqsIQqikGlQMChGARUerJbWw0NjAbU7rZHOkJto5kFEeiOaBFtbFtbDScEBEQhmm47tLWdUFAoQZSxLKh5oKZXr969mefsvT5//7XPzjw3X+bN6WaphCv3t9f0rW9ew947b94iJobjielKTAnkkk0TgbVhEfcDx4byCP2mk4lgVF0mEfGe73DgmjTGlq8fTcR5/9OEh0S/wf/Pxggf1FJj4klNQo7OBxqXYXVdnMbpYwQaulvW7BKmul3PJZpzz55sLu5a575L3O1DWGPZ0IDeEzpPLAqJIP4HYLzspg9TZIqrlwvybTGUN9kjHLPFbmML5LUE4F6C7z4KrKhib+iOsn9So/2yFQ8rM8yfTbMfxFqZ2CDAR9auL3aDwK1dcEOyorbjkxoFd2IdmzyMq1frbhJuXA9DPbsv4Ys9GTvAbShNjfKWuRNR5br9Q5f67w8reL8tbDNpOzY229CGfIuvRjbixNCJwbg8RJdJDFFaD1lj6OIfXIN/Qof7/oHHdkI+GDTjs5h7czevy/C5Cc6EXyaCuJFjLSVW896UlC5NNy6NeYxo3czDbL22KUeJRW2cigYWNv/1ryoSNuGiEMwxMhbRLfY6nNT9MyJsw9CJ/5JuA9mlLuPO/pnQdsQ7W17CSNMm5L/2sqxtXoe3LfFiKpnn6v7Bp9fQ+1KC7SE19JoAVKQV/vaPS44T8rMva3Z2z2VbUVfmZvw1paltlaWwt4RqLRr4mldExHgdgV0io/8evw+w/rObi3+63RDe/cKRyZjLXgwDNaE8Yfstmk9immi7jeP5473H8eA4mJCz+wfsBBjI+Nu7LNnI6d0+asRCIqH5d9tFns8YO8yyPQTn/NG9pzFnE30naPk/ox3HjVpU/FPU5w7OKfQbBxfBLljfmvyl4mgS65v6OscSh9QFTHypqyW2OgY0KSZWdQ7GUDo+G+zWt9k/TSNyem1LcIRAKfjxMpTs1q6G1ot/Ev9IDT2nfjf/hzLu+CcYF+KfoPZS405oCLX7H4WZ0HuKQcJow5Dy3lPoNN1EzsAWFRyfozZjsLYlFE4u46oHFu2MYyLkXG8SD/TCptfOPfYmcF3+N+F5mbEXyXUZGhfhLDwuwnP/VXCNfxq8+PWFjgnsie94mCHlmDDMIZO8OQ3Nf61DKtVHoFSN5IDT5AViRRCy37LZ0j401RV4LBqVHbkfPpqgWeQF4ohHWsseTJ/U5RISdWxYaspgsRl4aCgsUAl/6YCAP2BDWXV+hX5kJvAnGEREZ0Kx57d1KywFFQgMZznHqeqIzX/LJ0Mh89l8AxsWgFzJ1N1hhXTukB3KkgWO9YOCUoqI2T8IsCqCbqrWERulKj6aodEm/Cd8Ch/ktT9SRZtJ2DWZ+ylB0HcKl7zARugJ2GztH2GN1LrGsX8q8rVWdv4p9AuZi5wY7ezWwL4xx0BfLs3+EQcA848z+Yb4YZHFnJQSe85oqDgXLnH3YpsMGNnVo1SVqIyyXYQPEt802Vf+68B1lbKPSk3w3M8syVQytiGBH8A3E/WEREg0U7jM5QHgWQ4D/hm3KW9hBzW6fzx/Ah6JfzajsI+UURgU8mgDlVu7SjYVJLJ/Wgv4Fx1u1PPzmFresH9ACOW1/ANL+Ip1RaqsbVGIFB4MBpxeS+n+GXxIZb+tq6buHw6slVhm2ZHHN2xq8NrmB2ThM0zZM10iJbyM1rD9aBiHPkdQ7Xj+rGEW8Jkm0QeQC/8EjNKDbxkKihoCZtZ1sy19fZt4yDqPdajgE0uoLmVoTqgxFy5xdywU8Bz/pVQVfKKkho15tut7zqqGcB3QgBSmUi0STLt/EkM2mB6y94y2G2Op6rIpHVsgJ4O2Y2WNrPL/O+NfQ5znT9EauQI+9r9fmoyNAQgQjEkXbxFCqcKDpOdOwKwRQ/bPhoebpHwe61DZ84+QVvINkXWZZL5+CVLgn6qKqCq1qvJgG55DzJM1a9kK23jeVJ8NmEfdPwGHxLLNLiqayA83re/pgh5LAAiXvVLBT2PQ6LmD3v5tCkTR7J9gjQ3IFvymPn/6nolc5pC+3SIU9KnZsHUCQtfQEfNnuynKhxg7iCf7M8Q45EMDoeYMujiVTDXTADW6rgUbSN6T4cxLkKb57Fbk7oK/bLMSgQ/NLcV2o/1kmrIQPtj5zWhLaE4h/C1i8Ea5adwErsv/fJ6hAQetgPNx1HV+WP9Fcj1s7GX7Fh6Xwb8K7vPoMclakzxhj/3vGNDpFAQ3ttkFoB8gKm9O7xBpE/asQ9IffVtxPAVtocIE4c6CXqq0HkIVSCaPAy+iqCFQY5QPq36b5j7EkZgk3HYXArnurLfwQADSiOyBDGseUA7WkmXy5pu0sXb1yWCengidPg8RphudBqU8JrhreXiGhkjBfRnn3MCwJDd4/ngx8puUQ/g5Z4RUuLyQxtV4QvrSVyq6D8zPG+aAXdfYmH2Sg0+qZVWyGAR4BQiEoipWB1V8ZFs5B1FVc0rePDgurIff2CW+y7lr7+4Wg5vm3A+j9mchLg7WwcItBboni1LiHx+K1xzAVsRDYJcj1pwt9kIDYkZXTqn5xwNzFgEHU9uVk0aD/TPypt9vIQ95mLOMfWRIBbnMn1G3cqVCESE/oFdsUbHFKkr/9TIyzF6wtgQWBwDfgRIqwwy2FR0KlKjQwRX4e+JBPLUZJb9JS3xOox5MSTVp3uXYynqPzCH7Z41/1jh8njvgIZdfBKxXyRwS2NDnrd0EflBDdOhd/YIyo7lbDA/HJ84MiTKuopom+4dYOLJ/3A5ColclTije2mWxhlKQUSrwWoXYVPEJuWM0WfsackQEPioAOf4JDkEDPloxIGyclqo41F9bLbfnTX8TjYIJ2KIPKmHObklotu6nsUlTinmZumP/4BNBO50XyW8ybUUMAAAQAElEQVQKve55noOqI/wPW8ZDh3HcOx3nl4HsWu8GLgO6rEhLbrnJukxbDqGH8DuaJM9zjMXopoptlqG3kbcMDSVkJStfK1eUQ0W+3JYUmlwNSkETUCkDfqgYun/AaKlq/7D3JDLbN9sxmXvUUlaY23L1hl0loQke4zesV54v9oPXtwExXE/WEM/RgcOx/Wb/eL5viGeGMd7kc0fv8lli4Q52wjJsV559Qy9kJ2y0baV/4T1Cxon5gzEUxHNB12XobeRefyKwOfOh8ObfD1ENeTA2sRhq2JwphDgBFIEp9xWM5LVtYFygp88GA/PQXyRSTRvizD5KdGnoqAeSGwxudJ49JrecDYQvVj4bAISAZv+kEIN1LbUmHrwGO4Y3W48XcsVcuOI9Nf/0Ycl9ARfxUwKW3f45Qp9D4sG52zCEhH+su24roVZLOCCH9bd/DkrFtgha1feeZkGKfJe4h4G+4rUN8Eth7aWiiF5tKN9wznaUsmGI5vwsCPrdflFunEcJZ/MrGOSFzNzf9rLH9DUf96R+w4fd1VMEowge1JH7P3RV9CWvekLf/ctfpG//1Bfp4x8fdjpcRb6z+eeOz9Xzy/J+1HxP0SOQ/Wtqfjr34aDhey4RYwQUMhIdhBf3+SpU3Efg0BAqTHJPzFqJspi3j2QKZhT12CK+XJfrCq0idIC/Sgnoz5+dn9tUVX9kJPbGKVnEBWMYkflyyZOP4b54IxGyrJDhybnI/IOegEeBfpFr6vcS6m8ahlJYVBpj1ZPpRdDZaxffkvnRx0C19HG09OHhnk6gcd+gwxGr3dZGQvB1kdYlGEUvZVBu9SpwSuZEwCWRs5o3lVKr1P1jeQsyF+qUsZkMjAtgFcI/oQgxhSZtc9B9vpqsYuxvaXAaF4rpJCXUsjf1mzbeiDNYoKUD+MNJJhgRRMYMofnHvlvV0g8F2zbiV8ukqyeznoVQRK9IIRka8gloVCzblpNz3+ia5EPzChnd382g20sBf4uW2MZc0vaANxorYJ74x22JlZK66O9l6lJwD60LMttJInGA2vBA6DmzYtZYt2xowqGI3uMr2ZgSk0AOKwRvS12BTlWfGwXMiFAxdD7i3qXtc2vF3Kk4auQtQ2P3n/0NDV0+LWNMFXJzDMHPFEzJwNTnLZwPCxOrQSKP0Dc4wAvtmhBKt5oQIjIwIFzQU8g3lOg2CHzT8In9kuoWk+ify55PQWt0eddstFOkBh6c7/PVMZkPoca8aNwhjx21l2ybpdqgYj8KMdbY3LFJUYJXMSj4ocq9AEMRPiwqIW34FJEJfbzc1yrwdclkfI81ejDeZwEt48kTyf2mfsPatmHxRSVVkC1jpS/RFzRabvcqCsEKJSmhtPUv5GH/CMkRwj6xn7RfVnR5fUj1g8SIzAUFnuPrQTBpGsrPDxCQpq69lNhjqU4ZYvno9rbui38igjYAPiH1u3PLt4KRaWx4IvTeqmsk+8fDIgLaeTJ/8DdNSJhdrg3CbfHPhD6EIbERKu4N3XIKBXHNHfnMqsh+IYR7LmzQaE560xJZ6A5IR+5xlb4DhPZac2QfMPiezwa8HZ1SGh3fpoFuZMfXUg30xMTy1x62FK25DTvaEaFigEdI/V6kvu+sSsGeTV5HGzQWW9N9qSt3YwKqHuD9x227qpvAkBxfR/YPAnPhGyGjQMMiwzJat5OIWx/qum7YEo4qJYSJFRFS948tWJA11BPtfR7J9dCq572n30rfEJrLgQGDzTvlved8WPovynUBnav2n82Ph0v9kU94Wv/+S+7oDsr+jpc/rj/9yR+iT3piIJhDn/eyu/pTn/xC/ZInVvqH797oO958T++4R4hM6v0eXxrGwQbEqAxB3W0LiHoSve4TeQHXEORLu8tumyHUc8bt50E9GFPI2Q07L52qP9/uZ+vtA/+Me/1+62M6nqde1BxYDuollxOB1rNd7jLRRRzS0C9ubugdZ9+w7txBAXUpIzPliAEbTDqoTVvK/g9YxKZdwNCpQM1d3Yui3+R5A6imoculIVJrNvMR249W9nLDjrEC/oZuG/S1ncZGDHeMWWLWzo51lzeFqyiqfKalAeyQH848LeUG3V6yXAF5y9lzys51Dt/el5K7UUfJHEolYZkKfBE5YjfJh1TUUnJY7WO0n0LZq8EDGmOpeGOtJtrbH34zvcqbqoMqbZlflt3w8FFn9Z7IYTuYVkOWUEG+mH3AgnnA4RtW/XCHkrLfhMaWQ5eUWddJFqrLMw+eo2Yu6yF8Z7ksoaSCLtCY0CjxT8E/BZ22qvzQT5uiUDi5Ev3nmg8+DIbXwBhjxdzx0Duoqjw81gjecLN27mFf1k8BT4OHeoyl2HLIaS7Q53bPkdVQdGcI+e1j4U2FN2LPeZp3WLrVlNh1ZoBg4dISUy4/HPpYxiRgMiNvflcs9FmhgU+q/cD6I8r7lBLNFptsOJVHRD9YlH2kh5SNN/AgWaC/Yf48BPXcrkCGpTMpJHWvk/aP+5z7gH2wrnv+MWL2OV9ZX4XctNzqtdipM8l+5xbA+Zd77ROjBwUupn3088kauzX84TlUMuQlW9S1S6nAlQBzl0s+ABrX8Vjo26E9NCv0ruukAl3blCrraDq7NIR57YY0RlkWzxc3JXLbNxO+XyPYAVBD8vwBlXWPcoAZ4ertAfS7fzhQmFMvwy3CNQpnXRaL9q6T0aijjmwzn63WnA1GVTm+sg29PcKIDOJK7GJ8nKSJwjhJ/u0G6x/0X+YKDmXrYdLE3BznzeBK/glkMFhf8/NcmVLyumXfzG0pt3vv6S/U8EcACZ51LyiA+Ea9RbCUAf1EYplj1zN6jeYzLkTsrZYN8/TyciuHPAl1JdHAhmsmCVb+WwINOf/rH3qfvui179Mf+BfP6ot/5H16ksnzWz7iMb2Uhe53fuTj+uH3bvUl/+z9+gs/+5y++82Hevv9xlNU0X/zUY/pr33ai4EX6fd89AvE40ZfVP7Ka16kP/Tqp/Tdn/Yiffenv0h/7BOf0t3C0owFX3F30He5Hfg/eUj58ANG0f6Nr35a3/PpL+74f42+73jNC/VXyT3+e6Dh/K9C1+P/8q98ob6ErySVcb/8qQN9J+2/66NeoA+2zW0782z43l+bHNxJZBwDBS5aliuUyPxArIGQgPYm9IJ9Ojea38hBhImFD8IBXDRGUSXuEENTaZRH7dML+SfBkDZ87vODQ2HCWxRdNoFfWHr86xgTG/Qy0Zf8YjLwL+pHzM0UOgK2rFSHfKqz7RICnj/+9S2K8kKE2KjqRUmKCBXAePpgJhhepGMs8lDwG0SE1phNtnNrRRNyF6yfJfFViihYRhzngWUcP/71Cb/dc/0q/gmoFjxfqzTyVLbIvOTHjM4rhGR+XrSP2EAMG95UbfCRkj5uW562C3iow0JeFJUO2iZ41whFBFgPMniktbAcgg85rE8KkujTGWm/2b6xPYhEvqBN4hlIW/+eOUoF9ufELT9UCD32SZlGoNmEgeyj9QrdqVPlvo95Xrmp4JuhCtIBb89UXSlZZvNj6jF3xDxO8ob80ErhD2nKpkCi5N54CArmbNDWGHjAW0Sd0utKAlwG2YZKcxdS7AbkXnnXtJ95yFL3P750uTFG+GNNfPlXfGop8hoRHIQUk8R6p71kGsFtWTNW3c4Sau9hPaQIzWD38h9EELynqR0jO16OKw8rcEowvy1Dj1hjN8zBI17hmpR9RzMaSd0/ICY6JHyREr8Fa0WhHyV0u2nWByVh47vrth3VM699iaZeyT5HHE6e89tW5TLqyk8Ooa20RzAkWefAPpud6/wPs603ZtClEnYK5s8K/3uvnbhFmLIun1h7kzH7/jm0f4hXE5lsjBoCRZkhEXONL7nuG6mvWCMas9j1W4EUvEMhMZddEXIQOemyW+k44zruodCwsf3pvWeN/ILahnXA9t7iPJ8N5DeeejAFawQHN9YUqWIDvyjsdngQ7dyacYtWxHCy9+BtZI6Yc10qWUepMcYP70fI6n3ncDvNtkAPf9Uo+KBAb0KnwguStNzURb/bnevWUgrxgBCO2eVCPma2Oy7B1/7ZRyt+SmWPlZWeOCgUAs3+YU/tT+YfrNw8Z0BJNnw/dbp+Ef+jbXY5f/NH3NVv/8jH9Hs+9gk9s2n686+/p1c/uRL+0ic9vdKf/JSn9ed++Qv1xz75aX3knUH/6Uvv6Le8/DH9P2891F9+w3191ksO9EWvfFy1hR7Hsa9+aqXvfON9/e23H+njoPPf0/cL7lR94y99Wm96btK3MeYZeP+RT3pKT7L6PEbQ3oHZt9P+rT97X38Z+Dbgb77tSH6Y+cF3b/XNP3tPBzjqCR5u1uQv41Xr7/3Yx/XCdREs8SQXC9RFOj+q/mP7NvhK3nccV3sFGo8v/AJGUk8m10icUJSIRUymyyZYyYegRqyN0TTYbuQJoeDtpphY6QPRHsHs5UagSxGhATsLviIdErxH49w349G4u1Ju2QF03VwiBWs2PKuZitgRcucpABOeKcjraEwdHjXdZ2/x5rwqTQerIr8p9dxhP8B2Ic4L5FLjp2SDfmGzci6dz0mPJLHcwRWd0Hvs/klKcPUFXIZJY8Q8qmqK1vXzX85IFYY3CbpxSpOkx022gRfIik0jwq06ZC5vxkQuhvaW5Zbyz9xqCuDjG79hGkFJEwQjek7DGVfDvj6o+YCzwUmHzEdDIsgKR9wZimop+K5pIkgTKKZJ/PowUNokRUE2uAWcUrecRsFRQzZ4hrxwNetHketC3gluwycN/aJUTdjrLjE4oFPiF9siyAWe9lKmjMGhP1XRN6ihbsc4wj9bTh6g9PrJLcFyq8Ej6KG4KincSZ8lTjg5p+95F+OtJ0KZ/hH+ub/zT6TEOxfdZdGzHEeciBpyh8F00A/1/CzU+TTfzYZx7r49aNpAPOCT1gzDORYtI80XXh5j/0y2J3bmDI6OUsHbHuwYlNehdO0EsBQaJjEq+dAUEb1zaqlDDiD+0npqCP3zKHs24OBcjPPbZsysJUXMtJb6knt0YwPARTzAZf91Ma9tnkeeGwf45mCorH9NG/wj1ZkLNmkA0wr/OC5C5stdt5sS/tn9k8SJ7WHunk/nqLiI80DeNDLtQi1SdsXdoWG6UN8XoBvoiTO0JPNxvdFnvot/IgK7New2db91vGVQz90yQ6go+BFQi2RzZsLfhHV26r04h6nA2Qw+nGnubbL7YmANOODNwcEw9Dnt+ZXIR5MiU60lnLKvfc3kw3XUdPm2AJkqMkzoNPJAZv0QQuZf4nJME7TEw40NuvFFKKr0WG1q0HVcJw4LbKkzku1kXoOZ4RujbPrZAP9AmMtNx5DIOVvEPcGenfLQCk+vb+57mNgen4lsTTpivh/iVP9RB1hyPmny2eBgKD1GtvQ32NQdwcRHBctEBLrRgVT2G9ntXfjHKge3SaXfMSu5hBi6TGraKbBDLp40rBEEnVB0khcOOwLdhG30KHPTOh+aDtqhThIlLQAAEABJREFUPlJv1J957Hfrl22/D/4Ytokcac/JLeOBQq954bo/AHzoQdGTzKJf9eK1Ht956/t/bqPf8vffo6/84ffr5Y9VfcFH3dWvf9kdiEqf8iEr/ZoPXeNE6T/ggUJmCfwNDv3f8jP39cd/6jn5YeRXvWStpwmGpznoPwbdX82Yl/Iw8WL4fcITQ6d1nyD5Lh4evo2HhO8gN/x/0JnotQx/7Y2HfbJT1ZMszl/36if0wnWFN6EIT+tisI2W3OWLYME9Lz9vvPEN1tlATFs0F4+hN+zd/C/yERWZW8cRthfpwbCi4ZyrMmrLAl3ox3Q8NKE7G60nVyN3e5QCFgjHFxxh4M20gkARrtwXgan5yf4YfVdgzaTEWO4RTBvwCzwGyhMcIqFB37kX+CMHziMcGIw74JXgY8OM3RTMmUQT8cYitOWk4Iciz590H0Yv6AGWvJgP1aWYB9/inRAV7NnQ8E9KLjsz6JJpy6q9YiVdR3b/TBDp/iGvhflIvk/KWpn+hL08znX3O3e7DxujCbjxGGJHxRhLY9JWVLt/4GP/xNL3/Nxd/hJ1NEqV06YX67tV2BtcxuJxaCWLefJGSfIGhPh4ZpD9RIsUhTk5qaCvQrecqhzZFSc5lq2tGSY3A9lDL+tjvFFVBzU4aAq5pQnB3Z7YuBQR2XogBTX3m6f95zpN/YoIee6wdPX68c3286BT1OrOTpMRwYG1S2cC4cDGWqAf3T93hhBLpvwg0UlL+CYAMX9SwYOJZWsQrYVOcmExWYZc6s5vBwr8kgXRcnjOdpZmdVxw5XwI5GwR2mIXr21sQwrs5ToF5uREBlY8SMNVXKfEYC4bFoziWME5vX9pdA4PKFE6ES6Qv8LPLZ6LroNw5hVuhYb/X4uphWpd8aATfS1znIhU0GddCx4IDq2WPVnzAn820ayIYC6FfOAKSQbdWgoVdBP+EXJNjTv8dYUUjGtRhTl5iae+tkUUjdAKaE/TKEXRfuo6sQ4mjUGlA2Vf7FxSKdoiDCTcdAIeAD918D0VEUbvLSkp+NE5KWif8Iv/j5fk0DzwoPA4AUU4qHkwENhixTqQ4Hl9LcgpvLVFD9SBQmFta8yvoCy4MUi3lQLdsAgx7JdmLWeeVvayXD1iKmuMFfgnhbrKQAeMGxFCVYlce8ljxM3xXumj6OoxRlIbp6Y8bpkL3VS9lR4umCoi4BHEh/VQr+ucZD5jK7J/ApuvhqrHBhPyWPemfPf88XnaEnj/EbjNL62wT6DblmCsIVK/kd/SBT/HR0I+2yKjZ8Tz+a6GgZeGKzAf7Ct+AKF1uUrLKqN4Aail8FQu8ULi/BxH9v6L8ukUHeq22WkIHtVelT+p37v63/W1d/5nfePqS/TYu35Kz9xfSxNMbHlyjzuLr4PgsRL6PT/4jH77P3iv/ot/9D75EP8bX35Hb/zA2MPjbfcmbUfpDR9ACDT3l4Bnt4kbQ9/75iP9lTcc6s++7p6+8ceeY7Kp2+Mj7mKLJt6uqC+qPPjzxlA9/ctnJ30XDwLf9jP39Id/7AN63ftnunYML4o6L+cjgYHoGEIsUMmim12lgMon8dDyooOqP/PTz3V5E17HOkKu60rutg67fpvjdL3j0n9efhp/v975emzXGlGtBPLtqi4pd21J46pgUwKxMtE2BCG7Sce5/K1o5G3nioOCmDyQ3Nm86ZA3FrW07rN9evZx4q0Je4aNt+uMYJGpoTWHEi+qx4Lu+hNKE7L6z6SaZ8Q8eCBefKCle4d5ToZ8A3IOCDBh+D6G7dL87FdeNkCiCHLIYAkD3VLbFvIh2rrN2rhPQhSa8piZS9lbQs6PO65dKFrVUVOKjTGIOZGowIPCpa7Q7J/Sj6RVYsFwvBQ+vY8oULDF88iZBY2OE5YQ7acDfHMwFA0SGDpJIHf/YKvDTciHtcDewkW23dQtEoLlyZjTJfzph9mKj7Y4xPR88PNbuS1GGKEtcCoOWiFAWLemPt8QS+4bqRelAnlEgiP3+aLVPTuY22505xCwIr6PMChqCpGvRC4UEut1Mmm7zNgriUfISfgJ9TQ/FOmBZN2aQpiiw9JJi3h3oTurwjqXS3PPE63dMmLDow1sqURgHezElNNI7vGtY591o7fbPWWfNOZPguYN9C4vYFgCNHXnhioEB0DUJ5A8fwYhQYRYplGLRu6ndXNrCpk66OYJfmv4eM6OKIaKO8pxKdoBdptCA76AlIr9AxGvyxN+chyeKW2K+IdFSB6nXapFHKBSnj+Bz+ne9cjWAaQt/I54I+2OiFBQ8BydXIIuFy3Pv5L+iMD/SWeqIWRC0fNioN375US8gqZhQCd8iQsFO4n+7h9JE3tAZVxT8NNoObmSlhM4ab9uKViDVipCFOIPG2Bbc81LEjSu487+EToUoK/p0LEeAwYn3M+gFnI8nI6/dQ3WW7H2F+bPad2FVUJbXirNX25mskVBgQgj1kHwRf2sK+S11L/6lsjn+dOIgRW+SGh4fcuAWgkOeiLm4MXk8R/qiAgOwfYm/mGs9zCPKcSgdinJEzoLUL3ZhT7B3hPEzJ0i7JU7etZ3V7wwm3UY+OqgqAqGOuaC+WTd3Q6bU1TMJ4hfqVYpdJLsH+8/K2wU2OGkx74RY4KH4iKf0yLmkaDKFKV9a+2PXMohwgX/N+aA/ZlYtzFXo+s+4nchjcnaZxVfjWNqS5gUGiPARyZchq8kuW3HWbuUClpm2DVdO0tV5G3yelrh7XkgqAseOpV+3ed+jn7jr/tclRKKiJNefHtSkcqGHYz5T1syCaIjE6M6FyZYNuCi3DjnQqq2rVZ8afi49i/0vz7+dfr1d/+ePnn6fuW736rXlk/Xa578aX3h+jv0O9ffrs9ff5delT+FTCnWOPIT/h+6rvqTr3lafwb4xl/2lP7cpz2tdSl67bu2eu3PjXrLc5N+K18avoK3/N/wqU/qEG996+vv6c+97rl+iPjCV/IV4hcc6D//6Mf0o+/ZdNoYQ7/oqZW++TOe1p/9tA/pE/N7eMB463NNb+KB5DP46vDrXnagz3/FXX04M+UdtGNGgvFELsvZsFHDuA0nub6An5IdRF/x2vfDcxQiiTjSuTZvD9LteNB+ZHmisYHMl2VxbsDizmYg6IISMSVRMN4WOYLC3nCdTl78DG63nQr2MI1kJZhQwrYo7mT6lXApTb63+Jb9BsN+dWtCQd3eDcwEhM+1H+geE3CChxfUlumWGXBE0i7o5V7z3HlyDxC8ERNiPQa8yDRoetG4U6MjbnCedfMBaU2H9fPCHiho0qZfo0JJMl4XvI+8jVuy5BV4pSKCuEoWMinQV+cxRkDLZRDJm6QPBhGBNwSNGaqkWWOQEnjgooFLHaF1Tq5iGmWGElqyf/bG9DakbQzaskMs/DsJOPvtiNHThFw4A4xbo8n+qfCw3RNbVzp84LIk/j1lQkx+wLB//IbOPgO9y9XgXdl1GIKJHsLsDP5XbmL+FOywxOJxXD7gn9MyMAN3RnDWDzmacRqKOd5cs39qKV0k69YLu5vHgSrRgTf6aLfZPw0fpNB+N1ZLokngZwYxZEtm74kI+Sexm1uit559c58Pat68xSivFRlFji8/LNgXW9ZHgoRNOLVCBvuwyQmeEGi8XCqMcYvxen58A+HM8nHjFQvZD8otE6tIfjnSoJCasJm1pULJ92MAd4ndhq1cXtkNoLc2YjsKiBnE9ECcCTvojNSMhm3xducA2b6+JZIk7epjTw8s4IQm+8ID6DZqeAwEIanzEiLJuENpWtWQ48NzP0pQV7fDFrr2kTt9ABoYcMQBSFEg22QCCY5rprcTQbeVQoEZCvZJSlKPJwsOY9tNPWW/Lzf7w+B6S/SkewjXAttxmJqkoN6gMxB/TFGdlUzDeOrcuUPH80disKHbRCeJ5qTd5uo2pCciaHFrpXYiMZUzL1yBL5o8VzzPRw5vBRoH+KsCXsfcjiY8QAReD7mt1kFOya3AsZD7wkzObgdC8JcqzIgMrKQuS7K2BTXLciZjhLJt3UcoSdxsHfuq4RP72DobJ8wBH2o/7QhDRoHzbFU3NW4TkAoJvwq77Q+b68Fhmtlt5KXTNFIPk3jBlM8GK/T1uuXD+KjSyfpXSaPM+jcEC9aP9UADI49wmH2nkKxT2Y2BJQ0g3NqVsh2L+cK8wafHZW73dO1S6MM/7CX6iJd+uAJkywhqv7w+9MLuVg6qmIRNY3dKiJgUPrMPbwUSRwUB8vn68/rS8cv0RcMf14c91nTn8RfpsZd8rD78VR+v//BDf0z/2fDt+gLg88q36/PyW/Qpm78vMZahWsByHvEo9Yf+2Qf0j9+51b0x9TffeqTf/0Pv11e99gPy79j+7u9/Rn+cLwqPo9jfeduRvvwH369/+q6xP1i4/Bd/+r5+8n2TvuFHn9P7jlI+8Iv0I+/Z6pvp+wdvP9JXQu87f+a+3syXi6987bP6o//8Ob39XtO3vO5Q//9bN/3J9U/8+HP6+h9+lk/y+YD93vyBpq/6oWf12ndvWeTFw0zT1/3wB/Ql/+QZ/ci7R72BrxhfT/3/fuNR573o9sHIbT/zcc4JU8Q5mu+u3OV7GXGniEFezIxLbPHVYGICBlsjiEYgO+/ymAkfrkqFjuRR26lozQY2sTD618HcGjFPNC0pXECg6AVZUMvs38+dg7upMAV2vUY+hkrpsXWwGVZF7DAQvPQRdF54lT5uqNJQJL9R2KJDg9RQQz64bsZUY/6Y/JpvrSv02YwQRuHJ7bwZp6YEIRnnsmEuJsUFKN7oSmStbDhFraUKi+bE4WujKnrOpJy71iBHXPzZNNQKHRoY5b9/PbCgbqFxgL6KIhlZeylOGlzCGvCXDvtqk6AjC7T2RhwXvZE/dlBUKnSXVohEH9X6fWl+fh40FUUEOgsJ7Z/UaF4hrfFzRXZ/NWz4m2p/QfIYb7Y2diCTveGQ4o4iuSmheHK5NgPkTpqvWbJdCrIeDBUKqYF5MLKZbNLH6YXDkoPCZZ+Q9csbkb++lSjoLKZBkeOs0Dui/QraEQ+Op0uoPuMHNQhaDtjO/qHuTdAvAOg9uXZ0VhC/i38iPHjujgiFbXwMc/vz70FT6QeKVU3ezkrTKPnfOnU71GDZaTqaEkpFBV7eZP1rD1u+sDiI6FIJKehrQUH7afaNGD3Dft/Vy6YeEVrhF9MLtJwwlG0r2k0xIpwdgyVYKl6LvJ5GREefeExyvcr1ioekiNDzEk1Ls/1ga3id9EHQNAP9woT2B9ooKXn98V9AigALXxolMBZVRrn2AJyqwFhl9o9/5aIFZwFx1MFXEPB8b8zhTWMY9Yq/7jBhE5t4PWjwn5g/MhkgwQFz7wKhS+F8r/maxYARqnEvAFZCX5ZejdR0zDvOpo4ItinLgQq2C+Qa+dLNSgl+dJ+bagTjuWh84IqYGxf/jFMSnhBFBs8fJuMD+FKoYCDb62BVtST/amvZ0XLbTNWls8C9hXVC8vzxntcfrlGilrdoL58AABAASURBVNABZCfW9zEDbgEObUUamWQTbSLlwiuI6KVMO1XuyI8d6KF8s8txWoh3x0giTYGXz3oT+3qPH82J5rmwu+cud2b/VOJx8c9mLBr42jQRl6taFFGkWXAtKXsdKgth/GFZ+p7suKVeuo7LiJMcarq7wm5e5BbCHZ8ebHyxXUIRIf9VxYH1Lfna4C+yDX5DiT43t1OTbeAHmzU6HHAW2E4p+3JC+EJdAacd6IGEXtCi94HW61WaIixTKCBQKPsvbY65Qr6FQ/S+CHIDePOFvIhi/8z1+V5qgeBQ5I1pO460gtggNt0OWNIX5HP6L1/6ffqPfuF79SkvnVQOnpTqXUV9AfkT2rAjftE7v0pf+M4/pC981zfqC973f+g78ws08c2UB1ktwN6vn+MQ/7ffcsSB/gP6ff/oGf0xHgK+7+0b+aHCT4Nv56vAd//MoX4fDxF/8sfu6R+/Yyv/wyPD979jo+96/X354ePv8NDxzGF22g1D+YvF//XGQ/1R6P39t23kPsTST75n1PfyFeIP8EDwXTxQ/AR1t/8AtP4eDxIuWy7LaHO+B/n+FvK9lYcI1997v8nyWo77m9R7qP9deL/ufSP63Y7NLctZsMjp+ERlfH/RFQQXENJQxZu5UJTSN8XGguVJG3E2DTf3Ay2TsxJzhJg2njwYe2zQKBKXYKCzUqfbhQxFAEZmMaEkw1lj3AYrVRaC4jGA27DynF3hHhFd56HaT8Hkb8gb8hvtyvzxIj6xwdPDoh5SYSPmwXZC0bqTkGeKXUnHKSgtQPFGV0RAX8IlqlX9IFBLUcXmzc4+g3pE7FpDXkxWyF1oSyhteLBjbeXFgrRmkesmx5Z078acn8FWMiLApfOSafrhxDyN4xhKCh4TschGwwVXRLB5CrNPGreBfxL2bgsFTPxra/7KVQh2H1CT2NviH3pVoY1aKrS5TrVfwX0Bije+CoKEAt8gH+UjgqNyUK3sJA0QKYLb3hWxa0iilrmy5vBWSqhBZ8sa7c1oou+AzcuYqKBlyB4Z9cYEcddZsAk12iX37Zp1nOg0PbhiUwFx0oWs1sUNrJjOLgTj+08lB1+KtttB9nOB6aoWRQkegkb2oKZK/wE6Tui6HaVQVeFOJ/7RA8kS7cMDndeoRJQ+ynNnivBWpQFDFeZ1A3rnqVtEiAt9pIbMa9YCo0wKeb2vIfkLhh9kKYpmoJe0nyICGqkI9zkvCn521z5qLy+uZJQwoSKit/vWkDUiFK4Q7z274Fai8vZ6kjfAkUOQ6eMWrddFJrTBGYl+lYnirxD+FYxpTBVsBgYPgZJz7aWgvA9Ub3QFvALBBl6sj3BLdByAnCZs386kHWEJJETn1nh5ULBIaJvR1zuJPKWVlaVHpHkEhb0rwOux3ukxoOOH1Os6M0WE/GDxPP+ggxiqnqDV84ffKuvEarCe2eU2CdNdDZU4Tdb6CQIpP6cMdGx56PP5p6h0VriNEih7l0VYYK/5WsWImZKzWrGv3VEK80eyfzzf5XSOuiwpXb4V8yeR2L+NYIqNsm04QIuiTN9kFghFL7rdNpELRYruH/KY+5lcOis5nis4XLvuJDeQXfIKBQ850efPNBFPXpAZW0Ma8I8fKOwPLKEVchXAv8rWeCgaovR1bT4bMGjvYjiU1UHH6XqFgE9gYVir82dCRClawSRbk2WzDR7UnE56pMB8qaIHU9mCbRRvQhFFm0kyLTvzNsDz8+l4P8Zu8lNX4T2HzMhCEOGZo+5Na71h+Di9tb5Sby8fqfeUD+MAw4aDsY26D5bVk8QbqWV3Pu3p4PLS79z4Hu986XO7yz5f+VPOV/zj9+uv/MtDud3Q+5q6mOz3x+3uM52F3lJ2fQG3efzputsXcL/LC84HNU/0Ah4Mi/NqM2LBV5VIu8tBWqJCs23XJ6+cEjfPoH7MkZLFOgnYWsVDEosdG4+oNwKYS0NtioAWl2wMk9kDWNA/N4Ap71Y+dI7gzguTMfS8RCho67ihe8aTYAseDdxlfs4vgK4NQ6o3WXTYsEhsCIbGlFpFU63R9Rp5ENpmYUFARw4+5ulD4hFMW+lUsM3CLJfCI8kXalbJi+KdOsEruooTC5plMSPjnUhia4Ya8rm/hNCjacPmU/DdNgq+SRX0E/5JD256XnKzG5v9DAjOaxrGifcwfdCCQePeNfungM0I8CKCWJEQgwZdOlkfMWoolQVbvM1WP7Q12ry2sSdpS8w5Fo7wWUG3jYa+8fpXGb0O9r/AooWt5TXQ8Igu1OuUgsIBXz/uEPMNFgWdm/1jK1C3BNbHIBaDQAf7x+0lxPqz8w/xdMQb+hV0ijugwxIqVOt8Tm4McgW+iW8a5QBxBV0f0s2DpuddFqV1nN34HYZljniwbdd1btZ1we5DKT2eNt0XcIDOGlkG5Ld/xt38MfWReWRlDpnjnGeF6GJEB91Ccvybr+FuGdnoU0yDzsnzR+aMANalUXau5I5gXtsKbfZt14OBAw90I/a7u+ZuouhqHsUG7FSXmztdTjXToui9MaDX/UMeseDQyeUaohC/oYn1jaZ+ua0hk/th3dsuc4Mz6FWrWmVWXttGZAmF7J9K42ZKjfik0UZVW/o9zvNnhEkDzN9A8ZFftl1EEEWS/eMHh8nMAM+f0JwSexnUJ0KyVWBJYogQw12p7bZxAG+saeL0UbResQoFY6GdzDeGUzm50kX6s+sbvbtSt50bdEVLBA3G2wPbY4tv7FM3Z3ZK8hhCHiu69fnj3HoaEl0K+4kP1yM0uy+whA/Wa9YB4/sPR2yZP4JyRtEWAfzC5AgjoSFS6hgwhB51sn7Wxraxfyo2SWxmpnNfwhagoQGWxvgCxzaxLq1l33sSUxFqSnRcDUIjSdDDeDqdQO1Ndl0T/mHwAOGJ3D7qfDy2Y53cPG7bQrA8adzhMfyk7cISlBjQ/VPFvhPaTE0TPuDUKvsHUWgTX8mKxaFvgG/qiPg5QgC7DSrou2PmAbvio8hsf4Np+dx0l/3HZaGvbd4ZI4BxkopBxFwoZLt6fVsheh+zu5Vx20RsyQsFeKAzhEjzm+p+IKT8KPM2pg63VUfPvEOH73mzjt73Nm2febOm979J07Ov13j/XXrnvTt6bnpc26myUc7QeAt6nhyJjDxziJffcvk0Xj+cs7rtt7tscJ/HGFwft9I/5AvCT793lGm6/TQYbwH3uXzZ3LgLeIxBln8H7nPbkrt8ESy4l8mNs4DpNuzSnb4LiIdn0buXuK5R1T/LMlNrCU1MmB58DkImBDHYA2/LlDmCGSrKPtpSZh2EVpClfHAoLBIieVEVtCg+cJknbIiHUHTaIfMcVbSFn1iAkolo/iI5T/h6ATlqYqI2uY0ueYE1C8+FcMMlIJgchcWAuaZSQgcWhoo3ohHeE/2C6Nhn2qiVUv4zgAdDdv28udk+NHduFnkp94ZHcLOMC5mIUAUs552KdSn7II8RuBKQbGsvrhttWfDSYSi/UdyiQ6ksGug1IORQKg9D4EvWcnfT81KhZeKhyrnAXEFjqyJvdpCBZ9d6zuEh4sC/AubNbfGN/dz9w3j1NFPrxYfcrHsE91DX22/okzjZjk1b9JjoEzDBtxD0dt/dVSN+8U8IvSf1RdSCdj409vzR3SL2aFIegIOVkCEUsHF82A6I3W3U/cPk3LAQeYNJ9Nhu7ack9otQpW9MtZTuS9OAjDoxnSRbvVB1/zSJL1HRa7bRFpojG6hgat50qOf4pgGbph4bppE5x433i2HHJPCvLpECfNSVYSAuhqHIB2N/wp8UanQkMLI4Ffj6wHpnnToY1P3pr9EP+sdMLZXzRwMRcUIoqlbMZ/NfM39snwnFFxsEtrB/RmaN/eOvCy1Djje/JAh8wnIEDanwkBoSWs4AmvYTVu06Cls7ZssOocC/ry2N0RCbee90JiYaAbCh6jnkPtO0DI0Yrq4A0blSuOAqSGn1DcMQGtB5HJk7yDTSl1FksUYCyL9WdhAibhtfWdVjb/SXCWwiEiKJIKL0aK8ImO5IRoRWVcRHyP6x/hM2Ml/MAn8uBB6JJe89I0LZNt0/VQrr05KxUuUnJHWAbi/oweQDl+l2/2APo9kmnj8Jn4S3ZTgeBd+JAX3+HO+LScyXjhJmYiK9dvGt7HgSEvK8rRS2vCndtmCXC3wThE+qsbZ1/5TUnVV2G1m+LW86ExtczOn6GBFxPLiUohWqHhBLa+a75+6EvUWyHIiHq5KdZ+QAPfU9YkKXLfGFqmBF33PWVVRDTp5z2uPhthQ/2B8WQkX5bFAYUeGd+JgQho+U8LZ/FhDz1nu1/TMhUMN/pje2mFkQ9wEdXSoxRgA8K37xmSgitNmgF7JNQFKf8NDEAch76l3OBT4bWL+GbKOF3/lnl12K82WRIpAP6Pgh1VKI/dCdQRpoH6emhh3c78xrm/MtHjrCNmMGa5t7T6AMvGk42mJKHvMKBhhQHn8IfAyuM/LYtV+Ua4d3Og+9e/u0XvuzK73lJ96iN//4G/XuN71Z73/HG/Ts29+g97759fpfnvnd8GWxwoGLHBNOZS7SvtCb+Sft/nOpX/6p/k/WRH/I8ifKCnA/PuuyzHWUZ4zsIfqdGyfh5TH4kSAMJrn0i58e9OI7Rf/jJz0uget+gxib0EjGNHLTd35cdz/4C54o93HgJuC69nC+7lc8If++/z6N3NFuz8uj69ig03Z9C+7FeWCHBdTpWC7rjFWufEVAK1PEIQsaw4mhcSLIEKz1zW2UN7dpU1Rp9xP4PB+rNHlhy75J+Y0Dox96EQ3wCeQXpsPHYPv3Rx8rFCbp/sgiEq6Ag0y06mgs2jbpDm8AC7KKkYiG3q3zTdp2qEa/NJh74eZPfo054zc+ge5eOArGmDToPnX/GcRDZNtOTYniGz8ApxiRgCT469YSAsIzUZCzf/fPhA+22H0iUBqbzISPtrQl/lkhR/ePZeJttjjErVjgfMjDovQ+/LLlK0bxBrHTTokIjwEjPI+wg9sRpxNqCt0bTTn6Q5ZLUgpTKZHPb8ZBkRexPuAKN6vgLy+roeBr4hHegT98aC0YY4t/DnnVM/sntemxU8kD3jJbzQnh58Ijvwe+ERASC3loxe43Ea+bscn+SXwzcgDZ0pbb0BqpBnbcRLlE9uDIsBqCOA56IPKwCyPangOxOdu/KPnxwDshNgVskKI6608B6kWHxAbdHBCTJoDKiC2LZcBHKdGuKyfIcFxrxGTVdpI25rPvH+LvsFXmtJAhWY/hFLXjmVlYdheuxb0P9O2hELu1BFWxseRYGpGz+4e50ewbbDASwwLWKOWYS8Yl87xo1HpVVEsoIh7Oi177p4CbaVxrmCJ88bvtk/IhVVr6xJY+24cQ4BCg4+S5tmZPN6oPJccdVygUcCv6DdDxr/9OLWQVBuSLqKzpRfdpuz9Jh8ydCZlZUfFlMDKJajIPILutK7CzwwCRmDsp2/nYP8ydBoz2D3PH/32Q12r7R1FFsyqN61VCJ3chAAAQAElEQVSVx18ko7WaIdTQVYDnD0cDHsTFy9DkKFogE8qUuLBRyPPHv/V1wNyeW0PTlFoPVV38ZkyGXfGyzAOHjgKRzRZJWA8q5aHCPwZ4Vx3SZt84Xi3TxPzyXBPSWRdFv1+R81XQbQ+pkA2VcdjM/tlODRuOrHGjvDe3bVEllta14YuUkB/VNJRtn3MldGEq6FStD8NT84DGqLvwZunT4Sg19/c++rmOPJdb9LnjOSRo2B2eP44lgZ82HHSuellmpr6CvcbzJ1U0RKhSVww6whd97jB/NhghqW/wF0u/8CAgCXzdWgrIF6gjWQniEe2xxXZMHuJy559JfrBqnA04BmhdmqIwZO8qY0utmVlDNBbpJm/+jcUwMe7ZAKPed1GOGTreg/nEwno4Hejr2h/R1+Q36feWb9X/9s7/Vn/pjZ+rb3vL5+hPvfO36afaL+Hs8uC458sy829N8r9H+N7Xb2QcUX/5Y4P+vY9Yd/jsl655Cxx6ohZ9Lm2/6OmVjPOLn1rp0z90pc/+8AMdRNAW+pUvWenXvOxAFQM9BX4j4D/2yUF/6ccP9aonaqdnup/z0gO9+oWDHitYE37Ggeox/0990brjfha0zevjoGHeH/kCKIP/S1+4ov9Av/ZlazaHor/+ho0+cCjGG6z3w3L3LXAR7un+ZZzzpQ9lCRzu17iCIIw+LphoxQGGwoOCWKrAIF5+aL2S/AnfE3sA3b+7uR4KbxYCzGTBzU7j3FvvBjck9jNt7HSQvTAICuuBdipeKI+2jYeGZMFoKvj1TpWKJD9okPXJMeA3b9a0MtqtVwcvLOwDSoYeoFSi98jkc7v/HcQBfM3bbxYGhC4lFMARC8bW84Jx5t+zW7pFwBOwTJhHFf8gggr+HjmcTQ3/hDTgn1IsTcgHVH/GX1tm4t9+vVg8iGBJ0x5qdBv3McQE7Dl8it7UZpzwjaFpi61WDPDmGr1XxIH6+rNikY0IGkSyhcmueMGa+GMsejk+MpsmYiPxmHW0bwwr5F2tigqyJOCNxov4FdldCz0CHXcjCw6KOmH/UOCfzTgo8dGKB4ZV909D8tCqNOZTA2/ocS0ruqNxXmZ6wpe4lCy7f+DS7YvKvL3FKulD0IR/mjyHJtapNZ1r7GdcMOTDqPeLSvvMHI6M4371C923GNq0PEeyTerzR6kVD/v+Nxx+6F/Ba6hFBT81xhyyN00tdvyuy3w3/IIsYscHNvZP4VP/qmCQLNryVdx2tX1WVeqooNs//mIyRFWfO/gnAT0s4RvUlufO1nEKP8JBbjO7NTEwQeNoO/vnkLy15KVIcCiRYCsjuw00FQsDzO10XecqwVxsWg9FFf7zl9NZMOt7UNXn9YBvDJZzQo8j+we0nVDX4XzJMaGIOMYlPKhPGpC7cRCzfwpx4tga2B86KrdVHYl3qUY99s8xkfMK6GUfDlUceBsrfTJ2RnbbQLyOjXnT17fGw8TEtAz8Yz6yGztywzlJKRxC5Ne9LEuii+nNa1fjoQRgznpfWyOP58+se1UtRZ4/PGewBocIHWx1Xe6XGxcR8IiO7FiupanwiDXQPjF3xmkQYvKAINl+UoguyiMxJ/oGbJzYMXV+oieDWwFSq1XgH/C5+txTsJaIOZLyWnM0TqxvAPtA0OeHv4GR9pB5++wbUYiNEMzFXddJ9o9t3LJpjUyFiJmm1nUJ7GC/+I2/80oAVYLX/tkQr5vd2cDyXIf35ceEImJGx16VJwSvcZWW0f7x3kP7sBLxgx8U3Y50H1/Filq57ZQqBJkXAmJc6C3mw7Xyh48NFqWit69eqR994tfqjXderf/3Q36X/uzTX6s//YKv1199/H/QNteX5ks86m4J/eZXHvQxDtRPfcmgH3vX1OHzP+6uPowo+dpPe0I/+e5Jv+jpqo/ni8J/9UvuElDSu+41ffGnPKbP4cHCDxE/+8ykb/qsJ/QLHq/6HA73pvNNn/WkXvHEoJ9+z6TXfNhKP/HuUb+CB48Phe7HQ+9LP/VxPV6LbDfWWb3yyaIfh5cfMByc9zdNP448v+1j7mjACb/1VXe6bB/71KAnh9B/9wl3+9iz7Oa2i+AiP1003nIfR8R1C0xi254XCPPkK43FM+W3oyviaoV91lVM5tAQWIHADfwWEYqIh3KNCHCKAqyhiLywCOo4RQR8CpsCsAJAugOs2Oy9mEYE9k2NTEyv5Cv4Fqh0AtHvV75FhBqGw33QbmI90gDPgq6eS0ccjO4DRxySNywcDSfUIg0sFK77jUNjvOefRen5laW43IAIlGQhCBgNDEFMlZh0t0q2xQEyrygv/qkBVoCNnSKCEQ+/jBER4mKhEfNb4nzDIJiqqEBnhd4Hq4qPZvCBfiBGwg5hoJencZJA1VA1x1BIMugaCZreDOyfCR9AWisUjAhip/WHy8U/3lgS/wzI6IX8CL/ZR422hXPiq6V8G3mycVTmkOUtLCKVibQ83KxL0QrZEJ+8Ypsq1ACigy5IETNegFcxsO1iWwebGgTwT9Ea+rN/SvfROhp8Gt0phYh1MX8Ef2mARo0iyPY+XSNBlThJaJnupAa99apAKdjg284/Kf9K25b54/hwN2i9b3SbiTDC1236B/VhESoZXd5g0/GB5w42W9WC7Uq3i224qlWhoiihiBl0QYqY8RgC/cLDnYTl+6iIUIHHwVC0+OfOUHXiH8kvRibZjupygI4EUhRdO6Wi+3xVvG6mhHBe35J2v6Q5ZI4cMa88T8Zp6jKsCF7LcshiOPsnj/nfqn92bMrOP9nG/mBzgP4rjLEGVlX4Sdh3QJWCbUIRMxwLeU4hIlSYg7WIPFg/sDm8RCr0DSXU/TPUnp/4J+Eh+SDK8YoDPjJgo8qYkBRF10oRs288uBApG4gHMtj+joMjfHPsH8r+AhNKreGNp+T+Y/8gyG36xjLOEKoCkFN8lVsOzyvsuqrR47bPnzIooihoiwhFhB6W3B0RHW8oEiUdYgSvF3hJEaEBWgcsHgdDxT+GIv87RR+WQZBdObH+eok/qHKTTIebrpMioq9tphHZeNmZqvCu6D41dfvfZ44sa5sfPBFRfsj1ryAe0Tf7Z+Z+2/4Js0kJy6sWMT/afDbAFvPZIPrcsZ+MugDzLeTNs3qUUhsM33aQ18w9/uFjgwVy4MA1w6at4bvW0bTWlifSiUPexTQk85iQ0b925Sc9/NTbkkB4xweaDG5/2eNFb3xmFGd9ven9rW+Cfmj4KR4GDC9/ovb/r+Eej+YrIuYH3jZyFwu09Js++kBf848+oA0L5Tufa/1T+s89l/KB/eU8YPyajzjQ33rjptfZU5QEx72NOu8jxtghL3/BoBcwcR8HmOteS3r/c/6dHvAFN+trsE77ucsXwekxp+sXju8y6NrJAyeeHLbEz0jlCKesWACYK9SEdtqlIDeQXftKFoOp09xMxMCOjqkyZ3UCoVDp4EXBuBPOWXmFQU7dMDHXcKWXbvWFwr/D6EVgC7OC4n5jd2c96GBV+6KNOcBrsgzrIRgbLHKBJICDNHSryf8Y2L5hXZI3lgGBFlvNjC3AAnPLde5ekFccfDED8xt6xIXpRAS+kMh24DpAg3GPEM5hOHgVdYNumHBQoiP7qhIe7B2sLxyEaF/Bw35Z/ONNVyE2d/tn4kE0WJ+CRT+Y16m+eO/0uKFU5w7fEpuYAJ6pLevGCtlnZATrBeeGXrn2zW8Ahyo55HincUxnfsiWMNUMxHCE+dkGktcy0TZgOwyim6bM6H7xwTMUGrDvEfPZ/lqxFx37h/na/ZP4jkU3WdzsvyP2iC00Gu1SIo6B7BYu2OiIRXRCTq9tjYbun9hn5ophv+3q5YE34xVb+OHOtjAFU8VasjtOoNBVuuZTi74/ed0pIBifzhtd1jGhtRlHDhQpc3K8NDh2/6yr/Cdi/cBXdzHhA0+wsq2p2z9TUuv+kfQohNLZqVlO+DSYHHFYFtJW2shoWcYEBQPZDa4VL6SGwhxtQlNhDSkiFJTIdAK0uUJY2pfbKWU7dTzdPKWgBH3b3Pa2JD40m3Lfe1bsPetBs3/oxT7GdWw5TvoXPGi0qQkyHnZrkFDemr9CR/ArOMbRG4GN6BPtJ6AbpYGvtxUKW9aHRm7eEeaTItsD2tyA37aTZP8MNfoI3ync6Ep0NDOHo/3js8FRE02h7h98czBUdf8UaWJtm7DNysIj132+4Hlta7R7bdYtJtRX9w8+sn8q/Lm6rDNbW2SBucX34uBZITGxzdm3iLWaSONCUfYz/dsA/rOrDgD2lS5va8kDwgx2wJueafrEF6/01mebnj1KPQd8OAf/lz1W+MJQ9DYeNN59v+nlLyh6/XsnnpAlrwyfydeIv/2GDZ8hBT1gBLD0ZGOl9B+/4kB/4Z/f1/2t+kMLcdjfTvlBwXaDih6roY9+qupNfNFYl+gPMO+5P2nLAYFYEbFB4GSX22P+tQC6WFa0mLNr3CufiocWOkBHL06FjcNPSQ65a5B7yJBQMDH9+/iFCD9kZfabl0brsRqaNZlo27KI+Em+0OZJKxwbEdQexdU0wX/FIvDcyKyH7gH+XgGWLZiMNKnArnIbqqWIfnivQxAuk7YEQTEStUch0Xk0iv2DT9YWoRS7Rn6gOA//uu2Jza3PemhK+N3fWseU/bNPM6mM/dc/QkfgYDLN/pEiMJhumCCRnlysBbVE/x3giOhvUOwHW9/+oUuYQ8YZvPgh0wafDKvQxIIyISikFPzcUKKHDq/MnRU8PH8CoWqacXY/PXTgFTsT/WpJ3vThE2LC/hmbiL7yACX7awJ3y/zZsAOukGlllJQiQjdNJmH/FAqlFvwTmmNAqhQCibp/4FlCtBWgakKeERnWazF3RjViDFRk0q2lgMcA3xWyrh0s5HyyF82KR8y1tUH+qmFbs7Swt0w8yEopDLHHa4LzhABb70ljw58hf7F6VPLY5m2akKUydysPtSFPj3WVKp32TSADrqIu+eWjYcROlm0YUvenEcEDaGDq1lLBDhW+a/yyskBwCyzWqD9qppkVW6cq7jjC7t5b7IeE5z4v22Bkfm0I1n7GYoBfrETEPtq1y6YybidkqTryPMUGa/xi/5TOI5EoVUC0SeybWitzJpX0V9bnoxEpA0Xy2mJcamCfPy14GRvdbkIyCTn06FOosI80FXS0fzb4CC3hFlpSwt9to3+FfptiEdF6VWm1vcqCdsM8NTI5V0yaDbEJZc1nA3XZ2ByFiJQTmwRfHaoKa4vjqeCwAf/4K0SJguw3FOWC4QXfDBk6gH8tYs8J33RRKjaaD9uWED27Qrxk0W0D+7IeBlfhP03S33j95ljmf/aOUV63DN/544d6N18KvuhvPqv/hMP+0+vQO3lYeOuzkz6GQ/0nvmilr/++5/r4tz+b+s2vOtB3/sSh3sIDxzf8wD395Lsm8Ce9jq8URwTa3+VhwnR/4C1bfdMP3tMz91M/8o5R93ggsRO+49c/parQ533MHZwg/fZfUfWaBAAAEABJREFUfEc/+s5Rv+GVd/T3+ELxFEb+1h87kmX+J2/d6tnD1Lf8i8Nj2ff1fph9lr59/KuWTcNj/MASzCFC5iRedpVdtmsHyYeapUbZb2XJdEQAjSXlp+uJYPRGJuwg2vUoEwJ50olg58zeJ71l2LKQ+oFsQyzMkNry1qyhpA+Fa5CLx1om1LipSD74CDoHBwMPlsnGmlrBwEtiItsxGwwbVApCG2pNeXFANMYU+UsAZBAngBteCSWuToU8qc+g7h//FZgjfGO5WSd6fMqVPuDR3KxFiBWIDW09ZF8UJ+TYouiGs8TsG+EbFtdpy7o9dR+umRd9c31E8jQeHEoJ+JfZP/hhZbHwRe780+SU2CFU7B9JFZkjijzHK21Hkz0aSBX03vBiouWOhKnOvklsgD2QbwTus9EI+WA9Y9I2Fx7Nvb/Fwjeh4KsY/mG38BvJDfNn8Y3zLZuu508is78CrCoj4tHIYCojC2CFt300YuM19KlyUIUJ+gsDdFtlUiyzf7DFaj1H7MSbOfvMD3oJwcRnZDe74LUQSModlDxEShvWtpGy/YMYyARXcBb8R5X3dRP/lCLmRWjgwDdNTRte++/PnxH7baexy9H9UwIb6REl1k7or1gz0ZJzTvavcbgI/xR4zmwSe9gbge0L/vL8HVYS4kotkCd46DAFgYlfdcOEvWdq0HN5B1uoj6WJd3i82S5iKZG5Bf16xMl+SfxjHgfrqijBWjZpw9ngAf9wMB/xT8FoB+thlslCLQrcSK7UyLy8czCwdiQvLFPrGsiS1Hf+CWyEXcgUUbov7J864B/WGFrolZjmN5LkZHD2OFnU63MH+7s+wmlk/mxA3ozlxBa06xGnQGH7Z1XF/KkSDaPXNvtnYh4DW9abkfgec9SAf9ZDlb/IgIoOTTdNWAI6KZ8NppYWQZZHyNaIHfMRN+OF+KFcYOq5X1chnw2KiuavAXSA4/uNIOFm2BGh1mWkSZtoIiR4gYN98I/l8BqnC/xTCp/hRp7A+gALGQzBfsSmbhPY2/UwuApv5qj+wZt4eEBuG97/toF4keGv/8uN/LXB/1nbN//oof7OG7b9E6///cL3vm4jP1y8n4O/f23CDwbGeRcPG2/nAePvctifCLZ330v97Psm3pBK389Dg+n+07ePvc39P/ZzY/+P57a8ZfhN3/U+/YUfva8/D/yJH7qvb/j+e/qBN2/1F6l/908e6Weg8zN83bCcfsixbN/zU0f94eG0zg+zz9J3esxV6qZh/OMYIYgdAnN8EQi9sOSuREfNfm9Kgi6Jsg0HdB+m/bued3ijznyUF804IebBjwQCKgHdRdRKfc1K7oV8VYtWdBjWUXRnxWdbhKGbESKFeoFMN0yEmoKNw4sk6wNvtJn+EYrARiFir/V4acwtBX2iccfT8s7VVEHmDYuZ5gbdKAW8Ze+k1H0zsYcnD3ST/Lfl/eaD/U62WUH2wgIFoh51Qgx1UOCP5JBa+n82tYKnfWNYo/exf0JgcuMuD9TNU+MAWjhQ+MujID3AW9C2hRrkN8zVI3azZDFXLP5JeYMdKmugV9UIRSlssNiTMTe+zMd08ZHk+TNporxpo4YI+Xfo18Qrl4RIRXFjlqcJBDRhpQ4K2Sd31hX/VHxFnQ7756BW5g9tVbLpBG6H0CNJtnupDduGbJZiJhEqkiZs5LeiGx4QMhCg86aDq/sH3IZLSqlYr2DJEAV6b3jB3/GSJtbnT+v+2bLBHHDqOkC4FVDhL3BDcUOGzx8e0IR07wju5newLvindF/ZN4aDYZj9gyxcEuM6hG6ckrmTvGG3f7Y+TECzIlQCBdswdfrX0y3+EXjqvEVKFexTEKjhnxUx1NwaNJLf9IIk3H2HajBzIjXSMrEhr4mFO4SKf6VoNVBA5uhyGf+mnE/GmyZm6A3++rSuzNt15aBaHvTPaujrXj+Uyim4AVwUbnQ19Mq+brU+fyrmLQgVEfRI3T88bI74Tn1GxY5fqpZQ4SDvB7wB/4yZ8/zRTdPMw/uhoJieP6y/W95OjjA7qOzHuKXQXgoCwy66tBQe4WWamKFThB37cuhgXeU91/NmgYMB/9SioUgzfkgC5opuklqajhToOrXA5qJMm5xS25Y6xD/9bLDnnyCWPd8twtTEuKoRXCl042SiwDwbONSysvk3Dzb4B3ex9xQd8GAZHAhLFDgC4D+MbxFo4KrUkBCeWJofGqCf/5aA9Z9GpEdel9mLtQ/uM/jA7vYtryj+Eg8SH+ChYWlzu8sGl41vsA2cu820l7Jzw3EbvHnZoA20Td+wQSaDaS7gMQaPM7hsMJ8POhCgnSc5YYD/56vHzBxlvaHXe4kbYRIgT3ySHVmcNhzA1CrBx1Ql8MCgN+Tgd/m2IWBg8MOLD8yckrVAdElCclCD96gum2bkUd1TxpM7mEULbS+eI285ttvoNvBBaOlb8mBxGVjEJ+yG1Xg7J8+8pbvn5rFAb7jEzfjCWaFg0Qlt8c+WeCw8LqyGQqsEW3hJfU26BM2bogRcw4L5SZXNZPGNaOx99NtmN+WzP97utn4Vx9j+3qswCyjZQ2FLzPrgYxwfFuk4vpJNuaqoMMjlIcQyy80r7DGWug2tlmGv+aHFjtsFCWKDjQH/jBzAigY2CvXkmLI9khjpDbd8s2bdKOf6BwGyS07h0VymZr4VW1jXUoJwcKsQhc2VmPXa4rd27j/hCo79wziGgKtuNx+W9Ij8U6AtYnJkfdsyh/3//gw8OBTou8vxgBTd/7rlFNA3dEW9tu7PHyQI5BT5gzZi0A2vhoKcL02adSIVJRAhO9VG53aTatinETMJ/96xuwVx639kLWSzXCFppC328ExpH0C53BXBzAw1YmBk7fRe21iHh2EQIsrJMYWIcDNnt9weBDoG5PveQ3wcr234ye10gYEZ09q69mhgYr+uJrWjW0qv4COpofwR5xrjtGzY4UHeoSLHcMMnHmYSkNPp5FELnO47q25ctxd8NNk/vDQ72oSSOFkzf2wPw0B/M9NuGY+4PTA/Q/dPoCV+mX2UnXsEvZbF8AjFGGG16BkY2Q9rngtm0Tgn+sxknNkObp3BUgV7dWVM80MH4rXEp3hRpxLNvdX5qa4zqwsepDXxwL+dqrass4LfqgdQEhniYSqI5AX7TFLHjSUR0m8YAodHhEoIh4sgfBCyzfXL5m2H7/yyY07jeewCp/uuUj+N668FIwd7H5xN/3T/ft3l03DuGALDwXHcT908To93/RgHOz2s7r6L4CJa5463fPAPYqXge64+qUQKpVynuLvcwlbBRPOLcn+m9duFNY/K/vWUgEjxTGGcgGXjz93o284C3sUL4h5EIDPxLPKb8rcehk6Hgh8abDPbvphH75CCH/97jIN1k9n6IWNeOBgkp8L8Ss0LirFZ4N2FXd17AkFxhpRzqhdceEeJs0f8uuUBxj5ZD0Ur/6oUPomITsms7EP1ZSL1wUgRRQ/4R8iCPLhL6ovX1aWwvssoa2Fw3bn1CxWhtiKIg84oevnA//mY/4YwiBOHj45kRNGvoDr7Z/Ztygs4jXowBdUFKF7iarY3/uFFKQ92TYF465V4O5ZIGooAkAOxWODNMaldgvAjQAmEOe0fIU8Czq/Dwnp4nPMFXLdSjs1gz+GpQX3+mA+dzvynTr2mZIZO/CPZOvIYYa8qYj3lN7v2Ex7WgymoLkDxEleDrmHL3uBfa6g1eGMZHLYSGQP+kuU2P8cXEjBCH4QE77P8A+fEYBFB6erXfnTt+8fxXnzQ4oBehkmmHuG7uh3WzJ3KmjJxQGycH2yHmTteyJB9irjyQZaafJA9wdEuuWeBXdMFmdc2H7jsnwmiq8H+Ef5pyLUMTnltNp55Zpd+6budPFC2KB5Y32bNsAd2i3BNV065G+HcsKt2e9aSahwA/ac/o8+JkNk4Zu8eNB6qQ2P3j0elb0BIFAtjPecyqdBqP5GdusDVAqe6zqwmpFOOnX42YJ3z3rPmbbZlNT8z9/zBdX3uun4mqUfcGPgniMuyBxHWDQks2K58Xba2omEZb/0i8D3295cWcViPmPnVKt3hbMDSgn/A6T6YR4eoY8C+HYZck9PiJ5cNSY+OQZdKGYnNm7xu+WyQ7EV9/jCPLUtBPrjLvPvZzd7ssp1PvnjuFxH6EGc8ExGpG0Y9BW1Xv2xO7GiBy445jbeMd3667yr1q+Ce5uWxp+E0zkX10+Ndv2jM0m/ci2DBPS9/2HiP+bgX1eNQdAwQAXJO/JyKnGBx4JPbmCJkwOEg3DFCzEuCZlLy4zdPjYZtD77oGLd/gzOsYKtjgD9N12YNxb2xUOJyA9orCjpTSVXV2HX0urBLAAXAJCDPdFIhscHQxsQVtUzsxVgwNffqOJn6Phx3XFBo6HzYQEI+xb5/Esbwo//OMG+wWzsf1A/OhRUCERaAqRdFqjQiG/XrXvPoTumEBNX02yZVQjUV1JfOiBCmAYJ4hj3Wd184T+peCxUUkJkOqpQLpZPLuAuctF5Uin6wuT+Bh38SyQQfWJJxdzzgn3UVX6OShd78kUMfjAQvWB3PHbNEFppcuh50w+0N3SNm3f1vcAL/2I46TqEIyV/Cnftg4zhx90wOO1EJzaN6jZvp0Xx8uXeB48YLCpDRht31qEkRlWgISQCXmLMJ0Mjbuex4oLmqD05KHfsGeSyr+VJ0dmWAmqyaSJ3WHqFeJzYb82fQIPsBtPmiUojdCgRTwl/2TMvDqcq5uBeIpBHcQNlt2iU3Lb5xvmu+MDMZ/xsk3osoSmHu7iiF86bEP0wdhVJbYneJmwsJ3xgh4S09Sv/MIlljl9CPyyXD3BpoK2YPVp8nhlDZ3QrsXmv0cgPZ0rkGZm9LFYWWVje51/kJuH+Bk9bzS7mjeMj84ZKQIeVkKpTYa8yR573O2f6ZZTPObQP8UfEB/+yMtTPdNQSAJqPmO8S5qKIbcUAhITxhk0I5dn0UFREK5o7nj8faBr2dCkOkUE9Ed6fVbxa8t843W/QE5rYL79DoZ4NJap3HPFMEQ8ua7D1Nkv1j//nX2ZzTdO5V3NMFiRCX7qxCn/DiQXyrF/T+HWDsn692sI8fI5A/8cVVtUiFsmPA0OMiJC45zW3J4SfYPAU+4U3AH/GYfZ/V/Gis9LHhEqTGPWDxmvxWd5kdJvLzBAI9AssE+dlX0JvYSCzoySFwxurrVbhtrs93Gij0PvKbXAHXkXjlYxC8o/Od/SMdjQP1yloUws1al8Jnyyoa9PMxBXH4ML0KivNRRhNP1iO4AXIe58KSeiB543ug4RoVphj8QndYXguTxAevQ75f39+GNsyfiTe9CeeCMAO5f3UnMq/B6d/8Iaj4ECED7RtxmqwpKW9iPow2Ws8eFMyzs3uu0hop+WHlgB0U98gb6H2Yz/7xP05lviDDgIOqivz1uvw89E9gNAPZ2Rd2KhgLq2vEPicmOBkFyvFY9xuOG65ZaJx6kv3Ee4vp+wvDvdEvs4BupsgAAAnpSURBVIIveVXNb+ARwf1qBdmCjyDGvCbDf0OHxUVyZcpf5MQax/Y8Y3czeGQv0DM3u2Uu3exeGG7/eD6sB6+u0hbm9+2fLb7w2oZ/IkIHTKOGf1oTs0k/75JtajhPMaYO+zPewU9bbOC9xV4xHI+hbynvFZemK+eWZ2L+VDw/sH41cp8NPH+OtlUne4/9ExrHuHDulC4FDhXECq70weP3fdpd/YqPGCQUs4OvC/9uHCb8N9SG9i1zWL/j1Ws9fScI5hAxpSKpEA9cMiho4HKAEyJir+AhQ0DKbzdWPCSsIJQx9c3Wb+3uEaQb/7Iw47YcyMhu8Xpgyt0inxPS5ujJ121Cs+tkD1y2nR/I3Dg1HR9uEoO6z+3JbSkvOU1XukxjHpDywWdSkT8TR5WG7pvQakBa/LNl4z0CnmXhnqZRCdMxYx5+S/cUEj6K1e+K8i1qdf59LHL0fL5FhOwft+YD/pHoQmpGepU/Ns9xQVdP5qLunwbxGk2l7vmn2j+tvy3132p/rsErRzlriyJXZ3qFEXkF3Cugnia7V98rnkmw2k4lhGv63NnHd3n/rXLgLdDPpHO5RlOc/aMoHLyaSg15k/VXoLrzz6al7iPQPSZ0aOTdSyAfvrock8th/WuYK6cFSxoMZFj25O5SB1SuFHj/IExy7J9ljBS0JXcQJYUzg66bsg/0w3bUKv+qTrV/APunlKaJOdX9wwure9uRVbAxn5Cjj3yEtz3/5M46j5D6pUjZGjOcLUFEiKmjwq0hb/eR9IC06cOZfQIuXde6LMM8EDngs6Uh4Gl/zP4p8tnAvxY/wv0QQe7hnyPecPnXl7z3MESPNp1QRKpHS/qS1CyBwehzPt9dN0RE33tsA7tBD6zx4HI51uWEj0B36coAmd0YSmxyE3y85wVvYuazQdG60uc/moT/jsbUc/hnO02KIs5z3HYUzspKUfKJXCri2MFmWXH+C9ahL/vMO/q8TzjQx3xI1Uc/XfXKp0rPl/Irn6p6xZOlt8/5jOP20+D/5+B02+n6gjPTMl3TexgUvWJPhtP0rlc3X0Pter0SnWdwvWqR8ZXwvXXAtostlvxBnrOcH/Vk1UeBa3gFZeO8ostd9QraX0l5zmf5rcOr8OerX1L1h3/tHX32Lxx0MBThdgUREhSCQvSaF5yUg5zdgI2SMjg0SOErFAEwZlULh9TQwFu7wVEFeOHym93UzZLHN4I/IEOMIwqHrV25zQ1EMb1GpP1RXaE4JhXmsKOPyqrcfICxbbZ9BThGpTAjgiJPVOYib5Zjt9HSx+Tl/KEKZvNnLTY+xQkvmtERPBceAsbYWaLjT+CaTEbhrYEU/qEhqNs/A34e7KeQWCMY05DJVHReulR74gM/uBjZ5RkC+gn9huWIo5uzMfkHIBS97jvcdrXetCvDn85G7LgVUzgDZmFcJ3Tlv5K2wXhuTaTNnX8Y2uW3MdPIjFwu67iUH5Z37SFs/AmpCsgZlZKAUATAXBlqMHfKPIdoGxVqxBVnVd00mbcBTt0nXUdkavgtsQ0ZDropl+ePNz+3BrcFKArVWEvIOExssbf1PBHA0qknz63ZP9Jmmtuzz5WU5094LJQwFyVz6MOOb9kVO66eWehUwXM+ZajAMCFoahGhCLcVHfsHP9VSOJgK/3gUhtTNkuU0mEqzPyggklwWmrlsoPmRXWhGWEen5ztbv5y7ARNoouD8Pj5aZKOJa9Y3wcY01PENbynHCVsk0uIfSsieYDTyphlvoQ4OypimoRM459asO0DQQifxtFQtVBSFfyAcEbQVDqmlzx/7qdSqLXI7ruCum6bW5Z2pNKRIijQhU0M016wTjY/4so4mGdjA/nHZQAgKc6M3tjd7Ysbt4RuQxscu/jpkObd82Zywh+2dEGrG8Tjw0p5mYK/SfvqKoPN0465uPh1g4vENoaL7J/COFEEO1FK6f1Z9/wkpikYmsO2KCLpJ6nzhv9DoOsoW084/1nbpfZQ5ekDOd3PDrNQEZ+GXkPUq7CNbf20hZrRLi71ctaksr/8LgMYA65I8CFtit2cfR09AzwN24L5d8aFZQpMARZbEy4UaLdCKCOQEnOOLfiawb4AVQpm//XP8AHMOl8Jka5XH0Clqi4hGYLY7Q7QnD6J9wavX7et/9d32tZ9zp/1B4Gs++077auArP2vVvvwzD3awbl/yaev2lZ+5ar//M9fPg6/+Vev2VWe0n+Ay7jPW7St38GWfvm5fRvkrGPPlHQ52fPbzNTir9uWfsWpf+umMR5YTeuvnyXCZvq+El+Gryc3X8nwZen0xYHm+GpncfxlajwLH+n8ptvgKdOwyoKPl+gpyy/HlyGO7/0+vWbUvfs0aO6zblyG74cvxxZd++sHc9hkH2Oqg2Q9/4LPW7Ws+e93+4Gcf4K877Rc+XdvddWnETHMcGOx/xw/zvfVcaspoCRBujTdyxJZXKwN9YrfYgwC/j6tqHFabYsEz7nUBGlEa61+DfJuI02zZNqPa4TbbVtGiXZf21cdZx1VJ1srSDmprDdswv5BtRyuRF3nGkTyFHZO5lU22hUHRfC4s/k0IJK+lNBagtk/Dc3G/flbZcrAktISe/ZOZrRTLgHVgMY8J6M5g/Ai1Ck6tpQ2roA+5MOqMK+pXh4QmT5/I4bGtTcqGKO0I/xga/goabsLjKmOt44B/Gn5Zx9RGVuREx8QXtgHitcTu27F1fR2vEcgMjpzju2Rs5RMBH2iwabTCoH0ZImw79fH77afLbCqIAS70JrjaP2F7HdOjTzNYNvfZP5475q9jvIt5nea91Bv8EnmbdaNsORqyHI7R+NKBfKUJ2yz4t51bT+tln6zUGhtsy24DIWogZrbWonn+GHf2j7B1gpdtamr2TyGGJ3Qo+CnQ7bTcEcEYj3sIdL2tv3GJCuxj2U5ouX0GyxL024f2T2GNSz2E9iX7EprZ9Uc/1oKWrU1Tsrap3fcaQl9ce/5cXT7bG0Nju2xrIQvzZ7FHEMeWxf0NGY0bkY3TCE0JqNk/wXpd8EviR89F7cVxhO0p5hV21/ny2d6OyxR4+Kl03GzqtJx7bFCfwfiWp/tnVVqwBsy4xrsepBiHvImPYEtYloYr2ojuR9toR8glbCI6Fxvddu792kJgXtalxnpbsIG67QM5Apksn+e5bRaLf8I42RjQij+nCd2y9v3AttuXO3O2b+ac7/ct5T7GuhMfjTlpf899+2Nm37jd+N0/CD6sfN7cx0MWy3MdiIA947M1nw0wAWcDz5/oZwNhjwQswwcDVsTdiD04RrdsrU2O351e9odlsH9wGP5Ti+4XNeEny4kybRgGxqoFYyvt2o13XlgjnAd6Oz8PbG+B0/BPIkctasI4M7hs2PMPcvAs0epQ4F9anOILnweufwUAAP//YMqluAAAAAZJREFUAwCHfjmn3rUbRwAAAABJRU5ErkJggg=="/>
          <p:cNvSpPr>
            <a:spLocks noChangeAspect="1" noChangeArrowheads="1"/>
          </p:cNvSpPr>
          <p:nvPr/>
        </p:nvSpPr>
        <p:spPr bwMode="auto">
          <a:xfrm>
            <a:off x="155575" y="-966788"/>
            <a:ext cx="49720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6" y="1234525"/>
            <a:ext cx="2037320" cy="3680503"/>
          </a:xfrm>
          <a:prstGeom prst="rect">
            <a:avLst/>
          </a:prstGeom>
          <a:ln w="19050">
            <a:solidFill>
              <a:srgbClr val="EA3323"/>
            </a:solidFill>
          </a:ln>
        </p:spPr>
      </p:pic>
      <p:pic>
        <p:nvPicPr>
          <p:cNvPr id="6" name="Рисунок 5" descr="Зображення, що містить текст, одежа, знімок екрана, мультфільм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30F6B70-4663-2932-96A0-8398CC6EC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920" y="1240259"/>
            <a:ext cx="1873821" cy="3674769"/>
          </a:xfrm>
          <a:prstGeom prst="rect">
            <a:avLst/>
          </a:prstGeom>
          <a:ln w="19050">
            <a:solidFill>
              <a:srgbClr val="55BA3B"/>
            </a:solidFill>
          </a:ln>
        </p:spPr>
      </p:pic>
    </p:spTree>
    <p:extLst>
      <p:ext uri="{BB962C8B-B14F-4D97-AF65-F5344CB8AC3E}">
        <p14:creationId xmlns:p14="http://schemas.microsoft.com/office/powerpoint/2010/main" val="177030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B8394-31F1-44FB-5120-661B30CF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39E606-61F8-0FBC-E5E0-96E9C533C7FC}"/>
              </a:ext>
            </a:extLst>
          </p:cNvPr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1EAF7B0F-C980-C73F-2938-C9848B68B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4" name="AutoShape 2" descr="data:image/png;base64,iVBORw0KGgoAAAANSUhEUgAAAw8AAAE+CAYAAADLZSz3AAAQAElEQVR4AeT9B7wtV1n/j3+eNXvvc28CISGU0JOQIF9IA1QUyxcLxUJREaUIoYZeFAUEJYiCSEdKEIFAaGkQehEwgAJKl6IC0kMLkHrvPWfvmbX+78+aPefsc3POza28/P5/k1kzqzzrWU9fZfa5Scttl7dPc17JpC7naS7ZdZdT8ePtbb50OeeVLtf6qdtKNy/nvG1a8o5ZV/tPsy8A/SI51wE/JKqu9O6AaHPHs+QVEG5fafMOEkPkruvyrGtpy3lKhcd1Xa34STxMFjTkSl8trI7q0mphP2V2IPRZ2+Ud0zZvn8EzeKmqethB+TIKF23v8qW8uWv9FHnvyG2eQtA053z5LOdlZHU5AC73tNPA3dVU4KZPeTcu92npYTEsg7DqB/oYIhcqW/RTwLMDAlagnSx3RzpwdykeMWMfjNF5rMVEHbdreO2328NcvtzmGTxevjLLO3hPkX2fct4+zflS2i/a0WXrabraVvJy7qp+UEm+DP9ZRniXLHdobT2VHX0WU96NqwOmA3/XFfymy9tWZnkZXUAe8nFLBcjbGG9KZaH4k7o7EwdteV3qR69NfXa/PD3WNgQ8JbNt2uZl3lMwO60w2LaVnC3zi7ZnYli36jtuX4Y+RJaX25Ivn+a8Muvqu0NDoKh3x7Nb0A/F3brb0oG9y22bq362ox/jRxW5xXc6Wo3I+pl1nbOk4U32AN79cB5rSGuDDXSt1exbzmPZLqdkLie+r4BuyrBTZGr9XE7FJfjOxTsyvpVX9UN1nadmwO5o0d0s52XSNlJe0A/okGRZTXk3r5YeHWmG7ndA0HZow3wyZOaZ9UOGG//u0Fe3m1j3D5jHzdC2ltbwdn3jWsU+5qbI0/pZbrH9lbbO99bL1Pqh7jLix8Xo5xIS2fX6gRa6522zkrejqG3TDh0WKFqTl3MduIZE427dLfyDHp/M2brZjv/M2kxtRh9kwOLyjlmmrqPke3g7f2CSaapGwqgeuU/9WB69qwB9eX88bfMryHYHzFq+U5D2qRC3crZ+LsJBHOOuqJ+MLQPD3ON563IUu9KaSpDMb5e6PdRPR98O/v0e1gZVP64gtbQBgr92NXXZV/907kCkUkpFa/Gbtlxp8JhOtYmatXxfs+/P7SjDMt1B8NiBnqYQgBtUP7FtXopSLtreZq8NVrpS66fIexlqKlyXWT8UdNlVmCmxZ5GqDti1tNiyeb6lqQV/x3iDfkyfVd91Hf7T5dLlbL837YBzd6R19yVauFIuiiYpQqQIXoqUUozHJUajFF2OyKQiHsCkEhWm0C+iRKFOIWB4Oj9PwTtk4D5J69uljcul5ECgMcuMD13jcUQKedCgGKUU6BNvBTGe8ec0bIJPUkj7IQU4IgJUC4m6eYXU56Xdfxfk4yTBj1P0b0mRwxdvpRjBOFWuCEnRNKr6aVJE7lKVRUFuNEYqlIFxvhRFCUWQSlb01X6LKqfCu0+SaL+yhKxzGyvoBrOK8UikiCYUufaHntLrrc3CdnJAQkg6YKkwnqSIEP/x1GJSSKoVkmpe2v33oBtJlY/CW+r7l0hBLnJp4N9DUKptgd8oxmMBEZEz+igFV8gRtNt/MvILroJj0StQb9WhRGme6BCLSVprkxbza3nTm3MXO7oCvSUmI9MSkUIhwUOxPkqMm1L9K6urcFLfLh24N8xAA08tJlGnWiGp5qXdfxf8R4KvmgJe+r7W05CEP4TqEAFY+BoTUxzfqO71U/GUqAC8SnELeAtyDPKUAQlJNfEAFsBaWSj29dKu37ZV62d7q4DaGI9SjJqo+glRw3hirBH6maJDEXNtKpJCOrApwvh5akgKqU8h1ymkPUtVevQpQ4q1/mAkZhR4T2SRYURICl/WzQj/cbHr5nKhkIpwCfTiPICyvIK+1HPX/hIwJABjSFJfJ+36bXtyXFtuTVfvP42dU5QFOvcPZ0pMGbugn+K6n0Bi9GCYhSTyfQouqc9Lu/cu8LROP9HLVerfiXIuihFrgSAfXJIiKE8m1BP7C77V6yeHpODhOwr5BP7Mm8ooWdSvJQpUl9UkrbVJu8iXXOd8+8YIvUxGCXKARxeh3k6ItsHaqsY3+0+hXlJIBy7BSCgiGGIhibz6yoial7RH7zKH97vEWt+uCL8R82ti7hnqIyQhj4iqnyZF9tyTA33k2saDG/gAzrYLHrJRxUdfiTZS1FRiT/yn0KeULqybGYvGEWuUyThVOrEoUPFkoBF663jn4rmoH086MG/HW0kRQfK9Likk9U28JdWytLvvsgpfhIxDIcEjyfpxTYd/pACuSoGhaGsa9MPaOs31I7lfAVys3aLioIYevXyoQHbz+gorCsDjX/MGQLQbqQDe9Ws3ZD+GjjHrA5Ct9nVMaNCP124F+8jz8aRV/Fq8Eihry2LlkG+MlkKbC8/5vZCtNYxOEJd2rq+Ne/7IJYmNg5SSVshPu5DHbxkgkzCIqqEmFeBC2Qzs+TD/S3ogtNiYlKEaiA3007dG6vtaPkI2vl1jGRV6zaEWm9y8DynUlUbEBik1WslJ1o/11TG4x+WlhodtZ0rMKmUfhvvf1jXWCFrLBpJeqx9yQSbxKMgiWwjkqaq362qGtlXxrGb6lr17Br6SeneMpJUuadaJuiLrp+JknBG+ExG1XRtSr//nr6h8wSzvQM47MxRUWD9MZMQQCgu39eP2vptxiGz/XgDbi2zCX5IiQq2Sloltg34yI9QbW7F+eGmKf6kSshdD/a/vAmPcgsH60trlcp1NqeqytVGAEuJxC5Xzu8zf2k9zQEEnjmdCP1PmnhXil2Nby0D2Ycc3djxiASTv+1tgBhL26f2/sHMooKrw9Jvs4l2kRAyhUfYfv4N2J1717vP907ZMl1q/L4+MvKetFJG0qJ9Okv2n6oeBrB/PUU40/T98w0ylvpdjzfJYLIWCmp1vLDnct/T6odlQTpL9Kea9opZo3uc7wNCxNnA8C9YGjl32Ja9NnDxqgSSbzbA2wLXp9f/2DUtXYMCycKXbhrzLq4lKy8AysWxW68m4Dy/0M8/xstxct28pWAc06rJUotFyDtYGQR02IihhEO66dmPDI+vP5V2NmXbVyC5ERmQGKyIYEYFVMO8XY/bda6HP7tuTAUrWElRtaYqWmiwHqZbJYWXWaHmamHyDiVfQJRhNKlhg7Nug/yt7lwWqFvNDtWPDyIwzm7FTrNWGW6cKlFbL9VFB9u0BPk/mS+hmQhoTCYza+lmeNlppgw2FNMVA7ByB3qyffRv0f2dvy9ppY+oCCUj2H/tIa0AS4pMsMK1dEdEX5q++sHdPjpDkRY59Z9xInGBL4HUgsH6Wp0FQkGZKGksqbC7+/1k/sLjhjUiQAPJJqvLq0I0BC/bqNqukVg0FGp3ltU93IrYZwUGjLPuPE0PiM6nGNvvPlODeQt2EnU3ppCC+6f9zV8jxo4/9TG5WBolbi9f+0MkivpQ7JF+0Ff04xvmAKuNAK/jJ8izV+MYXB1w6NGHw3EpRdqZK/89fu8NRgkuvDTwfrJkoQqFeyIzlCE/t18ubA8fULaOiMWsD66fDgaybZdYGK2zGpxBvKvgworbT/zf1g0wsp0Qg8+bOurCZlgWNeJ5wMfzQvl+BV5Sca1xbqvop87Vbwm8arcyYezrPPVIKKUEj7ia67fvg/wswLJJQFgsb5AMAb3Dd5LVb1Q8Fqnn2d9VPnxVqnOf2/uW5x/7jtcEE35mwflOgD/TgtfUw98yoHHnAzFhOvDa7iQGFxYSbFyF7Nhwc+ADABCvxeZI3bNamXHXeM+iKrKiYoMao9iCBEWjjIMdrxulCxrqIAyogTRGapKKlSdZ4UhTMKjMYXkbqHbPrtOwf+7NgIaTepZ5j9HiLPACptuzvRxDcYg0pwyyUPDJtRR31giYK85sKANngV0d08O5yyAHCefRf+5qnUvsV4Ogw770nr9Jjokuf65SUI5SpUdWPZENcWsoajRkjhap+uhZ7yToQ+hGLMCQAZaapUmJqDnBiRO61QTy2k9ZO9VcbAbQoEhVECgdJ68eUugdiQza0cZcqSeDJ782dkYLmyZuUDuTWDy6iII+7aMmLIeuHFU9BPz51WLF+oK3dm0GvtE+pFBms7CN/xnFlCVEDsibDWq6PUnVTKjVr7c4F7Z5gxbvDwawj11dY6obY1peLLFMG2eO7rI5d1KIU4+ljG4NU/RRtQT8TYluD/xQIW8FQpt2MQ5IC/cDt8ahX7OBY4NrVNwXT5iQHDsr7/bZAF5EulGERszV/fi00zOHNtfXjd8eiw4ugvgmKqcw10JFHvv5KUazIHmCPnsYABWBhHixJhaDKcLIeIkKjKFoaZ02WitIolBlnhUXSjJ1Dq57+PRpwA2DrxMlNhdjmt9NAm+lzeX+mgA/IX0NZ1rKwDZ+UQ8Ry3jvbB/WEESXim5uqfrL6PnOk1X+AMw+GA8vqXdxptbR5pifJT2Mp+A+wIOt4KRpFhLw22MLaoOqHYNcptAOCWtYGM7pmygbfX6nM9WMWat6Z/YX8CngQIHUxlynZeru2mj+22daa9Q/Eol4/RZiquhYMyMKkFnCRxeX9lAqHj+7dl5zb/ZTlXn0yPdPMOJGwA+p4B7KfsFC1/3htEOinxcdW0E8GasZQQPLct7uYsQEF+QGnx4DRoWU/v6Pi659k54O6bPm76LftUfAKxOodEVU/jluOY4N+VK9cSc5WnOWLjgtyrE17+LCuZRwk0zEroY6xC0noB3VwQF/q2tr6KRiNYVa6ljVnYV9gbjYflHhYMC6GKSgewRs0gjzWUKjry4XdY6ep62Am40ClqDIJqHz64Dc1Bt/DxFgWDvjcsS9RYICedGpgVEpKvBsYHDeh8TipGTXyblfAuu/eJkZDvFAPngJvrZKKeSV1Wb3AAYq9HWCTfmG+523B24lXvT1pTbsi/4RhBhGQpuJHbeUBPcXOCo4C9cscs7QFYkFSMFZIV6+Tni8bKr32+B6G9NhOTRpQFDGUIoLRkwKZJfKjFJpU/TRq0FH2qkz7dhVGKKDw+MWTAnYgGDS7LTLIjA6IVADaj3cY7xxf8HbiJVeP4dN2P+GUpW2hcBCUenmjApk+IZOOQGD9dMAAqWIfyhIoRBMgQaLjBndEbFDbV1kmfQ4dgA+RYC/UuAtj+WXERUlBSuCyfpbQTzMeaTQS42ft65UFV4wn3hn9tI4boDVvs0X97OtAO/UPuBqqgowTL7kaFuXL/pOhp8zpc51t0kXLz306/GuFCa0z/egGbpCLhLiIjZl3KLTxFbFZSw/vcURv20JLwf4Ttl/ytSf5gm5cV/UD4fafZjxWAsC0ah8v82VeZXyk1oUMl8ilJRXzAD37OMwVuocHpDYWEll5uMx4yQXspRPxlrKLhvXEWQo2TTJsi36mxDfbWVaHaxXmHIEn1BEjESEFM6W9uxgH1cs2Yv2AWC6HQqrIEznmGxQyQj/jUVIaWT9F5kP7eM2HZ0z4E/kQWwAAEABJREFUYjxYUkE/sM2CuZcDA+3jKFfsHnDl2uAxJLKCTTYNma8/0IMTZwi0bNwWBizme04X5WmbNSPOFwAygitO9DGenLFuYGhavSN2qlht2TkDJiMlGY9bk5G6OzQE9BfkJa3Xz2TcqEFHAibb8dxxLxNDI/pSk8DVMR4sVV05trWmgSTG2sshNu0WCy2EpdWSWZsx3pjT48zbadAPhKkMOoOugi6snym0e96pCaYKbWhQdBcsUVpFv2eZAnhWlY/xBUQ7GXGEa5LEAClCTQqhGo15NA31DG76tA+Xhxe4K//w3ZKHZRWU1OYgWkDQPuDfna7mcnEUrw2skzEbp4wfVNrg1biK9ZAL8nIPelK/QmxriWoZJdcEU4HMjMN9yPp1hRRhHFeoXq0ATc0zhBBN9WdZONTWnvQv+I5IifwoWT+hEWuDhjiX8WlAN73RYKoKnWatXt6MRgSf/Riekbei6IMnDbuUpJCvIGhLjU9i6Jc8ONUxbyW7B3cRQxB8BE6HnoA9MDH+ZkiCBuTMqX2pBqldwAK6W7cDtmWQUXYgaf9Uaztb4x1t0TILC4+XdwvT/gFqUCTSr6yN4K+FLplx0JsWIXMvShPlg5qkg1lsjHlTRH5J1nui3HWBjKwhY9O6q1jw62quWGBodYxdHTGXgQQAg7Tx3bcUWbFNMoUbw+1JbQs6B+tckgL9WFfb29B0ltnUZlkmkLknKPca1vx5USpoaXpnQeawyzOg0+1CcB3y8iZwK8HyINKYOgn7JqgV4Ow/hfyoca02vHalIzDRp6AfscgoBIgMEXV06je/w3SShMDS/tAPvMycPDw4C/pZ6Yq2t9IM/ZCFrs3p2d8tloD10yHbBoX4d7jZcmcgt+FaKvhP22Y50Fs3WwiYI2CClPEZ8W4IoMU6TgJa6y7rxSnD67qGnQuhNf0giACvdR8RO0OulhlO3uwbJDUurTbtXWaumxnj2yetn+VO2tZKy22rjM6kzenRAbhqTMvioEHVhyGxH4VMgnHTZNlO0MGgH7ISM6n1EwG9pALtI7J8nNbiZd24PLyd3ygV+LZYWh6erEsRNSRwapPLTcFkH0Cm/eA/HhM3wYcZkM2U+V6uupF2zFpslXrzyusncVvOI8sZ/WwZibkZoQwDU2e+rR8hAx9EWD9LTUMMNlwIk1KVC8XAc5qUkVRo8boyvQywBb7bgrQzyKgc+lFN6Yq3R8Hla0P95UTsu/946F4/YC9ZHT5fYxs68qFDAFDgsA76E3g0sJQYz3Zj2++QzzCseQ94ztAkaN0CsOefJezUbQKWtapGo4TfSwnYJobea2/LeUhrtetzoYIFhBz7+018j6gwhvrs+g5DqfSZBEwEj76410+v1bwesJUJ3fjvlBzbZm2RN00QCaV7jX6PO3rucYzyoI61LXOIRWJE1pvguYVO878VPWydNBqjhxASZc6iqW6wCvmE3hojcueFdGW6MSjY1DEw05xsswJ/TXP5a4Mral2pkE2TammzR9rBzJpgpmBsXanir6Qypppx4pNtKI1DkUKa48o5qRSxKJVyVzBEKbmCOi1cZjAjCb8Xqtdl3aVlbDtnTuDNUjvt2EgYLPzYJLmNZASbQOxJtRcSU5S1beqATeoabRlLS9Fij50slOzHniDdB9hgrDEqRBTsGKPSYFnCMS2QQ8YBYGkiJQJ8oJtCS9Anm1zkktBZQT8NJxQbkRIRyHnXXIFG1g9+qJIS8GJB2EHPRhjX6gID6pOgSPt02bS8SViBL2/ots+i/k7cv03GRFWwMQFk/vdpoD3oHMCWktWWhH6klk99BTtGpGiBRmQ1hrjJKJQcna0LJlFxdQjTcBEBbNGoaZl4jZHG+V0qP6pO7/y8et3LuhHSdbDscM6IpBbcXrBbJNrkGkYKEDhtArbb1ZBaF4A70MuOabBpCOQSOmg0I0YwCAClcrrbKPcZMCmw1cy8kTRCzl3X2USQMzIVF/qYTJImYynQT4RU0E/BbgEV6qMieFu/BCVigza47JMbVK9Wwb1WCG4ZeiKa6jst0XxX+nHngI6aXNjHZLucYhdVPyti05BUIukqzRR5mEK0U/zex4H2oDsiV9sxLnY7otA5aAka0EMmBXXWD2cicl7U+dQ08DfLLjWqc0+T0LQ38NTvPLz9xmnn+sWy25c77AR7CGQyZT5skRWuvQi2Pm8y0Y/8Xt+yV6VM3JiyYd2O7/jvkra1SYmJ+6DGNtvKhps9WE17NcQedxoxVmse6Ym1qLV+bCOBziKgL+TYNh5JvX4QRqqkCnZU/14FO4cNCS8EHe+1O9Cn+XZaq71iLlM1BY/nngI9s2mnlrIEAm1yFWgBViSPswnUblV7FNvptOpHWp77j/neOkYryMU2JDHmbmHcdyDTNOLRYvMJBgs0eO1mzKYiU2f72cL8M5rHN/sOzo7P0BFacRvy0ogv57GTsff8wJHlaKSbJI/lr6mENxUcsuTQdNqpxYeE7DfpVjUXdI6a2wxqN+vBM2O8FfTjtdt2Dny34z9b4GvJJwo2RhvRlfCym6PtFliCryYFm6rQuEnK6KcQtILeWIwKbf56uYRuEooMygVa3e65BzAF5YIMR3y9EDy6bjFFBPOb48MGjXNAt/jAyJs7oXBIUIuyvGafg2z4CsYtdA742BBgXpkmKL1DwGOCtRc1Mxwz4+xGEIxWjY7TkFKyCnAzKMnUj1iQegdLd43mgxBW5mil3phLXeSZgb6NJ1Rxr8IFuUA6DcJoKNgpR+zGqK5BYgazU9IMqbaMCwZBiAo0UazKcX/D720yTmSlrY10laVgw1R0yCRrBE2KEeOhZSao5PLeDrLQr8wFMLwXmtayjGXZYkNooyghGwexGRNdoSZMMDJwXpSNCxWxUOkkMiMCm3U5GoVGGEOQ1pBLGRjrcQWHr33RgdvnpDlbE8MSc/rxG2pGiGOEQ5CV8Vs3TtZPh0KK8UCXcXcgG891afh9ScZ7EGpwctC+Kvw1gWNW20tSdDWnfbyqLKDbaJz3e6MUETJvGX9xu+mbdUVOLiNgWQ8FuynIQ+DMBLgZ/mPx+VTMchtj9E32VG2F1p79I4osQ59AusW0+J3B0wOo8lttH79EAmoayYutJllrYqGa5TGcZjir+xb0U3IHOQVas5qkfb4KGIz7KhNpK+kgdHOVsW1mrFw8QECroQDcD7dlYTTD2/krpBCLm0YZfyFu0gy/xJEWu09KCmxV6KXgO/Vdijq+ZM2AGTW5wjve+B8FSPBQ0AeV9S7IEOUS48TJPRqg70ALqqgww8PdgnarZDwq6IfRsZ0M4Kr/YEP2H8vQuEvVDyPQDzYGVHv1ttQL49nerjop2oJ+rjLudJB5jAmcNNgCqE0or/1xD7LYFS5PjhMM1jHDssnIY4pvuBwlev2ogzZ0gc4sl5bN6ZSFgvVDlRTIM0mN9WM9qr8qz5RnxLZphxzh0jTVej96sP5J2f9eeUPJoWrCA3Gpg57ZbO4/6Kdl/rF+KjbsBqoUEZAAAvruy81QGrFxvcqSNMFvror/bElwHI0UY6jnxZPRtK9XlQN25fcucTE0U4c85xBmZXeZtUXZgoflwEYVGaqQBHXmoZ0JH8oaY1u4nUz+OAUHi9gYkJpfhXyhjw/rEK1L6Jla8ELaHGr+AnEAARqNRtIY/SQI8gZiTT9d3dyAgU7QBLHWn3UJYur2/oYkLKlo0pS6NvDfJh2CfiYRyjmpBERhh7aLvR9lrWeZC2B4r7WszyECpTmfkILci1r0YxmYnCgZ2hb8BzXN0E+hfgQv9esQ75F9jXi4iJ0qwZ28IG+Rf4Emy4HXIhgwIdHe8PIX9jGisH4aJpUWAxj047mng1bTVhg/k/c82aBUuq7DuacF04WLy38IfBXWblvxn37tltBbqJi3ZIg9xbwxfJkLYXhvBGU+myTco8hrINiUfcc8iwu3kYghBQr9lmUCiY5/gfLclw+Osp5GxDa6rLs7w+N/O9gkIWaZFsshQxv3KmygIQE3wkBGoeo/jZVFeYbjTYlvPtiaEtuMsyCtAm6nznqlvIpsg0yaoHBGlzcGVryJMFLwYRdJBeK7Lq0yb0GMm0YmOrCypdSYRFIoAmXNqTecg0MGoQnJ4CnAAwXcGiVBexK1IcbI7NbcFqrO0Uj+acfYXz4wgo7F2XQKDILuCgEJfGLR6B77kioNrDDsKHCgEXnjM/r6RtEd45cCsa7YhzTg8DsidoGpKCDMi0t/PQiIsdwtz1lb1CKDbBnkRl0XmlLRIh/DN9ZPKzY/SWN4MU/DSB5XXKGoGztGqRuOXPUjarX+KoWT9SQMgTFy1bugO1Aww2CQiYAetIccvBwwsEncolGAU72naF+viKQM84mxmwQ9ICyCeg+NwedgZ1Go3E/3IKddoTMZE5wR86g2M8brbev+5wQ79FNsM0wwXdVPRk/SqJEiNUx2Rd64j+HLsk2CEc0vsogd/TQK2qc4unHBrqiZA/kViLfwyRMNI5sZdlH9MlEfoQbfHo9Trx/FfDOB7SCnjO0kcCsoaN8uhlIgjK4URgk14C2SMFnZhu1Xhbqgbl/v3dFLP0bRKIkU8qFIk1K1VftIL6eE2BsV9NOin5llDNFjdCg1jrlVP02EkK4Sb82vvkaaEhdTCt5F1g/s03MONH8FlSNwdp3hi3BRKXE3IfuP9TMCR8lR9TNDh9zqKEeEhCfx2OvbGBgO+syFlMDZoAtYFYwp0WKaigvat8u6cTKW4e38ZmncCHlBVyuNEYZlOYMYx5EM/4XYltHPDNk5rghaJ3QqGJbnK/sPYqzoE/QPYwY11gdThXALfI0xaLepu43m1TuRa1IQu7KmAGfKEaFEQzMKee5xe6bBNHhSz8S1jM0AJrHB4bFPt8fqwG/aRhQiAq0XQXKvHzKlJv0Er6IxcuEWxMj6EQXHNvuQ9VIG/WCw1pmJ8xqiQ3eoSl4bIEYoFym0qJ+W+NOix67kaus9BE8LQf1lfTX0bCL1a4OugDYUKZQayfoZoaMUSR368Lql6icaxgqZXtFD+3KVApqktsugKsSTpAh4Md4Q4bMgHnsRBe2fa5DTrrA5ro7h3TLyyOORaRByIsbgTxnZWj8dMWraFugvSshthJ91neQ+1o85cV5cHjciaCt17snkzHfHe84uUGu3Y1tjeMaa5SzP+7ZTUdckyf8ARKUxkB80TKfQgW1kdC8lwDJoyxrCvciZ/iY16L/IMaFhrAAPJIGfVuwrE2Wo2ufb8jGS4e38ZilBxMRCyEWcA2g0TvL6ZcY8Y/kXZFDwn474Zv3YvEbY9Ahe2iwoThqThwNLSr6Gcf1T3JUyUkpJXYFvIBAkfQKeDdmnyKXaq9um+I7HiOhhMAONRkljbCghrHZWmH+KDNNBUxjnlcQ2vi6G6g5doRk9E8jHTVJh0dflLE+8KlKTklxPM3BUAD/2jo6VE2MLmzCYIkK+LJAWgrekVqkJTug6tTCqvtC+XFgAABAASURBVNkgNRXgzYhP+JbGiQnbuLO8YM6d1EGTk0/OJjA69kYi8GNoKzA3wzlKoaJi28sH3YuNDGGbCaOLCAKD4Dm0BP07cMiO9sy4ezlK7RYBXlIpRU61cqeH631iaqGOgHVgwJ4IAB3GEFUXSABjzMinkA05KFQ4AFvkZj1OOM2y3DI4cgAmKSLquCttlneqW9FhQbfLdKIbAFp/0Wb9eJG8NEkaJY+X0U/Wqn6Qy6iRJuhmhKwkxkBOUKdpS94C1b5cBYyq9DpjdBFBNjTBVhOo/bkyU0P2Sm/Ld0g7A0eERHK7NrlsA064CPaRqgMiThwv1zIkYUal6gbzVfBfrx94yKJebOxCY/TjSSCnsKqrXsRl3fuLQ2CTW3yKBz3WD13BC8DCndFPagQNhS9mUfXjIOpk/bTWK3hMk38GMmJDUUpScSPYWibdBXR7lbWszKMg0PwU+ImgBhufkHf7Duwgl71Cv65TRNSyY0JEn68VOz0CmQtDGcP4CJt0LMrY5IiyT70LMukor+qHQEpTtTHXjRpkagUHOmMcWFsdwXhsb4n448/jzIuc0nUye06rgM6A1D4zGavGEZ/QMQi+Y/uQrJ+M4KyXCfHPvlaK9dMqI7+ck7FcIZXaluX3FRrXVRRgoL4SBjPcBX4inCnaMgq1MDzdD3YQEYqIXg7Qt46MKxRCBnRMt/167oFQjdFVwLJjU8f8gYqUwDlCjsY8Q9iZYDZu1Ns6aCjKKYIC45ifHUyGE/Tjf9BgpfKHDPpmIBbuFLKu7RtLjI3k0Q1zFeN0OHXH24R6kp0Q32w7GVlmtfh7UcciYAHbXmUtKlDWvn5HhPwfB8NVP55LZ2awQuz9w3br3rYZj+P8ZingK9E4Qe68mPM7uTxGRvZx68eHAhmxNimxEAnmJWFL4gpNkuRFTglV3fgdQYHWFr2utNhetPQJ+WdjM4RaaaoPgLgL8NEI/RRiW1NxhrIKgzp8WTfmyfRMiGvWkW3H8hS6n6G/jCS1L1clueCyIchRJY8MJfiTJo20oxVrm9iXUVb7RoSqfnomVut3zgQxogHWPJcSyD1XekbYs1er9h2nUpAf+jEcmIErCv7zP0XstUEBh03LY0YAQYcpvmPZ+Sfbgf6X2b3PkPnONLivfXc8yloaJU1YG4T1Aw6Dd7Msx1gWmXVtMCYGhgr8ZVB1mjEnqAT5zW/TZR37vRlUUREsyXZgdBFR126QxDyr+jPazg3atysCvCTb/pVigiRERzxLSCRkWx01oSYlqC3oIcv6oYB9J+CEXIRMCuorGrMus6yyxwu3FfijBtnuQG6FmLa1aeX2HXxG6jcRRYtXwRYSY44JJEvE+RH6KSUr42vVf9jFOJ+wYcc/z0HGYJiizGaQhkWEO+WTIIwxUH4wuTEdQsjUTjdrlWdTlTzTtJtqeTrT9uUZTLcas6AZw9zK8rIuu+wyc2Y0NQ34R0jOGxDJBASklKpQz8cDjN/hBz0jguAUnKKmSoeZnRAQ/G6EUKtBM1SmENKYQD6BBuRAxZ7fg4BkZYA7l6StWBsvIV2qi0xwQbueMBJC3759qosuuqhv086XCaPPztWUSymKiNqvQwAduHYMm54CwE634T3Otm2XM3rB4ARtoRGKmqGXthOy6utHjWSasSVZbyJoTnBmyy4iKmY/h+SKiFDCqDo2foqm0iYuSAMZmYU75vRFBJoMAkTaST+qtKyslGr4LQbZ+vt1meEE2M3KVNPpFEfpKv/azasgo2KrYfztBOcUSRMcwHWqSg9ZPxkY85IkOWDx2uTOq/UFfVx++eVaxn6dd3Kj311pNcXuL9kx0wybn5JmfO9t8Qu3G859L730UmcX9JOQjzSdtirQ58CMC8jJccsT7RQ7g0o52I4brcldEtwowk/yBBgH3M76QbrU0MYTWfQQWr2SQhEhy6dRzPXDG1lZXpOGNujx2F0HAm7Q48NFS+NCcC8a+NL8cjkjTCfn59UVznU1QVtB9gXmdrQS615VWwwpbIwSsiElyXZLZ9/UbnZD2GZN1EcE+KCXRRvDaQc+gInQ0t+LdPY1El0EBbKs7dupFM2YCAN5WD+my7LI0Ex1td/ACfzTkVGiKwho0pCoqXdEIO+ignMUnI9cDwMLhtXCBYiCQRIQo4iqH+tkaSRtIYaN8elALzNso8sgQJ6pkbyx9GfrTHkBXc2aV9vjxRdfjM2v2XVt5OH2gm6EgFqY2z5LWoKhgBi30Qko3wUessYYKep2xSYJuoxvk9ahuodqOcEPNlPoyxU0RgTPeYGcb9dE+ClZHlugr0CE5VByEWLRqJEQnTr0toxf/eDCHyLFqWy3kGw0lLWaNL8aGgM9loq/gfICTIjMHGLtRS1jJCUgrJ8l+s6Wt2tlx6XEGwmylNsswoBs1mE4fGqJjb9tKFNew7a7OeRuYtCPTwSXWQzYPgXN1png16SjOhnSNkL4cfUmAwCFPzpOTYm1fg/JdmKd22d/+MMfatv2y7QDxObFJGyCUIGt8PAt284WdrUdsX3Goh+ihAg0TlKQMF+ZPm8AG9YGSywSrTdxxUIiW+8U2IZ/MUDnQPJQrwpXpJpRf7nOtuBSZoCGjPUzSYFeck32aS9Sp/hPy8SYoREVMkcVeZFXirHQcU/uUlSsCxV5k9OysT54klRRobNeEYYpgpW6QM0IoWwwRl+VeW3cat3QCErwyTAd+mGsWnlF2g1vPbTMsdZxy9zUoPuGvjNk5DgGMmQj2X8QLysCYb8F+y1s8nK162TCGcMj1DQvU1V5+tElP1ILT13b6XLWISJvOLcPKTT/Dz0m8mOUbv0sYRyTUWgJA2kAnvHFgWUL+qAQgq7Q0sj8Cqqp28Xdoc8LL7xQfpt3gxZ04N6gkuceoZgtjFcYP9CdYSAH8y6iCv0UEVpq9cYPy32Tljm+wttrt4ysd+CvFCHeFPCqhfX9I/q2aoujBA1i7mnldYDjxggZ4VLKSbIv2n4LfI3YEFx68Q9VqCzgNZaa5vgiovperlpFusCIK5BBmGnyw+2y9RwR9AlNEEbVD7Kq+oGuRH/rp8Wvycp+7/my6gec2sWV1tos6KKt9BzDxLvf+S495JSH6KEPfageSXrsIx+m17ziZZpu36aRQiLAf+Rf/1WPe9zj1lAs5BIwSxA7hSgr7uBRw0Iq0HMByonXldwBjgC0SUlbloTBZYQgEbfVEixW8gjfKAJMe3pF7QQ9CMhCQ55VsTMCRaEuItTy3u7f2dpYVPTlL/+X7n//+8uB+IrjBVVDEtAUF273iQgFi42OMezgM2TYqdT/FnsY9tnPfrb+/M//HDD4A4+h0LW2ThptaQTfUtAfAORR2HQVbRmJoJk0quNoESWF9fc4krZi2Q6ODtBbQW5jFi63HnLzUiDDoHmUGm3dUhiXQHPxJXrYgx+sh57yMD3koQ/Xox/+UD34lAfrWc96Vg0AgO/WbbwCf2WRh0+xiI2aselCYBIP62rbNNg0SYndNWZC/WZ3mjdEpeOVr3qVzj77bMTXy3feWO3qKX/5FGz+FOh/KOkhesITnqDPfe4/1EKAHfq8887Twx/+8PV2UOC/kQ5CP5MUYpOPfjKpqIHWJSr89wBLyHwUSbZrBtdGV1C5hEzt7NZPcpl+DjplN/VjHFh3tZMxit06KdiI1GDT0XXIMeTT2Y6Nkich88UwlSeXvUHatm1blZXbnBzAV1ZWVOtnWYQJ4MGJnoLOzDMVr7A/inURyX6bEwxkgGzm1W7aIBlDX22NOA0lj+0kuAk+13atcwn/LPLCsiDfXeMGEwKfjLF54tsIQ0EdMvH2oRH9lxCy9TOhrVHwH33QKc8N7sAHG1OjZWiZoBvr1YcMhXE26LBBVTA+coHwCTRtmeun0oUgp/Bp+7bOd+5sWXz961/Xox71qKqfndvBLFiiOpnFushzH0/gHfoXY1q+y8Qh/4F7v+hzDV02vI3RyY22qjl6FxnIuGuWR4HujL8WRdWNF3C6Epvt9Uf8Gls/CXoD/yl0K/hJkfWzfPkleuiD7q/oSpV7FXPRhpcp3drQi3bPPwcT2yZM1iBTTdr19fa3v12PfcxjlZnAE7LyImhL/Rs4yXNPZjOxksfwFzJa7ekFXUI+YJM3jLCNLxXNmGey9SNYp33HTNgXOsQOx2NRow0vy/+CC76rP/7jP9ZDHvKQmh7KnO2Y+53vfGc1bv32b/+23vq2d3Eo2AkTYxte1OunErQh7r6yKGB8K4R6zhhBSUATnZFHIa6UuiDdOg5N5rGt6qfvfIVnRDD3NJUGb54qzhRSZAl74rF6m7d3vvOd+vu//3sN8bcQeL7x9W/ojFe/Gh112jJJWhpnXfLjH+u0F71Y27ftqD+7MY1Gu4psTzLooZBQNYtdyYs++2Nm/hb0dwpdztzj/7kWYGowhNgUf6Klby3knHit3qUURQSch1rmN9PtsTpq3CbeA7Bj8Mc+9rG6NrCuH/WoR+rMM9+otl1h/sd/GmGTIeOwfhpwj+m/Bd1sGQW+lPAfsFHPc8M7WLA9jHXOd777A33/Bxfq3De8DjhTY/2Q3Y07gDFHI+Lp1onkxegIQWFG8iHWStdAB3wDt6v7Bz/4ge50pzvJ804vC8GbsSOVIh4S7i3b86ylyBgFfmeQum0qNn/AJMnrA3JXes9RroPzuBHBuIlxUtXVrBPL98xIhfI68CsUgvg3HqmurbdgkAkaLWPraIQexjjLljEyYh6ZLa/o3ve6ly6uh9QwcQVswt8a1nkNsYGxBV4E0DRwvYH/0HyFO6hJJIbVmDG3oJ9Jo7o2sH5mzAtT7NBrLsA2vY2jNgZPI0NGErurr33tf3SXu/y2Xv7yl+kV//AyPe85z9ZnPv0pPeqRj1TGuBKD/sqv/qpe+tKXIryQBex6O3hNzPDBKa4QVkPyQLAnB6sWTdsJhj7OtyzMhuSy24Rg/c5dR8DLVXlmaMzphh3BC7IJQgto923YIblselyWXFqfCow6ic4B4yvQu5KLZkxOK2xMvCixkScUv3UkHYTz3fKEm+mcc85RRGgRt8fI9PXbo2QeHQHOvJIVhMsXYtMKVj0lIm1BWYZzWQqzSkJC8Nw0jZ72tKfp+c9/viIgUJKfVQ7IrvDNKQhWrizQ12DGgc4KMvSE582AaemAs0xX5an+cluGvpEtBd0sYXwexvQwvNxuSL+ziXZhnlw3JNMUEAEKJYKqnaKdLeuoG91Az/q7v9Wz/+5ZetYzn6573fOe+tCHPrQqM/efo6svlz2O36spkqwfJGMT0go24N8wT5GfZZYhFDFqKwHxoLG0hIEl5DD0r4h5DHjJcgdJCr7PPewRD9e9cNII1xX5KiW0DP7zz/+gbn+7X9df/e0z9bSn/61u9dM/jd0/uk5gxnePe9xDr3nNa5QIjB7P8s3YT1d1QwTDnqJJSsg1Qd8Y2nghIyEt3AuZFvFfHZtyKQRUJnT0Z1zGSa188lyAWUJn4LZtAAAQAElEQVTXvNA0tQWJAK/5ZVjT5Ler/DYO69224LqIUFKjBKv+ZxNNz7aLL9In/+2jetgpD9Kb3vSmqnP3vZjTbNveI/Hz29/+9vqrv/qr+oXGwfvNb36zTj75ZD33uc/VXX/nrvJJpn3H9j2FJ+vHJ5P2oaqftvT6aYR+CuP3ctamFwQiIfftwOe3QesYZDoWczsYpGC7DrZeeMwwgg6fbaftqn0BWu9FuSTXILegr+kN6we5+guP5eGfE4V9mHERhqHRkNbhLPSvskXXuZvJsYguBHPo5i7QHnP9dNirdeDkfhXh/GG6ugVdB/1SaQRJ6Lxjog15ITb26Swx1DiMb8ATETr66KN1+umna4QtG63bDGPY1mNDWIZXbz78b4dPkd2Uuh3sdlaQVUd5hq1PiAETvuCO+FJY+0KX6TM+p7U67LV4JGSCZIzbcH1N39aiC+vHtu4vJzsYx7ZQkAldetCdnh7D8aqXeak2EknVd6KRLJMJerrGYYfqLdjfxKvoUuTxh42acazRIlAVUosskwKjb5Cvb5OfkYHhF8lweUiuv/vd765/fPnL6d9Aj+gaIrRIxFOVFU7wipYaaezlN7YwyMjyz7YfAcrbZbe5zviphi583fS7gFBG0Oe5wnPPFDteZu5pK41ZBRxbR4VFoViUs1oB3nicavf5A3TyLwDe85736Gl//Tf6Ww5qnvTkJ8kbB8e4733vuzLMBz/4Yd3prnfTFgw+YGnb8pT5qFNL3DKtA16/nUy3hwAUhsgZCYKIRlU/CUUnFizB3JOQDaYEkJCX1D8k4zHuFrtaTcgsYdfWTQp0ZXulDraloaP6K6Wk293udnrd616n//7v/4bWtjZcxEbhk5/8pDAEIRatbF/RH97993XYoVfVIVuXqn4mrBPCjbUHYNBveszXzjS57OR224njTwfNjhcz6JuiG9vy1PpBXhli2bOwLhAbIWwBX619GcPDLeZdFny5yf3sDmgX2fBEdhk9t+BcWWnrgtC2JRS0POuI+QHhJPXXN7/5TXldcOKJJ+rFL36xHvawh+m1Z7xWT37Sk5HNDG6h3uBJsn7G+M7IeWIBAypAU4DKENPCn5PHp7repjs1jV5z+j/qkY84hcO/h+gXb3MbpaapojaQYdzHfYc0yG5o91gMI9hQKJF4Os40nbZAkHmcYEeO7cbn/sblt5PrxHXEEUfoXzmk3rp1qyLQJnQjNbXoxPrJuWXOxo4H/TDnWHdTZNfA8xJGuYSNOW94j7GYCjCgVM9PxzycZdkgRUb3nWGlCBVpBm5uDo4KXlC0PO1oC8JC4b3Ww70WUyhol5/oMle9eG3QIIdBP8EAASEHH3SwvFm++jUOV4T7reEutNeEYL12wwSRLChdryCTJL+1exfoFRHgSGokNfjLuCnMPUnWzYQ81ZveHq02FoUyiApJBDRujZKRNPIEdZWrXEU+DffPaSJCBcq/9/3v6z//8z9lhiz8r3zlK3rjG9+os846S28880ydxcnu17/6ZfAUdu5dXYR8+ctf1ite8Qq9ipPf7373u/o+OM4991x2z2fqDW94g9zfJ8IODF6wfO1rX9NrX3uGTjvtJfrIR/61fvopJVBkp/e//3368UUX9/SXIhvFW9/6VjmQ2gC/8IUv6J//+Z9RfK4wV3gUycardqoPvf+9St0UwUnYoRwsPP5HP/oRLe9YBkdhrEtlusyv8X7pS19a5f3zjPW5z31eNjzT8WOC23/8x3/IV4j/qsw6/eB734GmD2CkLSZAK4Zt2fmk14szv43/05/+tCxP543v8m3b9fFPfFL/8PJ/0NnnnF1PWb75ta/qXMsamVt2lvs5bG6++MUvasrn609/5jNs/l6uV77ylRWXZWJ85suna9vA6V1vDeA4UUufj3/iE/Vk2TRZjh/5yEfkPJRW+Zq+97///RW/6/pUBHvwUzghmOqqh1xNVz/s6jr88MN02DWuqUMOOaSCefzPf/7z8mdI0+FK457x6fX8889HtzOZ7+9973tu8hoPOc30mU98TNsu/lHVTcorev8H/plJr0X2WQ0WnBi8MPrll2/T2972tkqv8VsGlqEDbgHjaoLXr3Nye/Ell1AraA/1V1GAx3nb+6HwcPWrH6a73/0PZNl6ke0J2X0/+9nP1nGsG9efdfY5Ogc7PpcFzgUXfFtiMhQLtB9d+AN985vfgNYimU78xvSYT/NumfjnU//2b/9WN+LveMc7tGPHDmVoDAULSXejr6RLoPft73i73Idivc2jZTfg2sbXgg984AN6yUteUn1p+/YdwLeqdk6PiCSlRivTFV126cUKfNyyoqnS+HIWTZ/73Of0ghe8oE7Y9sUz8WXbjNte+MIX1i8xt771rXXGGWcoWDxsHScdTLTZOhZBJ/NFo1OLE80sg9xWibZMjh3yWByr8wRAqmMrKlzGjy+//HK95a1vwZZWKk2iTZI6++mHzpftW0C3LOB38CX0vSyaTnvZy+okYzqN1/L44Ac/KNub8zmSSoS++F//qYt+9CM2chm3n+pD5/+zOui0hLcjq/e9732UOxX+W8EfHMhbJtkOOq2n9773vfoHxjrjda/VD37wfY2ZEE0L5FUqM/0GnTz96U8nbp1WF3G2cdPhtk/gY/bJl4Hnq1/9KnY/pbt7ChwNGJIysjItZ551tuzTTl48ub9laBv5DP7tvPE63jh2Wlc1ERP+67/+C3yZyU6cOHa68Dvf1Btf95oaE7705S/VnyO87S1v0VlnnkXsPZP0hmrnjm3m1fHZuE477TR9AJ9zncfz5PwBbMyx2RQHss0sHv/1Xz+sSy+5VAUbtw986EPnw0eneiH7+t7pYbm+CZ/58UWXqEP3Ai4B44OQ/yaO/fiHP6Qk4n2rj33s32Re7XvWq/u67Dj8L//yL7XNdfaTfyVuSRl7RJMhme5lvpo5dtlGXK6IeZgvy9rxzvX2T+N03ml5eYc++9nP6B//8R+Zi16v73zv+/rxDy/UzvOWY4TpsI7+53/+p8rZc531Nujf9J7DvPjDC3+oDpmNWNwdxCp0KRV995tf1feJfSv4zsrKVB/5lw+p4zg1IpQ5nLFve47wG7LX3bbfiNBhhx2mq1/96rrhkUdWH37AAx7A1/IHqG1nsu1++9sXVJ1861vf1NlnnalzmUtsW//0T/9U477lZxrf9a536Rvf+EaVW1HIuvnEpz4l696LnII/r2zfrjcR83yA6Pi1vLI8hy+VNsvOc/BZ8znK9lnXBZS/dcEF8kHTxz/2Eb3sZafVw5gLLvjOTvNKRaPJZFJj4/Of/3z4IJ4UdDokvCUTY97/gffr53/+53WPe9xT9vP/xvb/4z8+V33ZWMyXT7E/BQ/2lbfY7qHD86bpsp17kWo9XU4MffObz9NLT3up3v/edynaFS2xCD1oJF3EocvH/v3f61omYVcRPBhg+44VnXfeeZV+8+0Yav+wLC2NGTHk+5yif+GLX0CXpdL13vf+k370ox/jWx+o/H2A9czlfDUxDbiQgrUBApX6IeTrSPRqmu/JgdzS0pKOO+44nX3uOfoEa4PtzBuFzch7mEO+861vEeNK7Woa7DvLtb0Qb2b6d3hwPLd92lbtE8ZvOVmWBx18sN583lt07pvO1bE/9VN1XrXczJthPC9YbtatZfde4qL9yDi2YxfWu+FcFn74Q+bBf3rv+7C9vsayE3OP+bR/GI9xOn2C+Ghc7u+3fdZ599yGbrx28dhnnvVGnXfOmXr7m8/VhDjsQ0QfMl56+Q6dc/aZesXLT9OnPvkpbd+xXR/80Id11tln1Tmx9mVOs74uZ81w6WWXyetG2/E5yPKSSy8l3rARw8Z+wJcXx4KOOSJU0F3o29/6hv793z6GL7R1bfjm895c5yrTt1HKaMF8/tvH/13f/s63Zd/xz4WcCpuGr7MWectb3sqYbbVvH7TaBi6++GI5LlkGlrv16LaV6bKE3SUOLz7wvvfKP12rJlIf2sOrgKrAmRRKimjkq64JIzm7aVrXGrE2ugn1pOlA6GRmHJTtyMbm9i9xEmCjGcof43OaJ1sz+EEWgy95yWkEwA/LhmLDfR4nlt4pf/vb366LxDvf+c7y5OkFqiesxz/+8QTn19ZTaivschYR/vzq9m9+81t60pOeVCdSj22hG9+3cRKP79R1XV3Y/IjFgYVtwXvDYz7c5n6GczKnPfNRhX/yfe+rT37i4yxYi7YSzJc5BTCd973XPWpQtXgvIOC9/vWvx5+L7MR/8Rd/IU84xvvud71bXtiZLsvp7nf7fXlj5LEkjyYMr+gbLBbu90f30Je+/DUVgt6E1W+Gbi96H/GIR8gOmjEoO5FlYrrtMA958Cn1a4TbLePf+I3f0AV8kv7whz9cDeyxj32s3sei3rL/JqcThjn1KU+RaXbAvN/97qePf/zjslwsj/tTPp+TqMCxbTlerNhY/+AP/kCX4jymwXJ0cHHedJjX3//939dznvOcDZyl59GG7tPBiIDrUC9jrV7G+Q//8A81eLrSeE3vwKsX4g5mEEp/AZf16tNfra+w6XTdjEXv37/gubr4sh3V0SxvfNyodNFFF+vP/uzP6NPV5I2Df140IciqYlO9zM+/ffRj+h6b11oxb4Pk+vndb58yNEzoS+NGDQZ81asdokMPPbQu4B14PYkbj2X5zGc+Uxf+8EeMf5EcNH/7t367whU2AF/76tf0qU992iKuQ2XqPsvGwxO29W4bN81/+7d/W9sdRO9whzuwwfqh2RVrC6izLKUfXnhh9QGPW4F5eHwv9F1XEMTd7na3umB1vW3qTnf67WpTMhYzJinxvt71rqc73uGOdWMXEdT298FMGt442d+vda1r6ZrXvCb0f0qeDCNCbhtz+nvb2962LuIzUdG9nRzEvvo/X9Hn4O/Hl16mr3KY8EEW8ObRi1XHCtuHR5qyMHfZ8nJ5SObBBxR/8edP0ukcMLQsUgTtrrctP+IhD9L7/+l92rFS9KMLv6/f/73f1RmvfY28UbGv/wH2azvN+JA3UF4Eua+4AjyOCbY313nCfOEL/x5byci66OJLLq4HJLZJK2wHk6C/vNQy/Y3fE+7FBPV3vuOdOvm+J2u6vJ0WgVmrl/XhheZBBx2kr3H48X//7/9d3cQ4fjyNr4qmwQcRd7vb77G5/CbjCxwhX37arl/w/OfLMdbysC17wTAs6BwTbCvm07x4U+vTWcvb6cw3vlH2Kbf5xO3Vp79K9vkv/dcXOcH9L90X2r/3nQtYkH9Mhn/m3/1dPdRx3vZpHv/oj/5Ilpc3+3/3d8/UM0lePDpWvOB5z6/xxPQ6mY7T+Ap9yY+/R5yTPvPpz+u0F71IYjHTEt/cz7QYdjFZtg9+0IP0lrecpw5dG8bJce63fuu3avxyuWXx9YpXvkKG92GEabuQid315zPXWC+mwXK5//3vr69/7ev4TtRkeVrAnoMsQy9WjEdcfpvfB0GDYxNVLMQ+zxSj4gAAEABJREFUUfn2uPYD28ATnvDEqiePdY8//ENZPo69Lp966qkcZL2/zlve2Hqx43hsXTmWmVb7oulzOuWUU/QGTtJb+DVdXiNewqL0Dne8g775tS+xKAltW27ZpL6kLvR6OqZ1bvMc6fhsOjdLuKkS1pRYnB177LHo+7+r3P7+71+gL37uU/LpuW3vhc99ti656McsYH+k10LPfe5zH9kvLZOnPvWpdY722B7Hby+63GYefvzjH+nkk0+W5xnXPZUvlKe/+tX9vFDco0+WgeckfxVxnPtnNp0f5iv0j390Ef79Cj3vuc+p8elDH/wg+O5b50yP1ffunxGhW97ylrrGNa5RF7GOIS324DSbTWusfPrfPF2PfvSj60bD+n4/hwCLMv8BC3fbk+cX28hHP/rRqq+nPOUpOv3006sP+CDUNvDHzKXWj+PWK9gwPuUv/5JF4g4VYvePvvdt/c5d7qxvfuvbymz+Ajl7E2jZWK+Wn6m2XIb5NhMjvZY46cQTZP5BJPvQX//1X+u3mCs8x3YsTl/GAem97n4XbP5CbGDGXJSUUjgUGWVN1mnjrwDEtxmHbo5hPpA9nA2j4zJTgJ78F0/Wf3BwWVygVwb2la96pbYRz1z3tre+Tc94xjNkmjyXPfjBD2bMC+An1/Rc5ndcVuMm4b5ZT/+bv9ETn/CECgO6CmPafYBg3TrODGsC47d9Wt8ety9fplNOechqbI2w1ITkRHwoOv/889mcf7baof3+yU9+cv1ZlvXrWG7cHQQZl2PRX/7lX+qD/3y+vCFwfH/cn/yJPJcW9PPtr31Ft77VLfXud76TDd4OPRU7fgK0Wx4f+tCH6/rRvJ/PmF5XWoYP5+uNY6c3GW9gfffkJz5RM/+RE+R95Sv/U+mzrif1S0HWJz71eb3+jFeLMzPWhpfJvm6bMo1OA990X7iLXvfa1+mxj3lspWuAMfwLOZB7El8Kza+TD2tMl+da/8LBdLre6UXE1BU26ahUH2Dj4A1vRCyMszfZUESsdnQu5P9WqzbMpKE2yDiI+U22BhsvaO5yl7vI6a53vSsGcIq8wHX7kAoGOiQbtRdSL+Wk6sUvfpF+4zfuiJ8UkurpmydS7/CexuRpIXgBdrOb3UzPe97z5PJ1r3vd+hnOk76DvE9RDGNhmhb/7tGTrwXuMa2AjZLbnNxmJdihh+S6gfbhHRH11MK/GbURBEEBa9SfPPbRuulNb1rBjK9meESEbnCDG8g/6/Cu2/TYuGzALSc8rzn9dFlev/5rvwb04o0sKN7nPn+kU099sjrvILGCZRbE72HnbvnRXO+BTuN2oD/yqKNkWdixXk2QtlH93M/9XP10+dznPldXvepV6+dMy+432FgMgdITn09s7EQOmAMfJ5xwQg0gdk6PZcN8AKdU1kclYP4wvNstxzM4afbvZlMiqKD3Oci6l+Xn9nWV84LrfVLiHb+DufGaP/9289eQVQSBErwec94F20FmC3XuUwgkXqgWAu6MycO0u8+QjNNByBPtyzjdPeLa18YVyloqYJ/jdB9Kq3ewmQrCtev9VaYQ+L348emjN4VeTBvY7U7OH8qm4kEPfCD+8eAa9Hwq/3VOE9zuZJp3Tq43ncME582iNzqeSB7zmMdwivVmdQRD44ec/jWneSNcBrB8rSMvKo3DNvKzP/uz8uTi9sU0+PlinfsPNNj3vLH35O9FhX3XXyAN4z6eqNxmPpxc57YLOBj4+Ec5BW4zG+UvyXARUTcg9773vasNG96T1p8Q9B383dcyX03w6U2MZWM5ml/r2Avym9/8ZgKdMjCvO+M19ffdr3nNGXr0ox4l833b295WPgU1TvcbUuEkfzVPX9MwwAz5oey3k+uHZN78913W0xOZXF7Dl4cTTzqpLqBtI4Z3igiZL8cpxxN/ffjd3/1duex2b75t//ZL26Z9zvg8jtuH5LJld/e73x27OkW25fve9776MIcFbjM9fjsNfR760IfWE0zHAOdd7/YVTtx9suyF07Of/Sw9//kv0DlveotucMQ15d/Fv/jFL5Zt1gcMPn0z3dfGZxxvbI9eYJnvj3Ka3+FzImYZ7yDPxXewWWC9ow6/ycTRGQucKT46Y7NoHbqf6RpSROg617mO3sop5+WcABpXh397oemfqwxwfkeEX7rRjW5UDzD89cb43cfJ/c5nUXCrW91K97jXPVUNRWuXxzZOy9xxz2XLxosT+7DLi8k4/fXGCxbrzLp07H3ta1+rG97whnXO8pz0U5zMesNo2Q2xzF8l/oZFlxcqznshaXymxr7lgzYvslznZHu4053uxKJf2jICyqzO7dR8Wf5eTAx6B2L9DawrCjFjsHX386Lp+OOPl+cW+9QoOlkuFuX1r399PeBBD9RDsJuXc6DjmOkYV8Blmtx/yBfr3Gne9ndsNm3Ltg//7Y19z3x6s+k+4ooIFse/VW3S8I6dXih5fXDiLW6hBzzggXz9OEue0/xLBNu6F/Da4DL9Hsd24bnVPmabtm85eYPmzYXl4+6mwTz47c3Gqaeeyob5vm7SEUccUe3e64r/83/+j7xxtM/47cNNy8v82C/tA457pt/2y2pXj3jko/S0pz5FLfO38duG/MXJ+nF557Tt8sv05098gmw/CZkM6yzblTc8jg2PIeafe845uv3tfk2vOeN0jfjS0cgRUaKLFi/zZVn9zu/8jiyLe9/zXvpzDla31EMyKJzryHCLyXQZj+dwH155HeZNt+O7y4Y1TKa/5x6Xh8Xp1a52NbnN/f2++c1vXn/Gaxk6flg/rh/ah7dlZl390i/9EnyEq9cl93HyQbLl7w2YD2ne/e53E2Y4s4f5AbfhLGvL2etF+5tl6rLbbK/PfPrf6NUs0l/16jP0p497HPPoebJPel4z/J/+6Z/Wjaj7e91kX3S9N3+Gt595DdP/zYEXCqp0WBaZuDTSjLVxFsLgoJkX3LjNfA5rzCEm0VTvxLPqHF58oHz66aeDo6t4/QsEf2kxDsCqjGxv5se2bB1Zvv6a4zEM5/XIF77w+eo3lpfnCff9CaR1Q5iv1YpF1ZoBK91ONCTvNu28X+FE0UysdiRjZq1YM0xxWO84q8JE4iD8C7/wC/JpnCsj+gW4lefyzsn47PQOsv4ph43JAdi/sx5gLcwPcYrhDYkXGt7tmwZpjRMvgLyz9oThRbVPhdxPC1dEyJPlIx/5SNlwdzDZvv89b9dP3eRY3YzgErGGb+hm+dhxHQwdNH3i5MBnWj3GwwjINvoBfnhHk3TczY/Tcccfp0/y6XCFjcOLX/Ri/cJtbrMqmwHWbzuEP9P93K1vrfH8982JxbsnrOErkOEWk/v4Zw0+2bVMfApg+jxhGi4idPXDD69/cOmgumP7jnry4s2bT3gi1vgd9HD++f3pwL1W/07AmNYnw/qnDjvz3bugFBHyJH3nO9+lno5bV5aZ35sFF13hCr5WfUV/+piH6+EPfbC8yTyVicEO6/Ht+JaXg8r97nc/eaERscaP0a0vuWYtlRL1i8anP/VxvZ0TGtvWOeecLZ8ye4LyaXzEegyecN/Jp2Kf6Dj4+KvZsAmzn9hubZ/GZdocLEyr27woP+mkk+RFtNutr4svvlgf/chHVZ1oEN6cRAco25hhndzPfjLg88mZx3C99W9428O8+4avUgfqmyJC4/GE05FlmRcvfvz7WtPaQ/RP27/H7EtrTy9QLrvkIn3wA+/WUTe6oX75l3+5bmwnk0mdpE2T9e1TPU9ItuW13n0uIuRP8l6s2+8N79Nhf/o/9iY34TROGo+KvsHpssXzjre/Q29761urDG17jk+mzcn2ZXm43cll1/cj7f7TMrRtW4/WkX3qu3z5u4yvdDtjMQ2eJAzjydXwPi0znBeMAw7z5p/oGa/bdk62afud9ew+nuC9YJBC665StI2vtBE71QNkXi07H3bY90okjSPr+te9lq5xzcMVsXEfj/2pT31KtjXbkk8XTbsYyz0sD7ebNifL2LwUlr8Nn8vG46hfCx17H/zAB8mx0jzYHrXT5YOPP+Q03xsk+69j/uHEJ298N7IP1/3iL/6iPvOZz9TNqBfIPkU1fsdvx4Sm8QqcgWwgvIb7mGOOkf3Yc5p5fM1rXiMvhI7icGaAGd6WnTesjrWLE7RjypYtW6rsFn3H/dzH84vlZb1bdl4gePJ3W0TIff2FzAsa+4HpN0+/zAKrpAb9dJw6G5tqLPLC1BsWLzDtdxHRN+709Ljv4sTVdu5k3rzp8fzUNM0cOsnTiP9ex4tX69ewT3j8E+SDHcs9IurCxodWlqnb3/H2t8uxSlyOBbZd93e79e85z4tun5ICcqV3YZPjOPcuvthbRk7G71hasLGdEXhM+5MPvd7whjfUgy8fOHnhbRuzrC1jwy323bG8ox4q3OIWt6iHfSk1NuE5SG8cgzQtP8+TPuRo5vJKzLXWle3buDuFbnHicbr+9a+nj/H1wjbkTYYPLWzHc8T1ZT5Mkxenv8sBwk//9E8rIhS1VfJmx3R5DFc147Ee/chH68IffFcj/Mh1gGshPLtKps2LXW9srF//wyrPftazZFsyjU6Lc4517C+dpsfJMrYsLXMnHy7Zf9xWB2DAwb+95vPayfG4b1P9umSanYa6nd/G5bjtzbX7+u8Ebbs7w7lsH7LdWMa2p+c///n1H+Ixn25fTJ7rfNjgsSMGSfYQ5vt7P/i+bv5Tx1T/cavnHfv3Rrjcy3T6EMzjWhb+CazlY9rd7mSbsAzf8ra3Mc+8g4Owf69+6bYh2Ze9+fFGzF86vE41PUO736bZ8rRuPIbjpTerXlNvRp/jtun3xtk27q/v7373e2QZOTZd65rXVIQ59Qj7P1k3m2FNmzVEhPxHKnaIITk42Am8C7fQF/va2HxyYQGZFe+0sMEKEink4GvnHATq/s47VaCFh9uMz6cY3vkeffTROorgfl2+TCwaoAXu05MbMyHc+MZHAXMkgZFJg+BTaYCHm7DYeNXpp8vpla96lTyJO+gtDFezxuXdvJW6nYn4/e//gKxoNFPbd36YFyvSk6EnFwcCB17T6jYv3jfizQJPTaOT73MfPfPvnqVPfuKT+sTHPy4HqAhTvX4ky9OTjXFaLm7127j9dnnnZFifUn7rW99CJkfpyCOPlE9bFuGalHRnTrq82Pve978nTzDPIgB5vAHO+B0cvRj2Tt3tW+aT5gCz+DZN/rphnBE9L2vGVxQYREToT/74j+tvLv31wadHL37JSxTQE9H3WcS5c94gxx57E/nU9vTT0Ss69SQ0bIwcLKwD690/tbEdmY+d8WxWjkhKqdH1rnsdHXPMsToW2zr+uOPr3xA4iG7Uz8HRYx4DrCdgf61ysLE8EnxZ9je+8Y3Bd4z89kY1Ihgn1YnAdmP7dn+nn/mZn5FPe5uEtVgkTuov2//R+IPhnKxb17nVCy+fstgWjc9tm23ODb8+ZYqFD26ZyWEZ2/8b/cqv/qru8jt31SG/ls0AABAASURBVDKbaQds29UgT9u36TZ/EQsEguUqVz2k/hHfty+4oJ6wUFV5tY17wefA6gW++7ptoxQR9YTIm40PfvCD8kHGYx79aI1YFBJO5J/7OabciBPgo48+Sn0MuLE8if/e7/2eIqIm0zjoxvLy78EjYqMhd1lnP3jMYx4j6/Io5H/0jY6UNz/FvXZCZ3uzDxx55JH6VWToL5Q+PXKs8GGDZTnox6exRrFRaogTfXyz7dyYL7m/odNeeho68hIm6IJHwQtnM/rGN79ZbYnKdXdE1MWqabLugtjoDYTf2R0pr+tAIXPC7MWvJyfT6eSTdvuW8QBS9emNtGXqZLv2CWBE0CZ5ceq46J+e2U+HE2ovUrTTFRHy123/lM4bHZ9C+6cA5n8n0Fo0fd7IePK1n1uGV+XL60DDjy+6SLltFYauD2f6ZJvz4tBfp77+9a/XL0cey/U9xNozImQ9Wm4ec2hx3mmQRV9fWJSWuuj2aaC/EN0I/R951NG6wQ1vpIg1QiKi/hGwF5Oe3/zVwosI8+vfQSsaNSC1v3nx6Q2RF8nmMWINDyDrbvNw1FFH1ThjnXjz5YW29RYx9AtZN4myD/JuDH2Gvd/971e/UFqm5i0i6oGaZep2+5DtXVwRUedZx7Gh3TAnn3xy/VfoIoaxAN7gdmtuO92XOdCHZ6bZyXErwq3rO5keb8Y9B3kh7phm2s2XZWJ9+suZNzD200Evlp/niXdzin3Pe/6hzLPR9yNE/cbskYr6GsvPZS8crXPnjcuxzm+3JypTGsk/dXn+C15Qf/pkOrwucjvNq7dpsb97nvNpv9sj+rEMZPqcjNtlDEgrfKkbNUkRczj7aG3sH4a1PDymk9do3njb13xw5PaIqHFq0M2gu4io8diLW280LHMn+3HEfDyGyXyl3XbZ5fVf7zrjjDMqroi1dvOTmJucAN/wNl/+uyTrzfbrWB2xhmPoVOaZ6173CNU4zjzpdZg3yyt8rZw3r77sD15M21dWK+cZ0+ODakXqayIQae+Tlktfuf5pPXuudeyxLByz/bPIiDVahznEa4FjWHtcH1o9fkQoQBcR9TD0dNYj/jLpwyBv+K0nmlfviKjrYH9hNH/edHtzdeihhyoialoFnmc8ZzhmnnTSSXUtZ9qOPvJIHXXkUbK9+yvEZrzNUez1a9CNWLfVtNNcMZfyevwRUYOgjd87PSc7lBmxMXgiiVhj1obidp+oGpOdzbDu7zYL0YsqLxQdsN3u5ADu0wb3iVjD57KTFWHDd2Dy25OTx3FbRNTNjduOP+443dyJT2leSEUERmMoVT78W1o7hH+LPyi9b+2fESEbnvtasU6/8iu/Uk8/XS+uiOCpqmAry/x5kvPpjk9mvahw8gbrgQ98oLyA8aJWO10RUXFc73rXqzBPOfVUOcDs7FzDuKbXn4d9UuDNmeVmB/LGyovFAf0A77Lp+8IXviAvQh1AnCy3iHBzHd/wA7/eLTv4OiBHRG2vgDz8W2p/kfHGwZNHxPp2QJB1kXXtCd2no4tfEYCWg7aETujrcbewAbnd7W6nT3Oy6QX+MSzS3S4u025ctjkny9k25DrbESD1ttM7WT7uY7wRUX/zah2YJ9uaT8/dv3ZaeERAmdNCnbMRIeP06aJtdki2edeLK2LelzfFaifHHntsnbT9tj046LotIurXDwc84/LbuCOi2pxPnjwhOkBZT8ewAfGCZQgoWrg8vnVmHMbl5Lxtx2DeLNo2fDpnXKb5G9/4hiLCzeuSZWn5WXb2jY4Foz9Xz9qZzj7rbJ14wvF8OThS/4kdvfhFL9Lxx58g47b9WZ4+jTGvEVfEbTvxTxE8SXmi8Rge3Jssn/r6ZyL+uw7TEHHF/oaN6P3bPvb4x/+ZvMDzInHQc0TopFvcov6G9br4kvm17CJi9e84PLHaJy2nIXnhHhGrMjENtrHB1iwT+8pQHmg3XETIk/SNvXkg2SYjwuSuJsP7UME6OYqFnOmyH7rObf4CW3EwSTqmWZ4R63EYWURU+zjqqCPZwB4ry9o/sXjXu98lX8YFSF0km1bLyTZk2p1Mm5P5sY14AvIhgGGdfNrtE8e1CUKrMhGXTwFNp2VqOj1pDbRGRLV529cgV49hmIhQ0D8Cfwe5x3ey3pwi3ArA/I4IRYRs114E+ec7xmU9GX4OVmEiohatL9uQf0LrSdWx1AtK+70Ph/7yL/5CPiCyjGqH+SMiKh77153vfGf5xNpfJ70Ii+jbDBrR5yNC/lmJbX2IvZaB5y3HugrLI2KApwDPlvPtb3d72U5ufOOj5T8ij+hhgKg0DPx68XAUdmIZm9+IMEiF8SbbX1j8Uwvzt9hegeYP94iIGrcsu0Enfnuz7H7iigByniKCL90HV7uyjm1fjkv28Yhevy4v4hsW945DPmX1AYBpvzG27Ldlbn+LYBzGW7wjovI01NmffFDn+Of+5t+yHdqHt3VoO37iE59YY4A3LBE9roj+PcjSMcdfFo3bPNu+//3f/l2vfOUrdPBVrqpIPbxxF+JdsDCPCBdrMl/+suefUdtHTI8X2d5E29bcbuiI0HU5yPQc5gNG/0TQ/h4RqzxGRP35pG3BX28d+0xTRNSx/PDfMnlj43ncY9nGfEhiP3f7t799QZ1XLQOXnTwfe81k+oZkW/Tf8TjeRURdoFp31r+TdWj7iejHtlw8Rw1yt3yNe0i2Aa+B7EvWZ+V73tew/qm2+zpvGuyPnhOcLPuIkL+2+eePlo3ne/M+4F98R4T8nzfYN2Fhfixrgdv8/G1kHu03cqthSB7P9V6rOMYtju02cZlfrzN3bN9e/+ERr1dddgyiud4RUd9+mHbHD8c683QkC3MfREb0MObdscgyNG4nyzY1jbuvJuvIY5hP93FDRI/D+SG53bI9//zz6wGqY5bhXT/ARIQioq5dfXhm2/DhgmE9t/pXDS77q5O//lruQ9/9+Q6QhYLncC/mpTRUL74johYf//jHy78fdfIpiX92ZGUMn1nMsJMN9453vGP9VwP8KdGwVrB/T+e/VfAnNju9T8MN53ZPqA7cXhB4sIiowc+CjOjzXlT7d6NevNqpbYyeID2mkwXpd+YMIZekrjRKqdEyh6j1fyKVRvUPFe34Xsj4BPCe97pX/SNQLVwNfRqMIaWk2972tvV3csNJggNTRCgiVumzg/i3aA6Wlo37ub+T86bVk5oXrjYqza+IgL60isf8n/nGM+sJj/s6uX9EyOM677eNxU7sn4BYbpat5epJT1yGc9+IoKQaPBzw/PneAdUTpQ1tCHCL8D6d8m+hvdh2vceLiFV+Hfz8x0Q+TY/o6w3nVAfjYR79Sc0bLjuXHTAiaOHmFU3Ad6NZF9rRFvl/UvQLt/01/cVTnqKbH3civC5JJRgzyXx4UreNWLb+FzT8OdEbMn96jYj6L3z5FNs6tUxMsxcu7mu6nLxA8ALDk7M/iWrhigjoSTUxqBaviICeUW1jHSCnzdojosI5oFvGv/mbvynbvzdaPmlepCci5CsiKo+m0e2//uu/Xk94/DbP1of9ZAiGWris70GHQ7XxmH+/vQDwKZLp8ILDtuyJyG0DvN/WlycIB9VPffrT9Q9lv/jF/9byLOulL3u5Hv/EJ+hJT36ybnf72+lud7u7fvmXb6urH3a4bNcXXPAdebLzb4T/iJPDiJ6vAa9PXXx66UBnW/A/cmB/cTK/jiFeFPlzrDc7psXJ/WsCnekdePLi55/+6X31t9OuNw4n6+2P7n3vejL8S7/4i7Ls7BuOTcYXEfVfnjFsBEgrcq3K3kXj8yTnvx1yX/+s0Ztul43PXw286I+Iuim1PXox54XMbW5zm/pHicZvXEMynz7Jsh69uDCc4f3TAuvP9mEc/kmW27zY2VmnxhURmnIK6T80tD5/5Vd/TX/6Z3+m573opVoh1q3gLyUaff/Ci6pevKC1D5sPj+3Nlu3wqU99qkyjy/5jerebN/uPY/IwlmGcXLZc/I9B+PDGsdNxyvbtSTSIkRH9Bm2Ad5+IqL7gvuJKTaPPf+Hz8h8vexFiWfjTuzccNK/eEb2/RfQbM5+wO94bj/E7GTgiKn5xeWPuzY1pcrthB3sxb07+2zvbAeD1jojaf4D1BO6xrOuhr9siosprwGsZWV/W2yC7QZfiQg1qRg0zUIP/9LHtOS98sR50yoP1+Cc8Ub//+3fX2WefBcwIk42aPF5EyF+VfALpONYgryFFRKXB/mE+h8MY0zckLV7AR0SN+xGx2LKaj+jba3/yEVH/EQTL4TeIW+bRi1D7penwQZ3fEWv43DciqhytVy9cPBdZ3n77H8IQ16LcKdY7Imo/4xCXbd4/9bAOLU/PHf45x85jGpfXEd7AeU4e2o3Heb8jom6C/JXBawbHTvua/6D3+S94niZbtqrLoSnzT1aS1waeh5ZbKZJjfSMJPiPqP03tvrYL8+W3F5b2rWG8hA84b9/wz98837nseqeIkHXsOdG/qzevrncyXARjSfVnS/6JnsfwWNazN2geK7Oxufe97yV/yQd09fbXBfux4e1T9nX3O+GEE+q6xvi9ifD4Q6eIWJW9273wtCzt454jdl4beMPkAy3HP8NHrPV3TPGc6thgnTsm+u0vhsblBb3H9hdmHyR6oR0Riohq05aB1l1ZgTz/5E8ep9/67TvJtnibX7gN64LjdZWrXR29Cdqb2t/28njWpJb74Iv+ouNDWtujF++ONT6AsFwsI9PkDccwpPlxGujwxubCCy+s675HPeqRzHW/LG8o3B4R9ZDEeacBh/NNSjLdrnPZMdJx3/O45xS/Xe92p4io/Fs2ti/Lz7YxHNi63vARPZzznmf91cYx3H0Guv32Ovjcc8+VN6+mVwfgKqx+MpGtI8hNO2k7a7fFYdJiYcibEX8K9KLSwW1IDmQOuDZOM+BTg3vc4x51d+y+/qmGF5qG9/vNb36zvMi1MRqnJ0EHHJ+Sud0G50VfRNTA588+DmLGFdHv7v03DTYMC9GfgvzpsiFYO1moR3NSO22zpm2oGY105tln6qgbXFcHL410r3v8od729nfooY94pO51n/vpPR84n9OmU2SldwjGwhGXTwW86LDCGoK4TxVMr8v+qcKhhx6KASd5Z+pJ2DD+CYuD5QB3r3vdU/e97x9h5JLpeMYzni4HRNDjAB0pi4F1s5sdr9vd4Q7KKGRFja5y9aurRCPj8Y7ek5XHtYN4sea86bNT+FO4/0jw7LPPlhd+NqiIqL8pt65siOIyLgcUwzjQ+CcD/kJy8sknVz7cz5ufBl6N3xuTIcCZLy/YXO/FgoOXT5UiYrWvdTGMJS7DOgB6Uj/nnHMUnPBYtoW2EknH3OSmesaznqeGTcQ4FW0dSde6+qFqUqP7nHxf+A+tdFkzRdWP/0k129AZr32tXv/61+ntb3ub/PMEB05Pam95y1vkn855ke3g7d//mWcvnC2bpmkU0S8evXP3qVYuWQVHKDxTk+pqWKfeAAAQAElEQVTvX4888ihKqrrxyXtXihQjveS00/Rzt/lFbeuKdvB5HfMCDv2pvxwY/NMEj2NZmgYHAidPYD7VvR6n4W73xs//2k5Kvav5bRv3iYzzlrs31LZz68l8+2c6toOI6AecP11nGZvXeVUNbpaFxzItngj8O3v7rydPBzVPLAO83/738f2F4cijjpT/ePFZz3uBZjnQR+h37npnvfOd76g/YzsLO/M/PXvCLW6lLjW67wMeKPvgy152mhwLrBMEo+HyaZBtxQHdGwT7h09uvSgxrCcWB3XT51NH4/AE6P6l6oYIpZD16Mlr4PPwaxyu1DRSJD34lIfqbnf/fT7vZ+XJFj3uiX+u97z3ffrHV/wDi7Sz62/0vXGMCHkDZTlYzppf/iTuxYDrHMcWY5Z/4vHe975Xjk3Wg9/euFqupsUbIR+E+ITcsrXP2c+Ma45eDXR64+6Fg/3Esc6HK4OPeeL252rT5eDveGZeF3FYP02T6hfJF/LV5+l/92w9/4Uv0b9+9KM68bj/U/9HhNc6/FA98hEPV0qh0Xis897xbr36jNfpjDNeq9e89owqi+e/8IX1X4OLCHmj4gndk5bjrH/P7rgWEZVmL+BshyklRfQ6cKx+8IMfrCewmfzMZz6l5z7vOcCO1BB/Tz31KWyUf12ZE1z7Dp301L96mq5zvRvIbnTLn7m13nD2ufrjP/0z3f0P74GO3lN/emY5auFqkJcXh6732D5MsrwjQp4v7Luudwz0QYjb/NXKC01P/G5znPTE7bzxOG//NG3DUBFR/6UwH0J4TKchzrvPM57xjPqH2xEhx21/7TW+iKh/q+NFnnVpu3jXe97FV+8tmH4oNSM9/ZnP0WiyFdlIW8ehn/+ZW+lDH/qw7nnPe+hZz36OnvW8F+ohj3iUFJZt0ute//o633ke8iLAvEWEHBd8IhwRtd0/HbvpTW8q0yEuxwrbqPtQXLiLbnTkDfXGM98g24LwJUGd9WAZWD8FnH/z9GfoNr/4S6gq6da/9H919nlv0d9iWz5kOeusM6vdO65bNl4gOm5F9DHIdd78Wf6mZ+vWrTIt9h/HrfPOO49Y/XpZlhF9nwUC5TnFsjOvrjeOe3GQ5372Sa8VTj/99Cr7iLX+ESFvMPyl3bRFBPSHLBdvwC0T44vo5VfrJiPZJj77H5/XNY+4jqZ10xA68obX00NOeZCuunWipXGCVlX9/OJtf5UNeVHHHGR8p/7VU3XOuefoFa98pd71jnfWf8HP9RFRvy7/wi/8ArpuanKsMi+Wj2OzbTIi5C+s9p9eVwVtdDryyBvpd373d2Td8GD8kZ7213+td77rXfqHf/xHveOd79Zf/c3TtcRmZ5qYh17+Ct36Nr9AX+YldyD5UMa27znHC3nL3rb5pCc9qdqM6XD8sb+bLrpUOu3fPmx1uw8OrDdvIIzHcdjrHLeNWENZF94QuDz0d8y2LzqW++8JPc9an06Ok573fSBVMDqP4znM/hURRlG/Bnt+bIgdZW6fTK/MO9Jv3vl39aKXnFbjy3Of91y9693v1nnM8QdtXdLVDj1Mz3zO89SmRv45on/i7LG9NvC/EHbmG99Y/wlijyuuQw89VI5zjq2WzYc+9CE5hpkvmvmCfnz9SfBQbog/p5/+KnT9j3Js+JcP/4tOO+2lOuKIIwyuY449Vne+612FE6qFYK8Rfo4vI4983OPreuUqhxyqt77tLVWPnhdOx4b9a4phXVuR8LAuPBfe/OY3r/Z7KHT6a5DrrVPL0b7l5HXtli1b6iGdefChYERUPTpO2Q/EZRo9d7gPxf1yl2ptmaeUMbspG4Ypm2yyYkm9boy0rjQvREQ9Dffp+ZAc1G50oxshw75LRNRFqxkwo17U+Y9tB3i/XbawrKiIqEIznHeNxrc0/9cBPGxEHxCudrWruViTBeuduA3ZizALyZ9YQ6YhdMMjj9JodJCURgTtUpnzeEtblpRYqF7rWtfUSSeepJ8+6ST9zC1O1LWveQ2ttAiFdWCDkVtCJSQxAe98IkZtpdeLwIF+B8zhZMaLIS9SBrhrXfsIOakizYpmpBsfcxMCV9Z2FqAr1fCk0daDdfhhV9OMgbdE1pamELRIanQzDMs8RvQbJ0+kxu9kWTgQWXYOnKbJ9U5N09Q/dvPbZSfDmyfLznqzwVlXQ5sDQUS4uC55wzAEStPivhFrcBEh62BxLCNwEL3FLW4hjyt4s3g7rG82Cx108CG6+U1vrCit3vrWt2jb9m36p/e9V6eeeqqOuMY10Fto6yjJv/U87JrX0QnHnyTbx0knnqgTTjpJJ93ylnVi95hOtY16v49h81jHlOrpsPUf0dMbETVo3eAG16c1qSigociB5tDDrq7J0hbsAf3MWvRU2ESId6efOvbGOviqh+qg6LS0oB+Q1Puwww6rn60jwEc67rjjdNKcHgcC/w43om+zjRxKoKgdeUSEXLZdRQQ1UkTUUyPrygt986gNLuvDXxIi+n4GMe/e1EZExWO7sK/YTjyOJ237nGGHFJxc28+O/amb6dibHi//5O9WJ95M40a6wQ1voBPNyy1Okn3nlvjPVbZMtJXGgw++iu7zgFP0pwROn5oGCEHFs789jnXiZLuxHJw3HX6bN9NrmXgj5DonCEcnYMNuEhNLwwRzDJ+wcRn53+3ewe5tlqWWDc41rn3temLHPK+Dmqwl7OZaLBB++ta3kf3C+E1NRNR/Ec3juDwk26l9ISJqMPb4J8HvZsntxhnRw1vX3gDZFz05Wo7a6YoIXY/No+GM13EuAv6AM66jjjqq/utG1psnmWOZoGhava0f2+pRRx+rm51wK93yFrfQz97qeF3j8MOgOSkR20bjUT25PphYd+jVDtFtfuandRy6+qmbn6BbnHCiPO4JJxy/uqCICNl+HJN9ImddRfQ0RYSsL/M0EBHR+47tyD9Za0ZLOvqoo9UQs+w/N7zR0brq1a6mZWKbU4vurn/Do2TdtUXMDYfoZ29xnG5x0gm6GV8Xj7jO9VBzP94wht8RUX8KFnHFNtPjmGs4y800Du9BhxFR7cFthnMyjG1hNBq5uJoa4uR1rnOdK9AREfVgyPIxsP3bduK8U0TUOGK5Wa6T8RJWGnxJFe+xbnqTY9jQSU2SEnNJQj/XuvY1deuf/TnajtXB6OroG91QM+zXk/HNF/4RDsTmIWqyLVkvLqSUdPTRyBuaXXZynX3b8dnlIRUlDhG26mb/52bkiiz/DsQznMSHH8u82yxdH50dctWD1Sp0+KGH6Na3PF4nnoh+iLc3PuZYNfOxIqIe1hx66KHDEIqIam8RsVpneix3x62N5oRVQDKm2bS7D8V6O+9+9pNr49eW++KYBooIeR6zn0SsjW39uz5irS4i5Pg4aia6+uHX0OHXPEJFY20ZRY3jW/CV61z3ukroBzVpFEk3PebGug5+tQTvK51U/4lu6v0TGtN1AzZlpjMiTA6bxq31b50i+nKt5BHRj92Ah2JdP5mfiICGRHxL2sJ655qHH64O/8gKBTqeAnyNa19Ht/qZn9URbLxH0WpWGm1NGdqOlIBrF4JsRMh2bT4td9vkVa96VUWEfEVEjYO2JZedIkLWk/tFhMyPbcv9b3CDG8gyr/GctoiQ45JhNL8iotqDZe61nvXoOGJfGJLnfvuqx7Cuj2DxvYjDcrGuQ0mCn872yYGvgjh27WuwPju+n3dOOlHXZ75umqQx8jloaayb3+RYTVhPTZivjz/uBNUxWRucCOwJJ51U/zbO/HrsiKj8+YDI/F3zmtesZc0vzz1HHnnkqrxcPeYQ6oQTTtJP3+pW2sKGxQcgaTRhLZBVxhMdctjVlfHd5a6wfmi15SqH6iY3ur62NgJ3o5viPyeaHpJl12ADEWHU65JlbRmuq6Rgn7dMI6LSdRTzQ4L36zGHeG5wHrDaZr0Z/1A27Hg8dnH/JPQiEiFD0zYpUoP/FE1YB0HSujHSutJCIaJnJGLtvdC8mo0IOVD7lNtMRqzBNwjRizl/OYiI2iciqhAiopav7BERq/AR0YNHUZs5qcbZRyMYY5HHklBdJHWK6pzoWRn4LlGGy0zyv9vPOkgtwvEnS9a2GAM4S492o2cE7Rs1LNQN3bscWkHgU95dlhy8IVMpUG406CQU9OtiVN+GW+4gDBrFybjbaK53xGKpVikiVlNfs+tnxJ7B7xrbrlsj+rEMVVhgzFBA24Ymo6yl1Ekh9NHowgt/xInq36uU0K/c/nbqmqRWRR06HaVCgHU5aYr8CvpM4j/ePk1xgIoIRawl7cZVFBLy9b8yaXl7Eu/tJzNyKNKafmxHmXLDBLPMiZVToJ/CImmzoSLAsZA2g9tVfcQajl3B7U5bRI9rM9isjsAgZfhbQj8TJqpMnw4bzchqSB18d0mybjL6mYykg5YatcC1pVTZ8RDZ1aEi+rEjNn4PgBFr7a7zgnTWhdb0UzjpEegbCX8p2AGkyRvSrEZjTg6X26QpdhZhIosiQotXxPryYtuQj4jaL2Lz9wDrd8QanMubpYjN4SLWt0XEOjSdOvm0R/jI1qbTqOonVf+BXTluOSEuHcLC5wxOstOIxck4NLFccgMG6dgbH6vnPOe5lb9hgIhYVx7qN3tHAE9jUSGexZp+7E+4tdBF1Q86iBTq6Qsl+i13I+holMS1aCQUF+/9kY+IdWgi1pfXNe5lISKq7DK8+J+BD/AsoR//D5VyJHglFfX6Uaj3HfyHuBbExKWxlJqkHSjO/hPAKINkH+9ANxmDmDHJrZA69NIyAXFL+KqE46KFSFLLu5SQ4Xegn8KKANfW3l4RcDFPe4MjYq1/ROwNivV9QNEh1Gkb8nxv/YhyB/MtyeJGVOhKaoFtU1Q9WT9b0I/lsdyJHlIAL2Slfb6KrIsVDGK5i5rP4P3De9ybA4FrqSTHOJTDOC2bnaSCrxUt56TAXgpOhVnRunZHhCLW0lrL7uci9qx/wlb8Vc+bKucj1vofcsgh9f9xtMQGKSI2JyLgjUWR/WfE4c/Ea4MkdDBSRt5ZAfehDIYZsHXuob0hBr6WL6rXucEN+7UBcAlbDr+ha/h6GRH0lCJiNelKr1znsClxcwUdddBn/8k5lBJGESMV7MT/yESLL43IT7OqH7te7MwZbbfGiwjt7hURFefuwu8PuILkPae2rdgwZE2iUwnhL45tZBYGQS0LpYWsJ3OpB+4KCGTz5c2kUZzNPLjFZUNyiujhqap3RCD8pIj19dqLy/TYAVnxaIZS0ZcmbBwSuHM06khG24/kZ5/8lALqQ60asiHWP6Kbpp1kqyk9EIWNbqxkXm12Wx5mXTxy7tQiDDvCdhaX+LhMD1Xy561IofGo0cGNOCVlYczubcRE0tG3iaJI0sTlwgAQ4f4QRMG3K/3eKLnNCb4YrEM/fb/OZJklYQMbdTxgddYPbDFui1wTw2dNJhk5Y3ToplVCFmM98EEP0hP+/El64IMfrIMPOli96AP4rAEUfQAAEABJREFUqPoJKiaN4KHUxSMZFSqbplEEjdr56lYrMjnrB5EYgbqqH7Ghk7YjXLcj8iqjrFBCP0tsEq7SiFOEgl0UpUiMm9lUFtmml+b6aQnk1ql24yqybpwgg3yGO9Vk/dDqJhPp927g2x8g1o+HFLay0jYK+CLOgxpdERyz5UFJvIcU83zh3dWUkInkn55h7sgXSCMN7eLKtPUAxmH9UKGSszpiiTeZy620TIPHMSSqQmpSk8SXuVDVD74+wX8CndFZXvxgEtBSsVWbM48uqfbucxs9C+MOMJl87z+m0/qhpdBrSGR/Enf1HeguyHOKfhKLUh8olWiIbSOsJ9CAKQmggkxQJkVCl40ybyfLbCkJGwakuF2KCG1+me++HTUQz+Af4F4/peLZgUJW0I8USuCkKMhUM0rayqmu49tWdONYJsZybANM1pfzI3Q2Y5gC5aqXhVszGz6KAJ632IetI6ljzKwMYo9NYQ7xk3gV5ADN2GzmNc2hEZtuPijAkfWD/BU1Zoh3IflNjUTe5Za5pyCbEbpxzJl1yBlkRbu6CmwuyAJgy949CjuEFkEYz3Z0M52DMa3gV+AGaMxgBzXB/NPPPbYLWMBnsjJ2tRUeIEGYjlp46nvR8UpvCJnDdMQTqKSUobVDPzW7+6gA3/e7qDP/ueUdrA+kyThrhDNk5D6sDTBRhgp0FvXtJ5laboFThCZJss1OWUTCEHLaFSuZvsUoeEuoQVU/VNlmW+unlbZj/C2Cxg2AjQrXsC540AMfoBtc83D0I+Kc5LXBDAV5M9qxSN2SSrW7rFDlT5n+V3YXANbg8qp+OthxmjcbjOye3iklOUXEYldFxGpa10DBQ2VkMazdOvJLrA0SArEddkpACf8RVyDLqO9Qny+8W+w1NUlL2LQBEalE7AZQEaGmaepb666OUiEBytP6sWQK4ztZPyszaQcNbUmCHMYu6kooKEyIbZ57DsJwtjRiDKlFPyM7WSR01uPOwOfas2JnpM3v3lf6fs53VT/uZ91Q4ybo8xCbY9m/LdaNefDaYMoGygeFS0ulysC+0+unMGiQ1u5ea2vlhZwZcYei2gWGigCHq2CZlzFsD7LQ4YBmA+WgLxUebVcIgKEUrpUKRtTnKqXa7IJ69TyExhgiHKqlL5WbdcFdwQzvBghgmSqQR1Zm7CkLSu/SKFVaIARUHUYWBK9GDl4pSY5DhvfYgfxE31wkSFCkwFjB7npl+kMVbdTs8i6VpmJUYgj6iZSUoqVfq8xJVyb3k7pDWcFgORqLQWP4CiVqoQu5JahTAMGtDS5X93wkwEITgkFHPyd326BLrSqMUUVBKeGIDYsMRmTc0LSQWmQKnkR7JQy5jJhQR6NGjRUAnahRhUECXA7ciqSCghynIEZFXCawZtAPxV3eENTrx1CFWNf3Ma3B+LL/oO9MMsRPJmWGKdhaMksawXeUgDdoQ249e34CtsGdqAsZHhvDqJfQjwMpKGjZ/M70GVqb0qpBP5ZNRsbeNLTIGWErAijk5vdkI/0o+I+xodh9vXhqzAMdSkiZBCdGQrrym6EqEN3RusDa8xboBimBD2zgrEA/gUcE4xXVhY9tcGTC4LhQH8pKtbw5ISY1DC9klAL/a7SC3VO1eSdasoXHWwhkNNeP8x14vKFrvWopEiiBKvKmc2z9oH/Lv9BQ/YeBIoIn0gNnZMNGlevAmyjBJU9Q7eouQEIPT2Fqqv2FBVb8M/p36vW9KyT7sQ1aKq+M73gPJdV/ikIZavxEDBLt2uSKWk9PYBLADe8VFiK1epOH8ZehDRoSvpM8Ivk2EociRf6dvnGH6UDfiSFGI/RPfHM+M5ZTYbwIILGnWUnyAsh1RcF/lnSRnyrRv3ludtt/rUfDMxz9XaIf+AP/yWH9GN9mGPZvfTHf8KVoRLiHt8BakIhJoD6QmUwlJGqTy02FXiUC3TZAFXBlNsuipza8sltK39SvDVow5DraDAO1rXToChUYErfKQi2ajBLvJFSoYW0gIAwn8LG8Yf4DOxUFjKYtwyOowKErvQwnIyK5r/PGo3CJtQGn+JB3pXj2F0AM8wsMdzA3go4EXxU/fAV0Sv1Tm1yoEagk0XcpNSow2VIjs6SNr8wYpQBQxBycmXta3rZVcViV5Z8QFrQVILH+RN6xbbyqn6j6KYwJBvqLEYMYXeSNXqK+4qe/6YEoibyu5KqwwJhjOCJnvOTMJD7udUEXtfon8jAdAe8dcaEjJo3hK8gXRi/Wj+lCdxTX3VC8rrxaKFUIXZVHKQ2f0UIrs8IuupE/d+aM+ktZhT/gGRgSJws+EWgQrJWXGb+QF4x1SHt3qekgtsDfuBF8CRMLaja7Q4YtNE8R6Da8fSVTYGz8APkUgpXYETeagHAEcc1cqu6TGSdLqKaAR7LBtSgoUtR+ot23uEDJc3du0yTwEajoZKVPW2mFXfTls5FW8gi6gsBnCvSTueBHBYdEDw2U1SK0mbeipEy06iVw5eR0gFT5IMcZ/XhRs/Gdwd23hHawa97WJpybGsbOWTVYjENaQjdjUjPXjyVYJCgV7ir006dR02ATnRoCSGKhH2YAuP7lHi5cSYpU8RZoKBhoh69M2+j9h1PlaRkxGJjLbuK7kuF2pzkiKtgU/UwQaEBh9vDUF8JiRs4V4Eoe7mL9JOQImzI+x5bNupUquF7z29DPdvTTFsms23+dQdRz/SQhfhkvEFUnHsvJ5BnLZDTiNC5radKg+aIU8AW++auSQbG+N30wgHE55aqfhoWYtIz/OLa1xLs6uIncFMl+bsB3MoS3WSz84Qn0VT7IL2M/XUfFbtygqPZsOdr+WvS9624eq8Bu6LJuJOvH+wXTUsdHBhN0bf8ZjUKpkZoUgiz6qI4FyUKM8tj2Hy+YDGudRAQqpoUu8kXWr12mSDSXis+8t11TfWfQT4d+cE2BGLifwA09waK4g8kOwYwhD7EwfFFEqMM4OwthF6QM7BvMqhwjR8vXeHbRjSYG49kpaRty2EFnSJCTJYR0tYQDLY1HqjELvN40FPpkuVXoyZBSgVZRJy66SLVMvYFJ3PJVBmJd2CAVgRfCC22ZObHGttb+E1rGhrL140bafxJ3mGG4nEG4bd68mePM4AVaO/ynFAqqD2eukAaWax8KWwjRLeBB/ysAr1YEuT5NkcPl7Qj+qWIw2wMvR9a6LqhrAwgzqd6AgxqKQ5iOPKZTotG+ExEsTsHjm7xfuyC9Nq89AtDAPiwB8U6azeee5VnUtYF9KkzcWqcDm8N/BFVTmE3w02DStv1qw7R11DtP06Z0WMputJwKOvE6a4rNgdbVG6YiBnJHEC+jn22eezOUFKmFf9tKQ88lHNprg0ScgxwBXtFmRa8bcGTgGgj3YUqTEjGQCgPyEm9QOrcbKcDtVNBNEDsaTdHP8qxoxyxpyhxZkEcUj7gb6PYDCORLjDdjyAm8JSZ026F5KrZg5hAfpu48FNLduWpeRmAdHWetVBe7lBuEO2kyi14YR9vLIG27Iith3uuAvTpBAMaQEb0Np0PLhQTXnL5I01mnzt5e4TYmoxeGe0gdsw9yUgJHh+A27iGwlZoM0nYdE3uhHDghb0iqztAAZwBSJoCZ1qL+smxCFnPCEEOZ8QBHhj0d4ooS4ESOzpOryiS/yxsgB8WWxZgnNPMyAvEWPrE1yKjLqoHMbaZhl7j2Q2MHDxnaM7hSYz77VJTVdUUr0065oxEYPzdKqzKjEWiBhsU/eIyUuo3uBK9GaX6DEw5PysazkgstRSkFSYBkBG7rCXWUCkm+isgZC+OQK8D7VM5jl6o31St4AspThtKVXuinzUHgFkFClYYRSCec+iQClx11Bf8x3SWbrivFuE8A5jmjI4hXwRxzJEEeMhI0Fk2nmUC2iyFgnrsCFHq1SHGErDK63RX1CVjfbSeN0c8oSbDPBg9sIVkmDV8xw5Vz/8kQWUjzwciBpaAf05wSPijsQlxh1LwFjOZXCNHP85u9igw0a0P+bWdmXOYFjfGdCXEhcoE+EchVdWf/MXk6QBfUwEdirFBj4oNx4RWWZdnO2lz1k12xCxqMx80lihzf/PUO06rydv1GqZ7q09E/H1viq6X1g6oYVxaRxpNGnkyEjCwH68btdJGg2rfU095Bs0KcmooaWgEKoHz7TVER5KDPdZunwvi979huCoN47rF+xuin5EL8VdUR2TrQgdZPRvb21cmokWAhwwdV6EzoBnvBoYsrtPll/t2aefh0cZwa+ed3FDe9B/1MsYFxdMTEYD6WMsggQ2MWPiE0sqCfPKfD+uoRpyrPDsJxWdGF6sCHCjW8kW+hpt4h6rTLC9bpkTRjs239uDz4zwjdmqflTrJN9TRYg7tEuU+N5rdAtccbQ4h1k6stFtn+p8w9M9YGpVrlJkMVwVOfsnPwgeUj61rasBOiEkKUeSwMNGk6JYThLw6QIyF1b+gC3YiUGaOjIZfaU+4XDsauI9l/Er0sw0KZbH3aBrILJNDzLKSN79oCUFZSjW+dRLHGWftPo0KcL3Vt0OYCDZmaogN5dSJOw7PtYoT79PpBBtwsqfCfrq4RBJw2u+Yk+tUSAxJ9Ezx6fbNZlwRnMCimKDGAzL9hcVUW/w0p1LBJFLpxsv9maPAY4qr6YYyhPmNT9p0G2yjAqdSnLF/AuSHKY9ZEcYM73AZYl6POPV57mhevWybMP6YZV9dyGzJvBdoYZgNMe1hlJP6f7tlpLfSF7l2BIHgzN56LMwy5StDq9f3KJmuDtIBjXRZfkDuCp55sjJvQGC5HVNi4J5TxUwI4gbOTPAGvQ7CfC7AHxoSiCuokW5+uTRKvBG2Qpl1dBWcunCAFb9Epg4NuantJabOrIETfgYAtFztBo+BkP6vggHL9PCmoV9T/xBURPNduBwLNW4vfWeApVEWf5KuO6MyGCWh8oVTjSrC/hCKqbmDGhj2mboJ+3OZA1jGGjXBDZPupMuDFokheCFacDc8g8YaegLYAhoqNb5gq6AWugIJgniWSLC8OTDbuM9TaMegflG2zGYYbxvMi3TShZjAnZfBJQTF4qr920o9QdClR2/ysCdyFVDv5XVt3/fCGyXYyQg+TUfS+A01kyYsFVsi8eVFQTANBYtcY9601SuDPmYA54EnzDHSgM9vKUDNv2Oll7VgvnQIZKRop6BvUg1u7ugqNCNDid0C0frwgbajLMo5AN05JEbFOPxGhtcuIMsW+rn8W9W+quQNaiukjv/mNLFqgGN9xbTJK6CQ0QghNklznVCStMNMAKeuK4gG5TX8o8Oes1AxDJDJB4u0b23GJik1uU9nR5sTLUqQfaF3YdUIOhZSQNa4jEeSCjV4UsiTjyOi7+iOFROppCUXEKu5A7sXl4rpgXRUSeMVrFahmjLRmNnzYZ70odaPjmNM4RV04oyp8R7JPZXDPmGmrRZhYHcirUeY/3JlBzFCqb7MaZBN8u5bKDW/Lt7DID5IsJzWKFLW0YQcqjc1UjBgAABAASURBVK9KikdGJ7CLjdBArCCaSQgqI9wSoRxJi/oBShHG4OSSFAIRNu5XbSqBjooCOmiUeIREc+G5+W0bcZwNgJcIaPaVNf0U9BMaIxMvTjnTwwQKmDfHt68tkKHirwvKclyRGLyOCMchmT3rLXYxUKGv9ZPmGumUZFHNkNFm3YzPOrHp2RZzlufl2i+ho5IDWdIbQeWAJt4JupyoVYQxODekoqZpUEAoXJVV9VNcqhV+FO3qMkTGLjz/GP2gnxFCaKgYJWmpiaof66aDRgbcFcp9bqs0FWTBot95IVuZJ6cgR0rOa7OrIMdM6oDK9A5l8wIfsLpZJ2B7znwYFPDvNfMw9ySBD/nKUODKkchGxR2ukxQRWrxMRTPybiOAE8iLKkQhv3DvVFxocTaqjVg/CZqWUIj9Z5SShrWb9eNf1kyZo3LxCJVQd967ZMPcvl067TTp3e9W3fUvYAq48AYi0I9s0GpoDeRtmRRBJhBU7XTTulZTAxydzbx38ehGY4KDQLMKFZIVl6mAb4K4WHxTMHr6OncgEusblv2qjJi+xTG8W5qME47n2p1bXacqk7oT56ReKCT6atlmsoU7L1/hVdEF/WumIhrDuGWV4blwcuAgoXnzFfpvUBHR47PwMWGwgBY4l3kxVtQ65xeTx3Q5M5Yd3wsdG1nf2y2kUA1/gMg/1xk32Eo2hLG7FpgDcA8BdARvi8RDjkZY39IkKbGzNiUbDW/KpuwSWnbcgX7Mq+siQt2wktioYxU8oyCUAizCwyaTSgfT0VCEb3S0YddNKgNHdqAAK7IsAoPMU9RH1BG1wWWaI4JFehFrmuo7DgjrQUOdGaNyglw8V+zwv9dH+UDeAfK2ZNmnZT40XEW2kckkyZ/Th9qd37lEjTltl2hCBnOfSZbVLvy+NnnwInQRgmXkgn4yFWmkkmm0fsCv3bqAh/4IaABFRx/XWKZBfb2pp/oKt/XjSv/xr4efjJIi1gO7lAECvSYEndSIz8pJhcU01Qfs9pgZy0qMsCiKUJYXz5MJ3Dm4077RnZGj/SdX/VjW5gRI+JvnKFzx7tuCDsHooQYD8YbX8olIql8LrR/t3hUCD0q3/IJ3plzr6nuOox90Xuhf1o2TS557IKjyvagf48wAdOBKUDtBN4XKli94Km6h8QDcAc7MOLzkl8d03sl0LBFo6zy5C/20OVT1wyLX+Gp8IZOR0QbiMGo4rK/VRymBryY1OJH1o2hUOrHAtNVot66kUK6dAffATmRdDzl1TEyGmvW3dVMT1TP6B5BjbMV8UFXvAEEBX2aMJok4LGJdUQfPB1Q/dczC13wIqJSsPSBRjm31hBlfWmtZn7MNWT9lbuuglPnJOdsU1wPPS5aHGNI8i4xNsMYUOhfKIawDvQu9aTevQLdlDltMwLzQOM9Y86ZNXxl4PrQINGJJBBwVPOtNf9MKR7J+fBJv2GwatQBXgfffA1OQT9gbZLIzVq/dlnDkZuTxnXaGQPwliMFRv6QU8gMUUw9UD6WN+pV+xDJvKwWbbEDoG9241foG5xziyl/gsCoYWMUE0KOjEIFwjY+yc7zW3dVWqGkRvpNjbL92o3Lh9jxmct0+Zp+y0kIrYy6A7FnWfS+6SHrsYxWPe5zi3veWWpAuYDG9bc5Kpt+GM28L+BojriXWBg3vefXqK63m5pmIUNd1Mh4zoHoZfc3wSLSLhBQKRaLXElhm0FNtkKoDdWeYYT7Xoq5Ngsx2DKPOM0Nx4e1TT7O2UCXL1gGwx7PY0uddn5BJRBB04TkSXwokfy6ejEKWUXHUoL3vceXPiGBcY5Y8eYBGxcqj/sp7C9l3OH/UVOjjpPlV1GAbhcWr8YeCT93MbfKEXBRzqAPwQpAZtI3HKGTmt7NBXczLIq8NLrrDV1GuRgQ0dwXlXdy4QZ+1qqLUBDKUAodOdBxj9XY+B8m+O4i0e5f1XftAfO9UZFTEED2CsjGuiID+oi5nNQBTlFL0febPQuWU02wH+UJdkzpNoHkG3y5TdUBuy9D4w491IwTSSutqNiq4m09LCnQiCt+yjBL8qJY26iW52XDOZDFWJOQY+E/D5FZU2xUAaveuigxQuvDEzsFasqx/43KdjE9XvCICmtEPQaDXT5Go0+LFZOKfQFperh6jH8ecVo2LBywN483ZWhgnQeJQO7wXmudZ21PVTzEMfFGPGfL03Zed2zmFgqoiiwFJyqUmkiasPBzbxIKLVmB2/3ZMM7RJKbYNNvIpVHG7OM9p5ysiqv8UmBnZcelTqBvgKh3op51lqqLq0vop2GSrRN0Buosgu1T6ez2VhYGSIiCUW6oPbXS5X8vKoJQ1GPO5Eexinfu5RyJGGD1ca0R+PE6aEGPcvkjNYt8N8wSADvkiPHiSUDUbkCLrR6tXrOYWMxFBjM5yx6qfRCt1POd3qIO/mU+2TFQp0FjUdlK3Dm4Ovr9ejOPhGpjxez3aUERQ5WSCyW5wWybVX6BfMBgKns4Zo9MVO0WEAYCUIsgzPk+NOJQYM6k71Z5u0+5chmZc+DFi+06/eS51Y2TcUv/UBlfQ1hHb/PWl+m6AZWHsoL3trA/GwQaCze6EsNbiP4W2DVDulyrbeUaaTUqq4l2HNWmNxFjXslgghBAbQkGl4S0iJ1FTtMkFYG2jk2GD8ROgI/TDrSZFjW6goHZ3bmtkDQ5RKpCjaxGjGG6tcZNcx2lMAhBSkAWELcJhP/6SalssFa7VJIVmpVFZhNvdvJm++GLpKU9RvOY10rWupfKRj0hbtqzHAFxHaqAL715oC4WQWIirPniv3bT0BQsASJnKGcbkBadA6OTJYJX4kgleUoKpQr7QyUZYQIMceR6Y2/QFAhXjmUgbo7g8Yc6ITn6bXNNbyJRKG73IAybkoiUceokTvFpwJSlq8pMMN7GV58JNUwFHwC93bZhSNr/9z7dUv4iYHkZjeLdUsI0fNHMDF4i6KHehZC2EzU9cMScvyK/dBWg3FLzPcmbukDGAiNsYe9jAHUYQ6lTIB3gbUNd+gKxBUuA2b0OiuPc35HLTv8i/ubY8KMjOMLV+TLQHL7Q7QRuEG0TuZ/1sQTeTMdqlgnu1TRiwu7piZ/2Uvrf6FyXk0xp/EV9eCLpJmuERjCpf5tXvTRN2kysyQSFIukamLfEoitqNLKQXZWabAd/wVqkgjB0Vug+cqtWGCWhzYHeABwkwiclG4FKF0QG8MrKJKsDCWEXOtkTlK+rH2nMqq9TYrpbQTeOvRyEZj5O4igJ8ZLiNk9fqXchZXok+4qChBkZk4B624Yb6aTY9a/xbTpat33Rfdwc4qn7A4eAt9KNIxCSPZBx+g1TrrwEX7KrBJjxuhQBPrhn6krdQxgCsYQj51NKHNQOcDsAV1doSkrTcoYUxMEVO3DrNIBpTm1cWFTcgaHJA9Xdih7NlkpQagQPqfZNcKhFVP3TRzpdxRIQSCsq50wpjFeQQjAE6RUqq/qT5ZfHOs1d8BeLr4CRBY1HHPBKkGQt+0EBDCOK4eWv9ZbSu5Us9tEhg6AGgxW2KgP/CC58mjq/STbV5JsSAv++yv58FhAm7kxgsMvxBioTPFvTTsjimDhs2AZZdQXaiUKAdsHqPkrR1KVXewEIdWMmEcVLyvZF+5HZ4566HVts7xgJvQxo3jBKS/QBsVea6sot+OSzdUIdu7Ae5hIxfCgm6Vd9ad1nermhxAo8bhsvUgs9ju83rBOPzl3njCZSeQMxwjOUaQ+3/VBhD1grkm65s2himg1avDVoE1OsCSk2v9YOw+zoAuX0Q6P/Pg9CTzD96Dt4B8T1+aumuhQv0fSkFb+wSOurf2iEXf3G2nMiqg56+a/8EeMMbkiRoywq4CTZqiU3DvI+HoF71qoWa88N8WPaCN1jlUMbt9KPsNnIGk2FGKMjJc3TALKFOvjKPAY7s/r0hB1KEeKokrB+q8JuiGYF1ce0mAl1BBkICpXaCFATjuWcycj7MJrjm1BoR1b4B82s1GSLEf+ingI8QqRk4C2N47rF+WhTUFXC6F23h9yYpaHeT6bK8Ov9KgkGbit89F5Mh+1TgWjBvthhOHteQZsR4TKdxumzfwW3oaIhGnm8h1xio24PbtP7oR9IjH6l41atUtm5VOess6SY3EUjXIwoxdIHEgpREKrXd886wNhjoqw3zR5q/eYFBTqqILBAqIboXbO1MBTKQJypDTlmVffY/vigLxfDFkgHmQN3Jg4O8QJUqiwUHowK6bQT++tH/xt/Mm0Le9BloN43G4YVJ2860vLxD0+lUK04rK1ohdWhqgO8xG48EGmTeqIHZDj6DyaSHK7ggwTiLK4AL3pvfxGs5FYVmOQGYNSsSPi1suE/UUsVzgxujcJvpEThKTVJPS19T9QNAy8Zkx/Ks8tjOplpZXia/ohaHtQzcZzab6bOf/Sw+WxnQvl6lIkBDBF+IYnNk2kIO4NNWsn4cxMyoAxiQchlyZf1ERMUgI5rz2lfs4kmXvlvSmFBdFyC8jcILXJoZQ/WKcKlmN3wU2k0TQ6OXhF4Ki6dQ/UNNuhYnerac8Hz1q1+VZWk5UlVJ9jsixF3LRfiPkZEiQqyu4FNc1r+YVLEBbIoW6jwyrwNxM0BAi1F7lKJe36wXXVX9yJ+wp8y4mLcq8TyKE7QXaLzgW9+q9kOVVetXTRXBJo86ZkgJA281UsO4KzhAgM+4HSjJgseSYljGsk1+8QtfkG10EW2FSAEstRBpn/dPixz8l6xv5DvoB4j1t9vmNSMGTfNypq4wplNEyPZi/5FCttfCqU+ICxioI7P5bXpNu+OI48qQXHbb5j2lCEYpml9IBv8xTQVZ5YwNdkXWz4w3RQ2xFsgqD/PT+48U/KdKr1avILeKnvzq7UoaUwq1xKNRyZoiRKrAm7FV5F1Enoc70dBh+7b7TKx0lZPrvBDI6NeQHn6F2NK1U9kfR9QLHkENLpC402Kiyn3MV5MSoP24g37MD90V4IFUCEI/nRE0qhtxhGJZuGa/J2gLqPbNwKBnJOsH4gobI88HLXqZklpkUqDSuuMF2QV4KUF00zNAOUiF5oqVfH+X/rXuaUiPOW6SLLsx+LlVkENBV01KyrVjUUQPvQ7BugLjGYQEtNq58xuv7d7vArwTr/W3cdPgWJ0iicGgAUSCOiuON9ip6+C5Y1FYtDztaAw29rQgm47xOmzHdlPmffx2eed60O3+DW2mpKJkMSfLxpQwpmXT8fDHkCmG2JIvgh7evKC11HES+kkJvmpJ83raKtK+klKfmT89ppNjumVSsAmhk0qC+5EHrawvMNKrQvPe+O7l34+SsaviNUY0SvBS2+jet+7UH/5dM7QlDwpzmeQ6y9jtrrae/c5dkmUy1KtUSBf3f4LuMC15QJ3NUV0bCD5X9YO+UFElpVITkuNB0LeB6J4vUaIeDJVtA+pKrnB7I6GfKfBBKu7vBJIqH8M4r82vPLTTv0MhDXNOhy8sBYGInQlVYDRtO+Nt+9hYAAAQAElEQVQAOX36MUMJPOKiSnVsZB8BDL0dywIOO2TVEY8BU9BuOMO7fKXJBnfhhdJf/qXiTW+SDj9c+sAHpFvfWvWkso61iKUo4INhpJAYUIiqrgkKTHVdqbbi+KaFKw1593HHRSILg8xwdju2yA+wpThX9P3vf1+PesTD9JUv/3cVQq120wFJAQkJ8Urk6ltcKSQzMeFTiXemJrOE5N9levKfoQXHCfy40kiXuuB74+veoN+8wx31m3e8g+7yW7+hO9z+9rrd7W6nM886cxXOsBQUAUJG5MBLMyon8sQV1HjkLCu8Q2E2dJqv/DYsva0UpSRj8YLFo1ANdtWkxatglAje+nG13/7UNGXHlNFRRO1Nk+mymdpBpW+y4LvDHe6g3/rNO8DrHXWXu9xFr2In6oWNcfznf/6n7nvf+1Zdan9c0BlQD6kVW0JBo0b1q894JAXMWh8zDLLXT1FGYYv6EVcZBAGilBIYqeQGlOfabceKWiz1E98O4K2z6eB44IEE+Q+lzG8F3cUjGMB6zLlU58mMXHUToYA30FEjtcj97ne/uy677LJVbAUmCuMHNRkdg0Iz4Ar1Ea6lwfgpk2PjUORgHvPJrtAXLbtpvycPX8BaGF8K2Ai5zsmL6clYGiOoIFW6iYeDftxnxsr1Pve+l771rW/StygkUigDbBwui6ui5716l1KzQa8tAAGuDP/9xjlk/pskZJ1RG1oH/jvfuUD3P/m+usi/1ay95w/a5AF4236kUEu5SVnyIt9DkUIbXeBGJ5ax6c3g4EY/HeNmRcx70R9kFYHbTZ/Qj+l239qwycML6sc97nG6PbHEyX7nt+PKl7/8ZcapyDfpLRVFTQbw2AmaEmSNEZD/h5g+vXawMC2e+Kf4UJvpNyR3onMh+aY7Y6q3W3GBi+fqbX6GKsewLU3U7V3LIq9lUocYJWYR+1hHHEWCte/5//zPesDJJ7ORXPtjna+xkX7kwx4m/32SuZhB2Gy6ooc85BRNVy4BFSOZMBK5imfx4TrrJGMbrs/w0qKvFkZNp+uo8osEEp5CXkI3Hm+gTQfgMm1GW+p4zpGKZF+xfYyZGDz3jAJIUtsV4faaIoMWZcEGeqCD+mug1W969JV+riu4Qsg/5GF9km0M4zTSFGmWGt+KHJtATizBf6jXLi6PZ1mCUbizvKGHVI34mhgexANs0L/vg5RRQEE/TtbPDJuYtZ1gufZyLJhxEHfZZZdqeceyWuYlscAq9OtsUwjl8ssv17CZdn3OmUO8ZW3btk32H5crsj14BLA9LjLcAxsNztNA3GQU8s9znCdcIKsizEqztsj8wxIiHHqBgDsi8fQdm/oPnRQRBiJ2SlN4GeM3O9ADmqG+qAFNQU4ZO6DiSu4AZU+HfTug33ORcdRRaKrvnbEgXwiRaAREIIEC1djWWQfUa/UyhC2BCmgP/Mcly89oqD1gdy+CgLaeIKZ1OY1ZF0yaqLZeoAm1yHNPSyYX4LNZMt2ql3NhZmtJqzlAtXg5boGO9qItCNFfHSbgWjGQgaMI01BBb06uvrJUMBZQCLNXBifUKSJhIwGREs+atHgh2IKcYbzW2ncyTMyIDxm/kImsLe5dKBYV7MixJehHidZC2o0bXnTJJdLDH654xStUDjlE5bzzpBNPlPwTlNWx1nAV6EvU86qVLiuklJgPkjSZ6ydSbV59rBYH0ozAeSMoZgwso1HDJ1NYQHAdxJEDQejaRxyh9zGRHHOTY1cF5342WCfnnTJ9XB6Sg4Tx9ELEgTFw1xkOxKu3+zq5ouo6MgsPStCBTOuYDp7eKHghXTCGcVI1iBHCqJMtGsu5oOwsB7tCPkPPd7/3PZ361FN15jnn6qxz3qQzzzxT173udfWDH/xAbve4ThHBgAyFYKzIBD4HwpwDnG4KjF7KpVMHbvEu0FeAdxLX4tvjO5g4aBm1DdF/uCT6gARpu4PkPqZjkFmXs1y2zKp+oKPlZA9IWcl04C5VLGAgTwv6m/HF4dd+9df0xjPP1dnnnqtn/u0z9ZnPfEZ3u9vddPHFF+u4447Tpz/9aV3nOtdxtzqGdeHA7zFNR23g4bxpILt6u87JfCQYwh9UoLXAoPsndGJH66DXndjj1UA7wfGsn6C+I7jakVaYXFqAzXOpsoQf5EhckcdwfyfnTYffQ9l520JCgr2OhH6i9rMTdsjXKOU39HkMJ/cTYyzicbmjIrC3FtgGnXo811drQAFLSxN9/OMf12GH/f/YOw8AS4pq7/9Pdd87M7tIEMyoGJ7pMyCKOeszZ585IeYEKhiRZARFCQoCKiKC+owknzmAoICCmJUnCmafSGZ3Zm531/f71507Owu77MzssoBsTVd3dYVzTp1T59SpqnvvbKaIkOXSgaChLw1878DTcsIT9LOKhDDoC7BalxFNDysaQFqulMEvL3BKpJ7pcuxIt20rP/0OWbShPjR3RL+PossdR+9uM0pDMnxPAg2GLiv4s8x4YKg7nHDe2D0ZyifUg+nFYYHWhj4pKn3929/VbW9zW/APoWZkZxzBq/E6kqScEmgbvY/yEvw0zcbhcULX4ItkPMbRQVwA8xa3uKV+cOpp2tw7JrwbjmMLHxpo6Xi2jKsOuTQASTgo5qfzM+95BnfrekTTSBZkAD1LpiFbPpQV25ZWyKcj33U7ZJmB3/FOQ6UUsCrUzcB33uVjpuEf//hHvetd79IX0TXHz3/+80XPli9fPsuXVbWjUMNxC4FcCWy2eYAsdgtzowhh2zL8Es5QKk/3d6Q/DbyR6YZnrtvROBf6ATiDNJPnPrT03U9Hpw0nsQibos8VdaamO7XAcrPEuOggxqAy5Q9+yEM0YGwfc/SXVdpS3/377W9/w3s2CVo+Pam93/sebb311tp0o6UGI/dxGEevmddh7LpMW4/z4bPFDlieRT50pmMctm0DTR3wM1EK+kkzdchE1NHlgvPdX2f7OXp32hzpoLsDgN9HdZzugNfCH0e/u67LhzEUJMJ3xqB5Mg2tDXwR47uOkYxoRaH7MY0nNDVo1ZRBn4f9BL7xmGyazPLB+AA/vKDP747O8Nw21TXK0Ld80MEL48gK6GgZILklzzwCtmk3/FFbPzvKTab7LdoAnjEnVcwaGT50tBtFt3d0u9kIEREhEA5lKanXqwEVpU8/OeMM7bTTznrrW9+mRzziofryFz6vKcZJh+zOOOMnet5zn6u3v/3tusc97qE///nP8pg54ogj9KY3vUnve9/79JrXvAa/5yIVfMDOxPlcdF0JulonGKdJqTQbjlthHbLsG1QpOEGWen5i3/wDER39brA7A2TjdGkI4hBy4mm9F10u+au5mV6YoPFUyXYJdrJ5aQhRmg7x8A7DM2NiLphM3vAdGkm7uOVp2iFLVZIg1+ALLMgaVp9zh0zBNLmtXAteZMZIRKjGd0PUMp4SKQe8OipTXMC5PMiPCK0pGIbrFJxOzCO6bk0n2k70o1MCFylFEmNYZpeG8hHyGW4CejExHNedBjBiGvlkZCUHOmBKbZ/8dNaVxUIzutk3Qtsy6EB94EkUGhgyTMWJ946YVwJV2joHnKIItglyaJcFSaoThQEcP4iu48eqYqbfxhUUGm5KSRUOfQDb74yA0tzd7OBKdj2ioDto6+SVRsP5y1+k171Oceyx0o1uJPnphQO4Vts2ovSjRX8qdDUhIdOJyEof25Asnx715sJw12ff3YGghT/SczrKfsH556uuEgLPDLasaTh+9u//oO9///tq8oAdhEYnk7ZwmxYh48x6Z+HLX/6yDjjgAP3sZz8ruwp2so455hh9iSMUx2Pp0Ne++lWdx9HKJRdfrO9973v60Ic+pOOPP77sQJgOx/PB/4tf/KIYpoCZ9AED3Oriiy7Tt7/5TXUoSEaafzzn9/q/f/wTwUutMsel0/rTn//IichZTLZCQCFVHSV01QyAycuWXaaNN9lEG2+8qbbYfDNtQrrXY/uVKi1G9MQTTwRXw9vwcp7p+f3/nqULL75IJ5/4PXYaWk3hZUZuFBjJ008/vQwsAd87cb/73e+Gjbln8nigCK1+/etf6YwzfsSAncZwZ/g4pR/+8FR2CgauAp257LqaT+blF3FE/PT7L37xc3bypvXnv/xNXyL/oA9/uHzsaJIdn84DDKlnZogOfolBUAFtbGK89G/zza6vu9zlLtpnn330EBwAy2VyclLf+ta3Ci/Nz5///Oc6Djkcf9xxOg45/fKXvyx0ucy7Q9/4xjdKXRPqvIZ+n3TSSfBqmhHWatnyKf3hD+fq8I99XJ8+6kgcp/NLWYumZWjp4H/HQPbvnEeEKqKldtGl58s7mscdc7SOnYkNsM33f/7f32SnzDz0+4jmZcuWaZp+e/EjB3jcDZYXpx5TIB9R/vN8ZPX9E2WHqGGSn6L+vxh3//3Zz+qQgw7SWWf9VtMssDJjKSLkz3dXjPkOHv7tz3/S179yrI477nh08FhZvsbdMeYaaDv55JNl/Bm83k379re/Tb2jdVwZ61/W1776PxJ1Rfk0unEZDuTxx39FH/rwh3TKKaeyOzdddOTLxxyrLx/9RR395S/r6KOP1v/8z//IY8269IMf/KDoksfAxeiK8Zrvy9ip+/WvfjUrC9NwzjnnyPXNowH4rKdOmzUQol4Fpzu/BTpNDnQlxskPTj5R//vbs4DVqMjHfEAH/vnP/9Mp9JHBjV4NGLNnyHgvuOB8ffPrX4f+SYBlxse0vok+mgemwzw54YQTyhiOCOpIEcFpzbR+fOoPdAE7I8a7DKs0AE/GITrrl7/SCcipw3JOwqcT2JQw7X4fIDPbis9zKnggduJ3vztLk4MpdPAEff34Y7Er2JYvfKHwzjIw3y5kYfx1aLRd8dP6DgmMwAzvT9Mvf/FLJTK4ZPkMsF/nXXChvve9EzVopjTFQvZMbOD55FFElQz9A30XunyK0DFetIpgHlz/+tfXpptuquujb15cVkwQruqyU045BX4NCjznuY8+wf3zX/6sSy++QN/+1nfVMk4hVMGtbSb14x+dKg+jFj79+PQz9Ovf/FodZdad8hnZWuqi0anA/vvf/ybLoGOGs36cfBL9gX/G5Wg9sh2xPfGY8tPvZ511llrGzLln/68+9alP6dBDDtSZv/yN/FHHAHlirNipqSKpSpX23W8/HXH44cUBNC+ME5LUID8xWk477VSdgT18+ctepoie/nXeefrKV74i91cMCbfxeLY9MV9OPvkk9OxYHXfsMfril76IHh2jE5gXPN6sc6f96Mc68KCDdfxxX9H5F5ynyamBwRRb/LWvfV1TU1NlTLuPpsV64rFwDjphnH9hUvUYddp1Onh8ISdb3/3udzSg384/k02Vv7OpZF585CMf0WjhZ10yMsyC2sbzYWC7Ow2mpnXuH36nwz76UR35yU/pn+f9U/9g88n9POaYL+t4FlfHH/tl+v1l/eY3vypy/+OfztV/f/Yz+siBB7Fpcwa2fHmRHCncKQAAEABJREFUl/Gb3gsZt6bP0Xlf+9rXZD65Tx0Lg0nmrWOxE4ceerBOO+Nnmlx2qYIJPxiPP8Z5Px5bcjx2+yvYcDvz5p150TaNvoo9uhS7kZKU22k18Oz7J34Ph/1SdPt0eY72ePAc7eexwPEY+hV2xmOOVkrInqGgiJjxDZyb1aAkb33b2zTOXPPB/fbRS1/+Sr1xpzcwF5yjiy+5VG98w+t04IEHapdddimyOo/xcPbZZ5e8vfbaS7vvvnuZmzzftNgEgYRhwiPLY8V98NNlc9N+z+hFStTGQZwedLJsPRYjAnozetsABzqj1XDuCRfjGyT1vNqrWmGKRKcEFJ7UhZ8dY9nlJU9XDBHDkoiQHXD8dGyKmNNs3bKWGyi+QR28Gx5YY4hhFliQsmxFfkefRUiWTzNQH7gJwEEZ2cMrho+595LFLSLEJcOJQD54tjQvVbOggZiZ1+itWk6uvGmTTRs+QwRtS80130zvCO6aaw9rVDjtEQFjHXnQ1wqZRXRqGTsWUAboUD6U06yGETXyidQKEukbbckPaDYNTdNhi8hYzRUxqs8TfHU1lHsPvAMATmMjk+VD+wYdygr+eLncZVwClu2fBAzkwyDTGHAS+aZdoxCjxMrPiBDdoWNZnaQUUgU9dBl5SR3lxp+hx3jaNhkTZXhw0J4oD9qt9qKOLrlE4RMHNqzKl6P9UaW7311DxKttKRCpSlKWwzDhPptfUitY4wLBsvIc3ag5TAaPgIBQVmKgH/7JT+rJT3mqPOlehl+4HEFdeukleuNOO2mvvd6HAZC6bkrvZpdtmol2wGD/+c9+qsc//vEYojO00UYbFadn33331bnnnlvyPovD9jaMx0/O/Il++nMMH07CTsCzkVqyZIlsPLfffntgT0GNykdp/DEbGxrI4oI6DOjnOS14/nOeg8wQBIbm+9/7jv5w9u+Y9FuMcaNf/+JXeviDHqz/wVFrGSCl822lGukFkM2YSy6+RDnoPhmJARxBgjJfLrfDcQbGePRug/XRj35M5//rX7qASWL33XZRagcu1mRXaTDd6BMf+6im8FitCyed9H1942tfldsVAwdvIZgJutMxX/qyDmVyqpFay8T+KSbrM5m4qqoq8Hyz0bdT/OMf/7js1hx79DE68ydn6K9Mgr/55S/0zne8Q7/57W/V0rk99nyHjgCGHeBs45B70BPsOmRAdcIGqnQ1hRI8cLz5zW8uT6ze/fFHLTpk7n5/iQXen3CaL8JRPe+f52nPPffU3nvvjYK3+hd9f/Ob3yzXFcH13TfvGg2YzDto+dr/HKed3vAGJvjz9cdzzmW8vEEnfvfbpU0LIZnIeGSMwW/IGzStLrzwYr2GyebrXzm+TKhn4CC9f+/3yQ4dVfSrX/wMh++UQoP5+XGO48yXiYmJwt9PMlZNS8DPS6H7o4ccrJbJso8i/h0H+D3v3Usd47dhrBx33P9ohx1ey8Lyf7Vscrl2Yzx+6pNHaBoHwjAyBj+3EkNCZ7HIO4nF8UUXXwSNF+qDH/xgmeRcz/32Atn8E2GAHPfeey95wj7zzJ/qhBO/XyZK9+/SQdavz/pfPe0pTy0L77Hx6+nwT3wCGe6mv8LrH53+E30eh8K89Zj7GYtuT9rWjc997nOybpx22ml6DmPei4pOWZaPnRvTAnqGVi4Lh/e///2F13bg3/ve98qOj3nW0Xc0Vom2GT6FGxE9Xg7cfz+9iR3Dy5ZNyU6n0JmW8bzv+/fR+5jYUW3lJvTfnz5S//zXebre9TbWMYzHL37xS0DKmoaPr3/967FdlxR5HI/j8gWcedsAUMxelv8HP/AB7fS618n8GtdA013ookuWaZe3vln7gGuKyf+SSy/VOxh3Hmfm81dZTL321a/SWSxwpiYHeveee+iUk36gP/zubJ2BThxy6CFljFpf7OjYkbQdsT3p9/v6H5ymF7/4xVq2/DLk2urQgw+W6fV3ngYcjV+GGk8h/w/tt6/e+c53MhYq+jHQEZ88TH/+47nyJBO50ckspAzHDu+I77Odm0kMGHdLli5VRFKMmDxTZr2zUzpyBg1jAF5/bPCfOFP/+MffZLtiPiEmX1qOc3j4xz+u6elGDXI57GMf03Hw3g7SwHZ30ArfSZErHfShA/RTbHCHAVrGwvoNO75Of2dR0uvVMxSoLOjOxNZ4nL3qVa+SnVPz7Z8sqH/7m99qf3jwN9r8E91/x65v0/d++COZR1WSAKsB+hHYkc232EJPf+Yz9UZ0fTl23KegngMml03rogsu0qcO/6Q+ctBHNIEzKfjwhz/8Qa94xSvK2HS/Jycn9e53v1sveclL1DI2f/e/vyu6c8Thn2DM7Y1cf6Jf/eqXuvDS5XrDzm/S4cAzjm9+6zt66UtepV9gExLO4Hk46294w+v1uc8cVeAYtseNN0EM+2Rk5nfrz9twbp1usXXW6bdgy7zrbfzOP/LII7XHHnvoA4zRuq7LpswDH/hAnXHG6fQ94xSKxVEn64/5u/tub9fe73k3i4gpeaPo2c94pn7769/qZz/9mc748Rl6I3Pbl9CRM8/4qf75j3+w6XWh9tx991Jn2WXLym77Z446ovDENHhX3gtJzQTnvfa1ry2n4e7X6cwFj3n0I3X6j07D6a11+Ec/ope/8jVswp2vwAv5JDblM5/5TLFV//jH3/VxFjXvmtEj24AdX/0a/euf56sbtIyX0KeP/JSe/axnYtfPw8n/QzmRPp0F3zuYW8wvjxPT4EXFcSxKBmyyBLKaor2nM4/vSfRnshU8kR74oAfpNre5vXIe181vvmXJO/fcP+q7LMjvcIfbs1FzVuGpYd/1rndVsWXIosemnec+L7S9iGiYR2ZYACwv9k8pG4vug8ftpz/96cKz77KQP45NLvNSjLHoBrIMPU+5vXlWM1brqlaD7nTYmpFtDzyhjk7QHQnfoO95ERiZhgGwjkhSlScrJ9YUzQzg1VYUFtsViGo4MJm5M+f5JAF1VQfelUCFCibTSjNlaFQnjdU9QboiAii60gAIBGDKOyWFjEc8fS1vVDY4c+6QeQt+eNFU6vcydbNa6MmSQKP5BNd1nG99wyw9oEHNAqIBXyicXWjuwa9Cc5uHfWcsJXgQIOk66IP+jH/VQz6jZm5MddkOOdvva4pBY9NhfBk59dUoR2h5V0OHVOQD7svDiZkMtynDspPsG/QZU0nzC4aRzX+qJ+goY46nx5/nHv8Aj6BJ1Gm7vlr6PN7PSjChow0s4n4llwHiY+v5z1ewEZxvchPl//5v6Va3EoZCop+6kmD6zATja1hUhqLUztDUryuKshr8J8gr+aNbGiX8jHCjrB6jlna6733vxy7JZzXulTk9+snPf6Ub32RLqkahqZdgPG+de4ji7rH77jrssMNmJ4WDmaQ9QT3jGU+XjcIzn/ks3fIWt9Dbdt1NO3NUedMttywLjA988ANlEnn3u9+j293udvLEAthybbvttnryk5+stu3UENvBpD55+GG64x3vJMaiAkLdKQs/Qf/FlzLZvP51+ugRR6JEWcy5ZWD0ei2LB/gAVDPl4ksuKi+VV3/K5K64bMge8YhH6JWvfCV4W3V00AbpWAzV3bfZhopdadFELcY3K9CsAbgpkJhcC53QakfCBteOnKMne8/0pjUz4zcY4299+1v6Cs7Ry176MhmvYURE+QiVHffddtsNg3wbvfAFL9Due+6hxzz60bo7q8n3f3A/FhW7ascdd9A7yd8LR/GSqVbLpytoC+EzqYoK+jJ9yKSzOmRoA+xoA74NfTFO82MYYQn8fOwTnqBnPPvZev4LX6C3vuUtZVHncg/2loE6ih18cdpljhdccKF23un1+ji7cDvv9Ea9mbZ77LGnDth3PxShVZWSppqsSQbiMuIkjuI0zy9+/rO6293urPczae+x5zu16+676S53vQt0d7TLygjYeEy3nQHT/sY3vhG5JsqyTIf51pVBPzOGe+CKnjJycPtpuNLgqB14wP5679776O2776Gddn6jPurx+q53srv7Yxm+dWW8L/XSENr9H/gAPes5z9ZzOXJ/61vfqu+wms/wyNGOqZ/GLQbC5uw477nHHvLku8PrXq8ttriBkIBqDfSud75Db3jz27Xnu97PrtzLy47bbrvvpkc/9rHowx76r6c/jQn35sV5sZOzJbqx3377lQXLi3Gw3v2e9+ihD3tYWVBPMjs08L6zLHBWzZuWRZifI3r89PuAPjtOTzX0byA7GS2WF7ukgCfqQhEhL2IOwdmbnG516dRA3/7eCfoOu7JLli5Rzaldr240MT4uL/4qmPQ+Fhaf+8ynWQRMIaeG2AK/KfR5AeOFi52CwpuZG2hZeFxPv//973AGjtMlLEhYTetEFv/ebTE5zSDL4wyS5D5YZvu8/33aC3xvedsu2I2d2Rk/Qg+47730spe9FDnupoc//OG6+zZ3LwvdHXfcUd75txPhRe3LX/5y7cXicZpdYp+kGqZCOu+8f2nv970P+bTqIZ9TTvuRjjnmuHISGZXlPzO2ILqBt1PLLikfR3rAAx5QelPglJRv2aRDr8rGRz3Wh61ZHbmul12FaF3z9x/sRFs2jnbWzmPhcOc735UatEGuLToRjLHkHMsHSD3GcyY9oGz59EAXL5vUpcumNc1YiDRQr2qUS9tWA+zK17ApD2AD5RnPekbRE0CVa+utty5jbI899tBSFjm2cU67X7e70531YU7FdnnbW7Xbrrtq+1e8Wu94+1uVc6eWvqQc2FPS4Emp0jOe+Sxkeba2udtd9ZQnPVG/5pTyftveXffddht50rnJljcVTQreTH8crasNY9aLtAsvvJD57Vaqqkov2m477b7Hbnr84x6rO9/lrtp11z30GhznH570XWVm7ffve4Be+qrXa+999itj4KUvfhH9bNShd/7o5ac+ebj+/Oc/896VcfhRHGfrkHFm6PWz4znJSvgyFi7vYJF4sy23LCeyJtDlA3TFsHxaZRl5cePF1SEHH6Ip9AfzVXjpxdmf/nCOLoL+gw4+VDu8bgf0+p36wtHH66732Favf/Pb9MZddtPmN7iBnofdfse7dtcj//Nh2uIGW+ggYNmOv+4NO+nNb32bvviFLxbdMX7T5zExNzrP0Tzbb/8DdNSnjtD73rc3i4ZXau/9P6K7/L876dTTf6QWPiAm3YmT5Wdiu7d70Yv1Hhbj/hhuC/86yjsqDL/b1Bad+ywbFnfBiQ865o+x7slCY/fdd9ftb3975pa3F33aeOONzZ5C44ANko4Ns6nJKU0zBk3zWJ1Vpawmau240y564fYvVd0TC6Rfq0au99z23vrC5z8j2+wb3/jGRf+f8pSnyIuvDnmssBFYI8aIFyxTjI/OWHk37d7I84LdmwKfYXHksRoR5cR8hx12KKemmEL9/Gdnav9999Hyy5bLuuMolL2usuo64Q8E808nb4QuZwFEF2R7OOsbFEX1jf6gZwk7Eeie5DxdaeguVToAABAASURBVCg1ogJvpzF0tY1a0zk0RnvvpkuhwDEbQKj5VuoDly6q42ZeGNdEP9E+q0oSTdThqYYTWn1weURAZqcaf6ZB3i3yJkfjyCeA5UXEZVMVehzwQti9BF6hQx24MhjyahHkGTpNt/WnYRy1rg3dLqNYJJ2z6ggfDL2CoabLiCEJnK4ewg/Hn0zIJw99A+ZsfyyPqUj+taF+r1HlBgaiYWipU9HXK0c8rOt7Z2zwKKnDNoEramV4NAZ/W8Z/uLyVpoHrfrqN6NgIZcHHpDneD/UZT3RFmXfH0nbYYDV3aoAbhNjppAYclnlF7SW9jru0bDqK7yYA9zhtqXKSeTrAX6rxRUqlVd2QdUYvAx8hOGnP2JzBCSco3+c+Ev3K7teq2s3NQz4d9Tx2/L2dMveERPck8i2fqqqQTdbckOa+iIoKiFbWeL9mx+eN7Gb+UMsnp3UhO47vecduevKTH+/+yQ076g0ZnYtjmiD2hje8oSKiRBuGTTfdVA7ZdYkdhIqh2+JkT+KknMlOmU8nPvyhD+tgdox/y276EKZkePe6171kY2GnbTk7kju/cWft+va3q9fvqwsBkQ752ans7rx15x3ZWd5BN77B5gyS0PDn8UxtreKgqGPsZnaBLtZGSyaEnCDPYuQxcxnvfe97X90AQfzwhz/EUE7Lu92e4JZyQhKRBEoWDZ3GMErYGWUGhKlJrOixiRjbrO+wS/be9+yt97I79TKE62PzuqIto+I33uU74AAdesgh+ji7iXVvuBCbIeEKD7MtuHFpOTuonz3qUzLfDvzwgfrSl47WNEfQS8C9ZKxVj2O+RMUWQqamO53yw5MxqvtSfz/ivmWh5t1sT5QR7onMFQmj0NCZwz52mPb9gOvvq9322L1MckGfPeA9ie2///4FjvF7op0Ct43fKT/4gXr042OHfEQf3PeDOmD//fT5z/23LrzowsIP9EITGNaJHnJxxFAuGatZDG2jv/zlb1o+Nckk7TigfqcevKqgr20lf5Tn/eyq74pTY7w9dqsuzyTDH+UlEktwev3dCgaJBC9+//uztSU7Ypvj1DcoJfMH42iJtn/pS/XDH54ij81+FarAqZn+fuW44+HdftoPR959Nf6IIc80J8BunLGNFKYZ5KbdYx52wtasv/31r7r9bbbUkrGOMdepx86md/Ab9GAcXoRiDjST28m7tfuz2Pnwhz5UFhs/PfNMXYo8U1QY/axT2YHcl51i89r02dGxHOYCsgO99957s3jfTS97yUv197/9pYzVYiRcMTKTSa03sgv7nW99Q3/6w1ladtG/9IX/Pqp8NKVKlQJ81CpsFHcb3VRVLKiep+eysDrwwI/IjqA3C/bcc0+9jR1ej6+IlftU8VrTb3/O+Tvf/qZ67aR+f/bZnGTurac+7b+UzDsmO8sbFZHlc9Gll+nmt7hl2bRIVYXhTmURs9H1NlFEqBdJgNXc0ALAH9/yOPnwhz8s7/Z78Z8tJCpbB1/KouKEE07Uz37+c112yWX63FFH6uOf+Jh6jM+aPgrYHu/TLB7+fO7v9bjHP1FvZfHojzdGAGQOQkwPLbhnYQc7Too21qARu9RZ1kFlChRKKemxLBb9cbI//elPjPUpHXXUUWW3tEff3BODztSf3Y1CPnJbYq+SMDc69eTv68M4SQd8cG9t97xn60enns7YrcDV6thjjtEBjNVPsCh+0hMfjw71JNpqDcE4L+OE7ROfOFwHMN4OPujD+t43viovuBrbNngXSaoRIr6dJtmVOfGE75fd489yynTQoR/X7e9wR33zm9+QndKzf/97drn/yTyxglfGYfvhE+gLLriAMbk7/DZ9EEfHo4wzqUrwEVs0jffwicMO173utS16k7TRhHh2ujsO72WXLdPf/v5/GiCfsbGxcsrn763ZFvljQ1twMnILNqoSPO/gIeQjhoDnLfb2MAXj2o594tkhnqxQhQw833iMihARnP7fUH/729/QmYYaYk5R4fOvzvqtfCoxNt6nZlIFczbbZCNtCpHFvmHbEi0SMCTPPcY9iT38XDndOejAD+uYL35B7of5ApDiUPsU1ePW0SebdrJd5oWNZXHTm22pRJ+AqE3GK937vvfHaf4ZfVMZg6edcor2/SB2nlPSZz39Gbr/gx4EvRk+CWrEhlvWWZyCfu5zn5f55Q2BiNCawoknnihvGOy191562YtfqE/jxE8yf2cYW0PPkp608RLhrHb64x/OKScMJ3I6OM7J09Tk8vKRJC/m7nnPe3Jq9Ivy8b8WPTVe20khbzrgV3idNMBwNthsxEt2yOPlY8yT3jTaaqutiqwsd58cfevb35ZPP31CYv+jBcpwrs+kgI4jluj9GDQW2WBvJ5DPxBhyg3YV+bhup8xj0LSqaNljrLtMtNUagjkYUKpIpeZYylpaB866ZJucgVH+SSr8mmaDxDpk+zaABwP0q8GZqfHSjDJkGNwjoIO0gWv1AZBAp1KqRBON9xIy74iZRqFeCi3pC/3pis+C70s/GRPMgRVlNVGivVYdsvtFZP2siB5zc8jzp+UDCBqtvi2FtAnGnXhmjVWS557hmM9yy5iVT+AfEOFbkQ8ySoWfPdkWCy/F7bxhUiM3qilKudYY3MVQSNS3nCaQzxgAGjOPcZYlwT55GA4a80aalU/TgT/Q/UpVhCKSIoJ0QlIhcenKAuVBTUFzWayC1zL32JaqMqctHctaMt4yn3WuybjJwsRib6UUSasMHqzYWT3ucdIJJ6hjnhwc9Vm1W9xYdEEDFhYtxi3Tx7xKACsyPSbMowlQTTEe5QYsrFzDvXTZEvTG76NI1VFyxTMilKi9dHxMd9t6a+288076EI7uvpwQbL75FsANTeP0TDYq6TEw1xheK4knB80EvzvK3AWehSZCj7TjJZct11ve8jY9+RnP1Yte8nKc2u1l40KVckVEmVxsMOy42Zly+b3vfS9ZCFPsXJsxHUyaZmfxs+yEPvZxj2eifzzlIXGZQs2E8grFDYNh2WWXaQt/ITOjGsSZKuUREcWhMk47ZN4Z9M+ZbrfddqV8dKMbqgDa57YEHlRMUh6USzlysqF65CP/U7uwW+oTmbfsvLP2/+A+kJMVEfqP//gP+VTGH2HwRwaGfBpBXv3TBvd73/2uLr3kYtq/Wi/c7qV62tOfrhpnGvSoV6U2V5rEGE22ify+7nefe+vVr321Xs2xtb+U9olPfKJM3OPj41oRArp4S0kv33577cCu30te/iq9fuc3673vfrcm4S/dLEbbdBvOq1/96vJRBO/AV8h/YmKifIH4Na9+pV776tfqRS97lV7zmh30HXaxx8bGNWJzRIBrGBP47sGE4t3iO8GTO3LydJc73l7HHn00vE0KSIqI8gs2xtejn96Jmg+/LJ8SuU3UWZszu7Xsyo6nBiPVyf+no2O38bx//J/GcWqrQqAxgpQrIoqz57764wPexfZYtAGjePbyu+Uycix9/OcYEcXJbzFO7nzLjNGiyA3GcnmTtYxYVwmD0UqlpyrB8Hz69rznPU+PfcxjZbwvfemL9SBOQSJV6tMf689d77aNtnvpK4mvYiy8Rv/5n/+piJXp32WXXeQFj3d6/YMAXmRUnCRWCl2G/njMuEWvP6ZD2K09+stHl13CJz7pSdpk0800Cq4zSjfQ7XZnn/07vehFL+IE4GXyDqU/JuITml//+tdMLg1dzqMms8+IKHXvcue76Jvf+Jo+++kj9R1O3+x0wQpN1NJSFsF0UTW62ks1OyCdKnS8yAcZWfbmt/k0C3gm4TL/hO57OKl58YtfXHhnurbC4ZipIrrOpkJfX6avn/70Z3T6T07Xfe5zL22+2WbQnDRARpNtVkPMzZTeseduOgydsbMYMZcTKiEAmJHxFIvouq606dIJmb9TgyzDYVlBvUwtadNNN9UhhxyiL37xi7roootkOfu0NaEHVCpXj7Fqu+22qbQq2eUWEXrwQx6qXVhEv3233bTX3u/TRw46UB34I5Iew0Tyohe/Queec06JLc5JabiGm+sdccQRuuUtb1l49rKXvUxPfvITi/0dq4RcMrEjZi2pW7VTl+jAD+2no489XttwSnjLm95UY5y42GG/973vja15ddm9Nk9GcvLccOqppxbb80Gc25GTfnnSgow+E2zAE5+O+KOiGDWJibDpKk1iv1tm+dQb01ivwiYlPQAn+aSTTpI/tubvdL2FU88VPE0S9RtOXr/IQueITxymXXfbozgHHWPMJ6AxM66m2cUb0eunaTZvK+yb303bWJ1wJPqMDyTbEqHXZaMYEeSsfHl8fPELn9ff//4Pvfglr9SrXvkqPfOZz2ShuWS2ou2n9cf2xvGVnHw7zxWMf0Sb8Vg/3CflFsewljeOenTzviy0Xr/jK7TjDq/RJz91lL5y7DHsfmciLKCPHnM+ZTD8zRjvEWHwa4wPfehDizx9Er4vG0Mf/9ihuuTiS2VHrmOM2R608OKiS5fpaf/1NO31gf11w5vcDB3udPvb/YesfxFDXP44oxfzEVHGf5bz4SPj90Y3upEm+pUYzsgZG4mNapD7pptsIi+6LWPLxARHhLbddlt5Y88fY30pm0CW+TjyGaB7LfqbgB1h+GDhGRGKGEbDGEVyyBd4M7dQv1eXIvO6JBZ4s3wce9wm8A2W1B2608m+wRL8gz55Ab960LIEenvIhqoLxHLF6sF4TngB/SqpwU5PDRoN5WM/R2qUNIVvsKyVEnOefbegzRUhrcjJCnmsdTzHSPYSsKHdnyJYzmbWAD6TvaLBalLmJU1ZQCQtRz6WcQQtiS6LCEWsiHPBkCsKZZlWMKo2IEEWfOOxwCvk5vZnekkax74twebaR1jalyaYf3osLoSdMR+XVEm1pNDaB/ut9hP7zBMD4E/jf2R4GfQj4xc0yMe+2/JW6iGfvumAJ1fATH12GxTPea4SG9yZU9TLfnCa6nvdUzU2cdqyb1Tm+K4rErwCiFFGxLBnlgFdLf7FsumWeTcpYkUZL6Mm5ZnKfVW3SKx6kl76khfrfI7VK1bFt7rdnbDhQ2DIDyVPsgA6Olz3+2V3wbtK/mKtd0y8Y3PooYfKRHGjbZKFFmD1R3cuPv8f2mzTTTjKXFrocj1/oTBiiEMEG00bOe/YvZndUTtIqaqonzCYSS2KkKl3xCcP1zlMmE944hOV4MAQBHBcSPTKdZodhYsvndJPTv+xxnFm7SxEUIf2viJWpI3XzpZPQs4880z5Y0w1wnQ9P02rT2SWLVuu5RyDT+EYDoiT01NCVnQXWExYgXFfzg7NgIlr6dLr0TygXbIT7N1Z8+dZz3pWcdg6axM1Ln9FxEpZPoq+2922hvdZYxyj/YnjehvUaXjRMCDtrHqAerehn8Tuel9j9HeCXaAJHHwvGtwHA40I6AnMjVgQJrlfQkg+ip6g8Z1u/x/FwF9y8cUyX02324/iGLt+ifqG5RMiLyR+cPIPeW1RSnaMmGD+/JfS56oQAAAQAElEQVS/FLgeF+eee05JY8owWQiGO5V1B3Ytn8Ii6Ce/+JV+/stfyUfbVXKJlIBvPHZQDz/8cJy+L8sO4ohfdnzshPmz1wOU0dHvly2bwnkflNi0nW5285vL9P3w1NPQu+Vqppbr17/6uY479lg97gmPR24xpM2KOUS90v1Wt7pVcf48ibsgIvxgN3OqfEnbv1hV8C6fUosc/JGbFK2quqfHsqj91Gc+p4svvkyXsZt+4fnn6VMfP1QV/e/QHw1BFXi+eZJfunSpvINqNC11Tvz+yWJeVURoYkmPnYq+Nr3eEi2ZkWmvXxdeaU5omdgbxqXjhRdeWOhPkYTt0kSVxNysDLyqqnTjG99Ef/7zn/RJnKsHPeQhSih5REhZjA9LTExIgpJW3z/xe+V7I/6Ok2UzGhf3uMc9OMX5IadhX5Jxa06IiEJ7Sql8f2Pvvd+vGt54bAb4KTQq5UgkQ70qtHTJuBK253vf/Z4uW7Zcy5Yv189+9jN95zvfmYUcMYQbMXz68+eWs+lyJcvLeRHD8qAH7u8mGy1RD0bs/d699ajHPkEDVeCVMgrcr5M23eR62muvvXX/BzxQW+FUu01EyCFi+HS6Q7cvmxzocJzv2972PySK+j3h1CX1gZ+oGyJwc98f9ahHyU60df8xj3mMnEcpvKhLejA9UDdYzvic1KXLJ2W7YifcNsz1MnbF8nR0/sbX21jGGSnoT0+bb7JER3360/IJ7R//+McryEEzIQKCZtJ++DPkG220kSKixD/9+a/Iu5ECuwDPsgIdkWxH92N3+/73u59uyOms87OkCLeT3B87m+eee25ZJFlPPT5E8Mda7QCOs3HhehFB7oorIhSMj4ikMRYQ/mjf9zgh+ueFF+vCyyZ1ySWX6ghswMNxZm92w80V/gv63evJp2z+rot/7cryj4gCOOBXVH35C9InMW5POOF72mSjceRTaUgDMhfjG733osabRbYly5Ytkz/+dLe73a3IJmIGHs973P2u8g8jnPPHP8v1ljE2v8SC8BzmoAwcyJJjRMivlt3J7MR7vrNdRVTyjwAsA4cIEVG+J+gxOw5vHJ2u0IuIYf/8MVMvPC/lBH4Ztu3//nmefNp3H+SgqGS+KYwvMfFnTtb7ss1tIaCD9CkWRjvssEPhk79zEBFUD7CvuCLiCnkutQw93hz/df4FqlLiBLAufGlzyAvdiy+b0t577aWPfvwTuuTC8/Txgz8sf+fh2c9+jrxYsD0wHPfZv6S26aabyv0bMGdeNtXpggsvkjc6anRmYiwxv1eqwWN+9vp9eWHlj4R6TBuO8+94xzvK0d+b9NzmPEuzj3P+K073L+JU0XWlkANStqRLdL2Sx+BtGSOoHXyTrLuu7ejyxcQMvuyG8DNHAp8jsiFf8AvThq4G/ouImZ1mydP/kH43XFzMCil6Am3pR13XsnymuqQpNnxbfCBvbE3gN/RY8bl+t6aOMn6maV8GcgpklovvN9FLqng3LilrdcF9ighoCqqEjH9JLwpdDfOTyzPlAsbK8lEJLm/YPJpmwWEu9sDJRfU8A7NUW9DNPMk5SnseYDZkQCpIB+NORT4N83jLfGD95QEL8oLwXL5yVpKi4t6pzxyTGOsNBFg+g1ZqwVchlyXIx89senLWSgGe6be/lR79aHGMp+7Wt9Y0Jw6xZEIQLUBi2xKLoCSPs2Hby8EYZpa7+RsR0kxE5UrbQQc9+E0Fvcu0ckgrvw7fEq3HUNaKgWcjduRRR2nXt+/CqrnSkrEeRmOMjodqJGiFTQB2fR/re0L06YB36R72sIfptuwmZ8qXQ0lV9WR4wbZaCumWMxPyU5/wBO3ylp31gPs/UP68pfGbEg/8HpOCn95V8MJkq622UgKej1urFAziwHlaUn495f0f3F819c2ElCrZCLX0vIEBA/C3TPIvePbT9YqXvUSve92OqmYMc0Qo0WfTZnwi+N3G298v8BdXH/nIRwI2KJE8MTnxkAc/WA960APL8fXDH/ZwdlC/I0+oKZL60OHPXb/pTW/UK1/xcj2TBcKL2c3rXDbWLzCqKpUTiG9961vaY4895AnLcOfGChpNl3kQEUrQufXWW2vHHXfQS9hpef7zn6/DP/4xbXy965XJ1keW3nnpV9SV5P44JtryeoXL8PosAKabXBRjgvRLXry9nva0p+mpT3mq3Me73+OeugEnTr3eeJngIqLAiYhCj+kznR4LPql585vfpPvd97568IMeoAff/97yTvTUVKv3vPNdesVLX6ZLOfVBLAVfg2wmOQ898lOf0nvZRb3+xhvpekuXyI5zilR47r47mtabswDwl129uLDjFBH6xje+UWTgMfcExpK/F/FgZPNgZPOc5zwHPfsti+CXCQ9Ynpze9MY36b73uW/5ONxznv0sfRunfEuO/OpeJRuKzIIvIlTVqXx50rxwtEPkBdKovx4fEVEm8Be+8IXlIygPYgf0wQ98oJ761Kfo7LPP1jOe/l+69KILOcl5jX58yg9033vdQ4946IP0UHizEf2kg1wh68/Y+JjcRxF8/H6HO9yh/ADBLm/fVQ8B5k1uyk5eT9TpqD9WZNvCv0jk0abXG9OIpogoaY+PPffcU09kUX3CCSfIY7lKqehQr6IOfezTLqVaqe7r/R/cV0fgeG688SYyLabJO38dE4/H/cRYpQvP/5d23mkn+fPRlkvFGDVeP+18+gcAfGr3Zxa1kDV7FXiMLz990mR6fDJSYe36vT4Leve/UpUqeSylFKr7tXZ9x7u06+676AH3u0+RmWVxBxabjNjCO49vy8SIIkIPw+7YcfWi3P21zOwsGW9EwJf+UP96Pe0Jb45ld9Yfc1zSq7Al49iUikVaYsxvLi8IX/mKV9BmrOByP41PM8EmeQqD/+AHPED7sSP73ve9B/qHhQlcXZs1PrEEXtZkBlEFt08eP/nJT+qRl7MrDQu9hz7kIdiVB+lhD36gnvKEx+l73/munvn0Z+DId8i8ry+ye/6ed71LL95+Oz3Devpfz1TGAzAPJsZ61Olpm7vfXT4t2wtnzjAL4jk382LJkiWqkF1EQF+Sv7DrUxp/7Mx69FFOSLxx47qh4Z/7dPJJJ8sfEXnd61+vYPxMMTYiJXg0rhwiZFm+X8SZ9kdN7MBOsMC1Tr/gBS8oPDVM4zbNTtNIEVFot22PCKWq0p1wDp/6lCfrPve8ux7xYOzJA+6rH578ffmjaDXzk6NhVCmVucMfV7MOGqbza2Q8jZD6/XGcs1ZvefPO2MqlSilK38dw1MfYJJGSUpX0jGc8o9iS+9///mVX2865x0gPOJoJCdr8EZzttnuhHvWIh2Lj7q/7c9ryjt131w1ueEPMDAip47GSUlXkZsfjHe96pz6wz/u10xveoOdil3yKeeMb31gpgZtonrk/M2hKvmE4r6oq+TTNHzW6z33ugx7cXw+ARs+197n3fZQiaYzTwy996UvYnGfoSU96su7HouIe97q3mhhTqpLMixdu9wKVBSvvESHzyLA1ExJ0GOfcvH6/Xz7i9AbofjMbeM/ixMS0WNd7FfrEGOjj8Lz4hc/TJ5iLnvDYR8un3V6IeY63c+8x4A0Rf5H9Tne6U/me0l3ucpcy/53yox/rgvMv1De+/j96yEMehFxCUehpWag61ZZfsfKi2ycNX/3qVzXNQshfuI6IMm49d3qMeeHnxcIlF1+kJz72UTrm6C9Rt1WDHg5tu+S5R4jI7w3z3gD9bfHc+5XUZ8FaRZrBL0UYvxYc3MrRDUOX+5uBmVJowFzjTb/aaWj03AOFkAeBbrzAGNS3cx4RZUzY0R6rExt50gR9G+9V2LZQJSkiSlzRW10hmIpJ+ANB6vdE/VbBC02V4VmXQ95o9FOrCRExW+JURNAm8FdEV+HBdMfpiNBPybIZRcvE8nF0HlOPisNN+xEcICzqSrQCDHfRn0SM2eg3EVKSpnKnaZBHRBlD60Y+AGeMVci8D5IxywWBjPvZS0U+oFZElJh40mJ4eeFwySUS/mT86Efq2NC87LsnSPe8l8YmKgXWR0U+pDpklUJlEYKctJoQEaXEd8fEe51C5jciVsOiDVDIxqOhVC23VO6Xu9lY+AtjfkaExpjwbfgTHfWk5wnJxsX5NhB+usw7Cf4CoCeNgw46SD5mfMTDH06HpFT3dD8mw71xEKN0JIrhOvLIo/TB/fbT856/nU497bTyKyjGFRG62c1upic/+cmKCNVMFDauxuNJz7+I4bTzn/D4x+h73/suClIpmERTrnSzm26ppz7tGRJCSkkaRygbYVz961D+2IsnGM0Jnhy8+LFj4myvxvz0zu99cYRtBP0eEbLB946Uo3eCHD1JHn744fq///tnoffRj360nL/di7bTa177ep3w/VP1qEc/VokF1Ate8EK9ZeZY3Xz0LsxoMjSOudF0md/e0Y0Iub4N6EknncQCYsfiwB155JHFuNdVpcsHO9vPxNhHxOWLCp3mpT+SUfX6ylXSdtttp7323qv86sx73/se+ddN9tlvf1W9Wptvvpm8OExmKND87DOxeCLxGKjAv8kmm5RdVX80yhPvqaeeoic/4bFaykj0x53MzyVjrJBbYSygKZIGU8t0+OGf0MZM5IlBazieqPx09AT5UHYajc/vnjy9kPQO3DhtPve5z8l0md/e2fQEOno/HJm43DtfkFy+kO/vsTjf9X98+um6yY1uDC+SOnSjZWxGSoXP/vyzf17QO5mOdpj8kQjT4X7b2fJY9U6acYxgGq7p+AJOnifNFoV3Pf8yiD+PbZjeOX8BjpRhOdrhPWD/A+R0RJTx7jFhPj4dh+b4b31HO7xhJ93mFltBa6Wl7BBv/6IXQWdfAd3BJG5dM53mkSdS02rn3GPan/33jr3lHQHfzQxiD4Plj+U85IH3Fye36MkYzvMSVUq6ObjevuvuGu/X2miir9fgRN8EZ8d9d39vzY5HRMgw7QhvvPHG0BZlgemPwNjxBMXs5bHszyhfj4Wu+2nZedxEhB7ykIfove99rzyGPYb8vZoana8o2+rmt9SJJ/5QH/3kkTrwIwfrtB+dppvffEslygzHC0QvEpw2MsP1aaGdvu23315O2yH22DNM02BHxHWN37Ixz/yRCS/iXadmQbMd/N1vv/2KQ+u6hu+dW9skp51nTlbQud9BH9H3vn+Srr/p9ZUjuUgWjPvzkYMPKT96oDnBPNhtt904db3ebK5POi1v2xWPX8ePfeyj2ne/D+off/+ragX2cScd+tGPsxh8knba6c065cen66EPfRAyq7Xn7rvLY9a0OXph8rrXvW4W/tyE+2sdsj2PCPndeuaNDC+6PEbtpJkW80Nzwu1udzt5p3epFx+MPcthq1vdWnvts78S9k3QafzXv/5mxQZaHltttVU5MfTJcYS5pvLxNdtxj4uIkNv41/XsVDstgnG/CDn4C7e2J59mYesvzXoMRoQ8R9hum363sUPrNk5b5taJsubsVAAAEABJREFUqu5rm/vcW1/92jd0xzv9PylVimBxeMMb6D3vfR+6NiZAKfi7zW1uU07OrMPWX/9UuMd3REDNiqvC1nlBfuZPf6JDDz2kbBz86EdnaOn4EgWLqUqVDjzkUG17r23VZ+6ZYIzchFMa2+3tttuu2Fdvcuy9997gr0u0nfeiZISlx4LFfXUfnWc+2nbZvtk2+JTedtL9jYgyH3j82Abstdd7y/fEdtt1N431DL+nLxz9FT37Oc8DF/0HoHn07ne/Wx73EaGIoIxxxILa9oMq5fLHJw3XG3i2WabBC3K3LxW4RUT5oRSPGX8/zdFjxPrlaH32yZY/euw6lpNlaDtxEadKX/naV7Tf/h/SjTn9zApDlKJSUqOnPPlpetMb31hOePw9EC/s/NO7Hhd//etftfXWW8t89PeIbHe9qDB8/9zs05/2ZHQjqScpFQNPopXw2bH3ITvadt6WVPAohdZ3qBmHQX87EDtm5h7xLhxWXVNCquTftpA9yZw0lA/Eke+3zJy5GNYFIPpMOuPssteexC4nn5wlf0Klzxw1gT2uFoMEHIu9goY9JaQRxSVvoSdm5OMyitfvZYb4xIGT6/jFL5T/3/9T96kjlTfbDPlAHPzLStAEdfAzovYUBO2hCLIXeAUwxupO1o8aqZfjsTkwjGnO6zAZEUzONwfhyhgjojgKowknwUhPJH66ZUQg7FSOET2JefdUBENZWifdcLPNdcvb3IHOoLwwgr6qz8Jk67vdWXfd+h4csy6R21QYZpqVxYXfnZ4bXW68zosIbbH5DXFYlqqqWvXorFfI11s6plvc7MaaqCTvilTRQVvWXe92V3mCiAg3n40Roa2Y4IzPuxhHH320/Hvunkw9aRnnqLKN3v9DcD5GHkU79558R7C9IChld99G97z71tri+pvIG1wRoRvd5Ka6FY6XZkggS7diBWkjO8Ixepq35rcds1FeRJSdPS8i7nrXu5bF3dwvP4/q+TmOc31jHD6nVxXdr7vQlyVVYGCTNr/xzbTNNlvLJy533fruuslNb6oa3rFBoz6TsHeRImYIB2BE6La3vS28TbxJEVHocd9N3xZb3IDhXJGf9Zc/nyOfaoz1AljSeC2NJ+kG8OZmN7kRdToxMniGvFiLiJJ2371wpLBc5ol3r/yFdqdNq/GtLpoOn2i5cUSUCdJtLK/NNt1MFXlVSD362TEuM8YwFNqE3fcRTNcf0TSCY+e5xikwHZb/qO7oabyWq+tEROGReXVvdintJESERsGO9h04aYhYkdfr9You3XvbbXWjTTfRFpttrm5sIyjLBZbHUTLhOcvyMY88ViKilFtHRrRYboany4VQpdvc5j+02WYbwxd2tjHmPWIfGW3Kycjtb3urwhfvLt3s5jdDX/vy2Pb4jxjSWqGv3kV0P0WICGDeRptssglvK66IkHVsVG9FicC/mUxvxFA+llcE6VTJc8ZYr9I90d27oU+bbnZ9RUSZXyNCN77RjXTLW95yFlxEFNux9dZbM5a3KacYt7jFLWS9jQhZJu7DbIOZhMst04go8G/K2LfjOFNc8m7OyZdtRESMsjUGgffb9l7YrpuyU1UJymTbxqGQEvK53e3uqP7EuP7xj3/IPzV51llnyY7jc9h9jpgDB1toPR7JzM97bLOt7nH3e+jWt74VehW6za1voW3Zhb/Xttto223uJn9XpIeRT4zdW996K228ycazdEVEGT+rsisRIcts6dKlK9W3o2rbbf67zOMmYgWNruw65kNEqEr0l85eb+mE7nKn2w135+CAHCj3eOz3e/JpwtbIw/rqIkePg9uxEIkIv5Zo3m6FHS4vM7eIkHVsW/TANFeMt5kieDJW5BmxAsaobCRn27YbbrKJbnf7O6tFt21jIFkVG1p3vMNtxYF0aVIB1/RZj2wbbGOcVwpXcYsIXW+jTcr39O561//H3Fgz/2RsWy4T7tbY1c03uV6xn5aPZ3L3w/w1bMtlNF9EDO2o7fUIVURoZN9HeabHPDMMj+GIFf32GLed8rhx9HsPp0tsG3pXfZu73UWJPksJFmRFDHGOcRI+gh/BGGMBZT6M8jx/jOD6uemmm5a2o3I/Xd9jxXhH0XUjwsXaYost9OxnP1v+voV1KmKYb5172pOfqO1fsJ1usuVWpa5wVGyHO2S1dKLSne+ydZmPzDuPScO1nvppXngceTFunjrP0XBNx9Il11MCV1V1RTbFthX7pqFvkLLsGwT6k4tnMkPCeniYA72UGBZd8Q3siHuTX3KJrhHBlEwkqYcsJtsKmjrEk9EjP6LwzjR3yEyLCMFiJIGkSiP5wItaGuup+AYj3y2QTVZeBIbFN4kIWT6Wi303eiz3Vchn/VIiUIORhbK8EfzTnwqFkDiBq+56Fy2pk2olLW9rKEMS+ANlnScCiZamXLws9AqgVvICzvpT41trTkhz0otKRiD5y7WMCEXEbG4ROhNcjwFiI9oyEJezOzPVStNtVheVOgVDY0Wb2carSUSsqOtkhLtSKehucHdUCSFRlsnPzo9QRGhVISJKmY89/ZGYM888Uz6mHWNSj4iVmkREqRux4rkRu8EnnHAC9cAUojzJRlVOV0mBlvRqMcESGzEguLwFUnqeyVj1FQGAyxVFhCKG0UUR4ceio42ndwECObWqNNlVGrRJgw758M4YhEoVnLpciLgi7ogodSNC4koYyXvf+77yDnvJEIEuR4TC8idmBZnDK2JFepiz8j1iWB4Rirjy6Mll//33L47GEAqYSpskGtMv3p2ExorndCO19FuUxNxIG10uRIT8UQ9PahEr02G83pH3xDlqFjGsM3ofPSNilFzpGUE+V2LZ77ETHKMOcmh5k9Ad9Ac6O8a26Q3FFdpGhCKGcaXC0UuIcsdKAk6UGKLbM/lJucgGxoh8YkQoInRlIWLV5RFrzs/0NcL1iFzZiNh9qjGSVUoaWD72zLEagh9SluXkanNjRChiGOfmX1k6Iq6suMC7fIUOnamjUa/KkNJpqgtNWj7Q6UVdhn/Wn+np6bIh4dNZ/3JYj8VhxMr4IqLgiJh5wvatbrVVOVlMiSkikhKR0pl6SZn3rJB4ctPcEEH+3Iw56YgrlkWEIobRVSPCj5Uj/Y1wPpFLOGBRhSwfKYp8OsZlRja2J2Iy02pChAGsXBix6ryIUESsXJm3iCvmkT1b1//11xsgPWyvSZlk7plkK9Uf1WxwXrzbG6mST2i9cEmMsYiYbW9Yq4tU07B+RX2iEJhiWJ1HhN+RkXghRoQiVo7Dyir5mkeIWNF+bvUI5ws4jIaSNu6QmHdUJfU5AcnYjgHzbs4MVeaeojd+ERladYgIYK4cV1UzYuU6ETFbLSKU4KtjxIp8Ocl46iMbr3MyGZPMO9PIx1/EbTv3gRhJEbHKqJkQsaLcWRGhCJU2UpJjKHgSM/0nJeBmyvIo33lXYcyF190MhmCTIUyCFKEaHeowGAOiCBn5CB0qkfer7WJhVX7BkWfH+Fk+I5/pzpY64VBnSAviIq7SzLekQA6OcgBkhida3/LxnDKrC8gHWgK5BDpk+TS26a2Jy9RCjutDPi0K++tfS49/vOLss8vPsObDD5c231y5SrJP7bknGC9NDi1j7pmCTvtuOSrkQycgmfvCL4sGyUhD+cwFkOa+XGVpCA86JYgIjLU/w2YnaByh9HEIeqnGsIWLdVUFoBt7iWvC4V0MH917Z9A7ygmjt6Y2Lo8IuW7EEJvNk4cYXVbF4Auw1wxO7wIx7HAwQp7IGip0lOlqDMHgyJHYBQl5UvVuzDgGvWf5sCNX47ytHYmhusb5WQ0vkwR4cyi0rkNEKM3BGzHCkTHeWQHyFFHw91ng+nfBB11o+SAVR7A1b4haTTDsiLhCaURodWVaUAilgEhTCF2Wj38KcAyZ9FOoj4zqKqmomNZ9cM+GMaBg3cO/PMS5WNos4dcpgTlRcYzTRbqqaSaw5QNpGt0p8gmXUuHquJBJRKWsUMYxbTD2fXY6LZce426MUxzLxzvBtiv+4qd3SRNlayI3IhQRSjAhIrSq4NzQ6G9VNdZtnjENIVp/pIoxGOC3BHzMHSwmpuDDZIN84E3LwMyroX0I56q94/MoIiEfsSkQ8scIx1joDeVToT+hqq7kkw0v9CNC6yLMhRIa/q0LuGuGETNVMn3uVCMYz7885H5nSidxMCyfAZrVEQV9ulpCgJkIz03jNOMmdw10ipOCYEHOaQ76Q6V1Tl3MQPQzQOA4k3WVPegmsIMoeSGRGZwJ/RH4e5EZi8JD0HDugRcNsukYu7oaQ2BjBQ2RA7sbUNRqvJL6VRAraE5Qr3UehlxSgR3cQ1d9CPAMscSMfLJSODfUR1begLCDPsni1mO1gTfUGDa5Ku7MJTrnHOlpT1P85jfK22wjHXmkOFKW8MsEvUnYNtNY5CP0HfnYN0Dxi40jTTWt65DWNcBVwYuIkh0MwJqOpCqpzy5IsAqv6HSPyYZs2dSVitf6W2AAhr1p2ixGodxPuqo2VYoUGMcOxWPYhdip667WHkeEIohQUUGbjZmdUsvHcrF8KksHeVHlWn9lIR/6kulJyw52RCiVKHVRyzwY52h7jMWTDXxjBab/uppCGG8kaJRQG9UYhaoSvRi+O68K90b/JiHJGtEhoxbeJxiQ6Bm2UV30hJ+ncY5Q+wzOji39Fhlax6hytVwRoUA+1nHT1kM49ncSY8ay6UN82YG/Wqhb90iz0B/6BuvZ1WoYlyG6SI6Uoyp2bRz96VWBsz60g1e/fAIbLFUQOtarStrjyrbNMgp2ELP+HULI/bDdslr4RLJKSe6rdSqTHmNhO4Z8auQzaFrqu8XV0/cAbaA7Qocsm8SzX1ey7kCeLJ8+/sHVOX4gcR1elo+j0A3J9quizwlGtPAhZuTjnw0lqWkfs1rR1iEFCwcViCeK3U0Q2kdQwajhUeRTWz7/NvNPqOgJ/fMPhXjcJbn/nLJEJfe/6A+bD1HqDGsvnKfzaGG5n3OO9MQnKn73O+WHP1z6xCekm91MEFIARJiKUOLZq0JVSviWwSZwLjbOtq2+imSTtF4CxglHICMWD7RxBltCIAqbiE52EgoLqLZeyClIQMaF/Mvbur65r+4Xvo96aFnuhkY6Ms9OalixNiD10WwDL3wCYXLIuhqurOzJk+jjL38PQRFyzJYbsbxqfYUZTvjhuM7R0l92ETy5ZjzSPgpn+XQeDMjHOjsA7yBn5JTL7vZkFy5d55TMCyB0ICCqZnbjJDujEhoUkn9NLCO3kP+oclVdK8GFOTPvJm0muc4eSAded/TNIBNGMNTN6I/myodjc8tpEl3yR4VEK7dY/7FDPJ382dB+JfVSQEmSFwwr5LM+qcorkM1JrshcyxSTUUbwDXYsqRJzVul/ptdiLLZdkuUyQMEa8C9rpEYBUl64r/cLWo0ZNZflUxVjliAjyzZalKvQp/UUTM1VhyojB0Zk+XhsFak4Eh1yEfMvHVjp/GgAABAASURBVEavUpGPPzLcYkeWN0HeVUfPGiFDm8dThUNmx+zy8rF4PHrWCGedVUA+XLBxnUFcAciAO8SQ5YVdj42GoIOWmZBPxqbZN5gG+aClTlRajj5RZQWI9Z4ydVnsWanPybyK/gQUCtXJsmyi3NcfYdmoys2JdR075CN/VUg9fDd5fBYULcksxIJPIPljW+UTCpwQmUOlyrq6WeC/+IXk/93khcMDHygddJB061tL5r9GAcyuizR6bHb28a2zKilZPi7rRhXX+TOtc4irBBgKLHcET6I7H67HJJQUSuR5HESUXF1VIXsQFEZLmacNKuwl3RaUzssocHlBGCppUzbMme/dgysracDkWSNHQ2ho3LCSmGJW9X/w8+fROur02KKcIBoddkMQQ03zIfNcX1coPMnA/4iQiNx5SpZNRMghYvh0et3HTNc7Ik8FytsRM7GDNUTYYfloViZklPTCKWlxNjsWDe2MfDAJODdCXq2mmqypLmMg6Cs88e62f8+6I8/4yV04wrVtYb4TI0IRRDm6/5In2oiAR8P3tUW1uvbZGNCfYTn4SJsfXW6QWVeyMzo1lI9fnefo9MJii2wamnaWD8aQ5FA+ZI7k0yDD4BTPH61zHFCGiApnYMfCEK5l7WCcaAZpRCgMD9smUpaPyNNVHrI6r3oLnlDHIsvi8FPIztnZGTNpFd1Z3JhpWUg3BVYn2zdURrZnlsFUozKptsgwUTiObRvD62jaDGbwceHNmpz1FoO5Z4QsIpTkkBX82b7xENkKZ19FMaMvI/kYs9NmYYecjNLp7BtcUoke9dlFC4pu0dFD75r6s9CJTnl28/sAQU0hB9u3TG8r5DKBw2H/qDU68Ab5XvQuCOnaVkZ/IgIoRKdJZfQnoCU5P6QIbrrqQkY+ufAf7vO0b9DBj25WPhnkjjzI1yL1p0MvWuQzDcPNd9EtLChzT8cpQyfLx7qUsW/+lMYSTlcDfIhNGFpXNwHrNUaEIkYxQT3oQ+UZYep4v0ovbMdIPiFsG5LpyEMGlpNRZ2Qm+OT08OkBPZLXMHc+d8DK8vGJHOarQGy4D/Dd/H8mplAmLxjEOO0hm4l+yLrcuWGhYT5Y1lDHdvxPf1I861mKv/9d+fGPlw4/fHjiwGJz5dZRZOO8iGE6oNfvScN3p8O3dRzTOoZ3DQbngcSAQ8DTOBoNq8WGgWClbFFosgXvC/3UKk9pcSxPFh4AOwxAA4zpNqthwm1Rt6qqVTMqawx3nQLnr5KoQ1LeiSCpYVgc7mHba+t9yPnpQQcvBM8y5iFQTmQHOywfUuYuHcwrWMXbQq4EVANpkPs0NsbyASW5SZXlg4JWVahCKIHMKPBdZRfZDXUdDNkmGXnwtHwa+DZAfzKcyeRxCXtauJPL3TxCaH4sMCa3B2hb5BOyfIwvg6Aq8knFaR3JBz8DPRrSZ9w01XUtFP7DCNuQ6SartX1jQstoSQcfsxmCOMrT/OWdV+4Lv5IVApgN9m3o7EigVMZJr2zbqoR8QjXyCuqVSQbEXIIcC0rXvUDvYfigzRqwgeTxbFll+NO5iDJ/8ZzkjHQWz6Eojlaw4K7KRohtXGPGj+RTJ9m+WT4iH1MnO2GdVHCbJpLXsatYDg0QjD8pZN/AcnHMFkoEvBnWWRvGGIqQT9eFBsjets1zj+WTbNusPzPyqWxbQVYRy+I7jJ+X69hl9mdsjp/TA9s2yYvhDvuTyeRSRCAfxq8zZvljpZp9mVfCLQIYDfLx/4cZyadDFkP5JHlRV+EbWD5GmiR8A3AjH5Jrd7VMqmeeKd3rXtI55yg/+MHSBz4gbbmlVFVrB3sdt3a/1zHIayq4gDC6y4SWSQUamZE840RetXakOwZI0yScFckKbcMhuZ0WFDJtysQAzMSA8mfRhgNOqthJdV5QJmKhwdAhzfiKAc/OuK7FoMMwAd6ZJwnl9BGu5dPBlI5Ei7EYDGJGPsGE5zY0W/AVsnyMowKl5dMrBlvyR09SdFBhoAgiJNDKGS3GPttIZTJ13QuBfoiQ4YF5l5kElUMtbCry6RK7Z0TsX9NJZFN74ZfbtQBNeDX+KEOPHZ6aWKGzK/THcLOw8TJZgRytP86VhaXrVgj6nGFE5lku8wOGZMsHBcpIo7N8GpXdzYb8vEgWdeBpEHACh2Vi+TgiLvm7N965DvAVnAES6mUekEMuCdr7fp2KHqAWjDsNP/zwbqV50uVOHRmt5x7k4wVGh3w0qq+FhUy7LmfZlvXQGcsGn1SY1CKfVKRg6WQV/UFGXZ7RV54Lw/bvUttCCXV0JzyQ4RFikeNw00gqvgHysUPZIZ8Mn6m+wCuEaGgZyEfqgavH3NNDTpZXCkMdRlDI8jE9nq9KrjN13QpRuAWDeGbkYn54tGbY0HHzWLfcZn0D5o4OPlFEjYVdbmNeJ4xbqvKsfKw/c+cepFhkAxpVzE2ghDJwOYPHoi7stP71L8k/x3r++StOHG55S5XBsiigV12jdNWBvmZB9qCwXFO0qrGiLceGHiC5kJlYLLAjxFIzpU65a+UBNEWdSbZXS50uz/u0PYBp2PhYKkM+EsM+FDwzZVnBnciI9yoXhErkTLeNhjseVpFMznXnKj2GJQnHvcYj6VCkqJKC9w55+SjXP2OX6hZ2teqQh/9ruXnmtuJ9qL3z4VkogBkh8QAHeBT8pdI4k8qkipHnZhlVVGygybuG2TMK5dely7rjjxJUTG6wgq578CZ0qROpoj+5yRjSAfLp0B9p2VSnAWPavBR81LxDSIgiqF8hi+BlGG2yhZiHT8s8AdfySQjTY2QADd3MRw10HQrmcSAbf6fMumEOtZFkfcKMlQV34VdqZPa0jOXLpjI7eB2iyfO2bWZpIBMxsSIiVfC9vCspwlipUZ4h4wvkAwIZAesNTkQyr62uawEuy7KwE9LB+ypJrR0U2ORdZZ8WhUd2NKIYfeq0fLpVSx4MM/vmzbIIgHJ5kZAYAyH/JUUUDCIhFYXOHHZY9hkdzsw9Gb3NoOt0XQt20i2ffp3gf1YvDVkUCKphbvFpRGLjT5zn8KpphDQ5PZAd11zG+Pw5FhFSJcaDEEXIf1IqT6ThTGQgCMhFPolkx83jpOBTJue6c7m3/jlsy6dOAc/hFjxMaIe5YLvfDMSJQMcrOkODKYzN1HQDH3mxfCiZ7xXg8C/G1ZZIJN9pmuB6lEgGcIVO5hITtHSUtJz2tvgGZTxogcE0nn664ja3UZx77nDhsM8+0g1uIAFf18CQroE0XSUkBVAdLaMIUh4UVYNyhlJZMIR6OKb4HjhElfrRMj9W5EVRYvmh+QWDT9Sv3MiJOc3Idu4wh5cy3LFc06waMrme6Cc5Z84rapF7XbiCHqOcWUowsOMtVS28r1R7AYFi1pZPU6vGoNfFUUqkK+pINOI2vwvwqrj5ZEPg0ZwQpEv0QCENBThYWdMYI+yDWibd6ZYJlrLr0hXwydE9TyngSajCgWzbqrA+N35v4FMPnelUSzxjRj4IFX6TNa8L8KoTxppZmmulNsHbKCIKpo/A0ZKm27YY9IbMAWOFatepyzzx+ITTqmAgQ1T+6cfMsVlUIVRIwcKh7Xrq91tsW0I+GdmFHNzOz/nE4SLFEpa6buWWBRpZXjQgCnXcBuhO22XSmcWk1EDTfPBclXXWN+ykBMooWlSlSh0CqUoOt5RUWXjqGMO1+ti5lCucoaBVlBJYqvmEoJJ5XwX4IgrPyZq9XF4AcjPM1vJpLRtkScaUPxZC3myD60giIZlMhGWKgG/MPaGA/8iEZ428PIYjkE+y/lTq9SpRlRiabyj14T0TySqbhMtmSjLPFllMNcxCvJQ08snkUXSduczdBONggVKCQ/hLQgZdV4lXdcw9NfKawu6nlNSnrIqEfJJKoG15zuOWQsAERzvUiblNyFU4w4Tw9APTxml7q9ypzEWsV6QF4JMDC9Fy4vD0pwMEWE99qnTYYcPvONAfV7kmxhnuXhNJW/c0hfiLisEhVRZwmyQWDsGyviI54JlKnU4D3B87R9UMGR4oFM28rflhAx5UY87kvuLqUPwBA9MTqh3SpsnyZNzHEE30K3lnSjjGi1q9rkBzrUsFFJeI0if6LyVms8CUZiWcjcSuzwB5+X8wUJX9n0reZXXVCOrlXOq6bE0xqAB0s5k2vMy5WgzTAFvtBcJg0KlFPghI/V4ihiyfPKf+dSUZdDQU3JMlo4xMossawPtEfq5IY8z9/w06nt5VrS0cmBUxlA+N53fRZvh5bKrTlnu5MniaGf2x7gyYSDt0yVXGerW4ZD32dF8aXMduge6EQsPduYSNa8uEVsMg86RBLj3sXdvWgo1lcRHwKAL5KJOa32Xb1mOWLTaKtqNWGaBN0Z+s6SaXz/Z7cVHVSWO9JOtOVQV+Ewqm61aI0t1U7rBD1pGaDaoOntUUNpSUdNWxuGJhhr1zPopGiZDOQuQjZC9wSBGhURjKB7m0nTz/NNafLsvyGR/JB6Rd7kZNrjNPcyls2WBzBc8G6EiwYOgYzxWF07AkIuArvMu1AvlUIlCf+8LkQ4Mq0Dl4T3L28usAB3i66XBIGQfokHWsh+KM9YT+ZCWQOm+20XUkEehJIB9EgQw8thO2LcP3pKr2mA55vkliI0k95gF4pVAEfM4zQqJsPldFpSIfBakVVwcNA0yX5VP0x0pLsReR/V5AF3gCmhaCj00vnXGG4ta3Vvzf/yk/4QnSBz8obbyxVJkSXWODeb0g4mCP/PEFKaujZced+bv8s7PlGKNJjo+mWAl6sSwzP6g5w1AP+ggydPUE0236IUfMfQy+WhV//kc5lpMdj4oCjwkb+ERaSoqIEudLdcEBX3og4ipOqseIjz5beFMBs1+F/EsXYzba4EngyOw2+Wiyl4IaocUE83iIPyOhYRww6JdjlIp86Nzq5LMYfOuyTcZYZ0Xhl/nfYaSrSBwRJ9VMapZHgk8edz34lyiLCDlEhCLCyTXGDs6EBhxNZyEmtQxg77gtnxaTqgrv/XOo/Vrq9ZKqkDyfDpDdgIFdgXeNSFZTwRLxrqOLW5A3AJ7EIF0K7kunOl3Gc9kgcL7AKQwftJY2nXstHILh0+3Xb8zqPJgZS7BD/vxno0q4oTg78KmSEvwPeNNCmOXndETwJkUMn5pHAIWSpmW+u7p1wvKZnM5q4U0CR5/FSh+D7XFRAdv2etAkNShaRWu3W0zsCr+HPLZ8/HO9y+iQ5eOP+Vg+lw2yvOhn9MzUhjcz8rH+LQbv2reBBqgRzAvLCXZ3SMdwszKOh2T9acjoynuQqmblEuF3suZxZeCnPM2iXgp47c2QIh/40mFn6hTqM6EX+VSuEWpxwgaDhK51qvjTIoJ56zGY5R4AE90p8qFTls+ljI/LBtIyImpKL4f60zE4HI3SMPxc/7ETrJGQDzd6AG1RcWoG35NUJylSha3LyhLv5MPdiFDEMJK9xsttMwvECvumDljwfbrJmkQ2tv8dG2S15VMM0rxQAAAQAElEQVRJPYxcjXwCqI3rwbfMOE7QRdaCL/PWkhG9swZ1uS39uQydtWwcLwOH/7ljS4VCK73NyGduXDDiddKgg2qJKQh+Z2xaUihpEn55oeCNKuvPFHTDPlXIRNSIMPdIzTy1huA+B0j6yIiuI6LA1g/lMwVvxPjog8D6U+Ye0gbpjTOXe+EeMcTp/IVE87gDt5TV0tAfsXF/LmNeG849WZaPxwpDh1qumeV2o0izq+Ey17pCj2+VF9iqZB+qQR5VFdg2KVVJ04wlXAWlwqOQQ8Tw6fSaIuCk3BTfADOH3VKRj32DacZxIHPj7Vl/mH+qFNQXfkPIH5XyqAnqrAlPKWeu0vnnKx71KGl6WvkpT1F32Eelm95EDXAtn+IbgHcoHxX5+EvjI/mYKx06e3XIJ5VOXO4WQfdXExP5SUkRSRXpCkNjY2RHeEk/yT9dNd6TekiQYgGJ2kkpDaNRRZB7NUQoUAIvN1Up5J94xF6XZx1JvSoN86sa452oBp3Ui+C5gJiom1JPqa6AGcBSwbGkJy3pS2O1yAtwVaqp69gLlf/auKRfaYyYUihi4TGlpEQ70Z80ExGLltTGnTQBotXJJ2Lh+GIdtkmqoF3yzWPKfKoqaRyae/SlVwU8C42RSVKRYsE8EiGhbAMWJpPgw9/AkGb5RMP/mGesboHZcbKhMrEPmHjLcTVTyzhGa4LFxBiOUQBnMddQyYVRyhgb4xBUdDLucQTlHaYejrGN/GTTyCcgnmjpbDHiEbEYtOumDRObLWWHBW8x0nbI3B8/O5yPtuvUYs1raDSVEb4vHHUAZyr3mAgCGQjOZ/RIhUf9ulGQMwDfdAv/kE+HJY0MD5HPEuTjhcXCsc60KP2SyoIF2P68cw98ls9Yn7HXE5MW5fDAHyewYwZ6Cb3zFBcRM4DW98N4HbMsGwaLzBfLp2EAcZX3BN/qSIW4QH9KYqG3TjhVPU0hienS+Vx4Yh7VFUsuZDHA6bJ8zL8OedZo2USNjHqhHru2C0Xp+qV3yIdLAzo0xaKfh/o4RBPo5Diw+5WKLjfgm0J/vFOYoVPIxbwwnKsnQn025sxoIgGPfGrmnAadsR9hx73mRK8mk9qQ7DsvC7jCzEFPJ9Ef+6JeXAVe0Bh8WQKP6tTK+joNHo9dy4cM9eHXBGPbPLSjvACUl6tK/xgfA2Rjx8c8H2NMTNRR7Lg3ZKrUabprsX8tcrR+B9o07GvE8Hk5oFf5a1YqOGBd0Z9ASt3M2Gb4yuOspU896EsK8SBGabOQm+XToYPLsfrTDAPz3yft48hnAv2okI/1d4B8RnMPQ0XjqdHSnjQOHxertqbTw8N9GTDmrD8B8HFwDueeYG6VIklTXYd8Ouwg8omF91PrNATjA6Lgl0hZV2zfLI+MnPxuWbWNVCPHpFCE48KJCBjUsok7SZwGn2VhX2MC3RnHN0icFsI6DRgogyYzLqhEm3HG9NJeFN/O+rZGzPBX/o7Dne8sXXyx8jOeobzvB5UnlgJzOK9NMb8l+jeB/gzlo2JnO+znFPozzQ6JwYi5Z434roIKaW1gtkht2bJluuSSS3TppZdqcnISmcLMtQG6oe0GDlzFHMiRZOdmDEOwpGrURxkTxsYGYaqtyoRWdYHBJuLIj+GcjKEpXpgJRW0wHIsnMTTAyLVNLoZ6DNxKoQ64mDs5Ju51JMorVeCyc9EZITRmP6+WGGAdYrfxFEa8winBvgmyeHMOEbprMkptjCqNFnxl2k/T4QlPakyalg9ZOBwhywezo14OTSQmU4x2PzpkKAU8zOBvKdMiQxbyaZmSwD/GrMF6TpqBG5SNYk1ej0VsykmWT57BZ2dpJnk1PKCCizkFSqUI5GHJeIdEwaREIZl0izfN2motMJjH08xaSzypIaMecshAnILv020SG844o9JEJQ11J7NgCAX8ctu2iwVinKkeAc2h6YZ3xpblY0c3V0kd8ghoSNRJSqqjUr+qxdyrAQOG6ogRQnX1BPMH6qFf8qLKDqOgVd6mMO0pxLBTlZKqkp+pmxdOLG1bVbSVNiryaeSNmE5R9GcknzFAF/nAoD56XMHDAHcXCTpi4XhpEUEfkO00HTGn7RADVjlVypQFNKQcSuDoMRb6qWas5KF8QhJ1ri79gR0KwXMWDJDPeO0EqaqYIzJ0hXlDpQra3SeVQEZ5LuzWqFKC70txRsfQnzoFoyBw2BNjA0ZwRDWeQ+Zfn3pj2LgEDwXu1lQuDq0UoRbYtldVSgV+gLsDdmjmjzoVsU95TezaTg3R4wcAujpDgNyyaaC1jo7lbiKVy1jPkbwGLmM9hfMWx6SI0HRO2I9OS/ANhrwXJ1Eq8hnAvwrQ42AeJ9GHjn7KSlUSN2gI6AldacB26i9/UTziEZIXDs97nnTIIdLmW4A71OAb1FUw/wPX8qkqsEWJCfrqSOojsypqDZiMzRNFFJTrU39SwbjIWwcTvvrVr+qTn/yk9t57b33rW9+i4w3My3KZY9u2DNhh9Ls75+i0o9OLRL+h2QYOLIoDgcLX6FqHgR45oxkD2cfojNeZHe6Q/Q5RJ1BUpUpdJPHKsXYn9FrzD7noQ6YBKSYHEih63auEaQAuhoF38cZ0pQwS7yxgvzCO1K2TUi9petCqA4iNB7nr/TLtjt6JMR2Fdntk0O5HZgdLpAUPG9ETZ9KXxRCK+cV4C4OdZhcLls9YJXbessZ6IfwORQoimcgnB2n4E9BhO655hwxfs/xXdmSxxBFJNXz3hOQIaLlf9Eo5JMvGsZMUPWIKTbHaMV8iqKD1H0y/41A+IVih1gTZTWGXymUBne5DW0qpsUhSI7Jq4DZdQj4J+55hT6dx4E2gP/64EiJRRChImIc5SENPkQ+T7vw51BX5wPXSH++WVwi4ZkIdwh3qpcs7+pWDFJN5x9Pv1h2R9iRr+UbwMn/k66ym+W9gDC/sQRBV+hNRqcyD0C5I8458h/64rt/Lc0G3rASsRJvprsLeAL/tlNAL689IPvgdigiF+ZiSgvqBfFxvIfbNek8zWmc2ZLK8k27ZVCmpo28Kw3bvszroyshmpDu2c4nVeaa1HSYeijAlTq3nCH9ssloFsoH2TnK/gj4M5QM9kDZgZexxJPpCzsIvYHjTJXIU2QxYbLfIp4Y7XixM1FKvB1ieEaEin8JDoWNZdowjdPmw2nfLx/w1vQPwePzVdQWcUEffIkJBX4psglqRZfm05FGg1KvUwQjcuNXiWB8FUCXznS6ALoTrCYXuGenhTCnTO0COHYV0S4sLWfYNAINtq9SwWPDcw5TDYisz/0jFN2DaCcslVcp+QkqANzG+rxS3GfnDHyrudz9hOJWf91zlD+wjjfVZOCQLoMw9SQHcSgJYMDBH8ukCTiSpEwE7WuEbDPANhnwR1UPrK0DG4lGllHSnO91Jd7nLXXSjG91It7zlLfWvf/2rnEBccMEFuvDCC3X++efLacfzzjtPl112mRqOk0dpv2eYs3gqNrTcwIEFcgD98seUErMktlF9nn2cxZpnhYOFLUAJNYySqF5iSaHMWmgAgD+S0OYoSt+rEoYBIAUWhUAPIjnlKmnKAlowFSKpCtpQG3W2aqXW+r2ZpuxJBCNpzB1pBeYjxCOUFTxVnIeOtEqIcl/ozc5pn75bPnZ4RvKBbarID8A6Gi7Jgi18d6ajC+YbsT2AFB2Q5WM4dTUjH8OcjUOABu86IhE0dL9NZ4Wdbz3RGNCw6nq+hzw0IMGkMU5ATz+EiFJiguM1MSvaucvQziuUhh8LjsHi2wu4qkrsjknWnR7j0zxI8KSAD4lrTuTNBY4lV/MLWThNKvJpchT5GwdJCThBHD1Dw5DAEcEb0fpTp2F60MAjej2stX7vUKAW58JOWYLmoiPwjKRSSpRlBe928OyMyAUlasEhsVveQ9YVsV9JY3VSkQ98SMSAGK4CffSU30qBczTvUGqjQ2broJMq4BtHFwbh2yhKBs+dZ5TotAjFHmbBA4uZBHnr/Qrwo0CtEdOfDsUJ+pJ5j7B86BwdGLTOIZMri0Y8F3pVOJgVsvb3tUb2zTyokmTegUYlAjhmokTKmX5q/oFWsjEwrZZPTZ9EHOmPCrxSS7IQeQ9iCogBn+uZTpt7OECdq+eyj9hAn+np0KOckkxiDqiNyiXKoTL/iDwplLWYkFVz0lPVST0WcNYf27e6CiX45mjwJUpgGUaVDAiQo1YdPIH7P0f7Ow74wvk5z5H221fa9PrK4Q92Cj1NCvDkMJy5UQVy+E5ZREikI0KWT9Naeu7z4nqtRYS0iDazTSIgFkXb2N8MJ9cfYdp///31gx/8QF/4whf0uc99TgcddJAOPvhgfelLX9Iuu+yiM888s3zEabfddtNnPvMZ/eEPf5AHA82v/deGHlwrOJBzKKF42AaeWRFWRJQvk84qzgoLfA1ztVYhA6XAydJ0I/VsGIRLYwQrQc6aIQNCxKZE5rShE5vGCv4Sx9uZ+g008ljvVzHezB4FPYREhCBL/jJhilCVeIevfrYcpYq80hEtPGSkYnCWT8CrCGAbjPHOjc5by5gjQSby6CQ7Bp4keJO/FDwXtPttMvx09E7pYEBNz6r0OzHhtKQbJra57dZX2vIxfi/wYBHsp1/KPCXz0nLpcHw8+TXsVFGiRPmi6GNrsqJhxVI4eDrygI9aoTtZ6yR0lg90tjmYJ7JqEMN18Xo5+CC0gMjtLIcW/WmoiVyzQqlqNeC9s/C0/oN3Bh0tJ4+tiICqrISYuHBUKhZ/9I8ONtafLMq1iBC0qZCtymlD4m32ou82OyXOZq5dIkOlx1HTBakodsC7o7zoiiFKVpEPsrA8lMuwUUKufofEUmd93ywbR4Qg0x5hWrPs5FtGvQoCIbbiydAi5XItONBdOpyEL4p8siKiRI8LgK5z/QGDAsA+sUuR5L54/F2ecMggK4hiEZeLrjR01GNF1nMWPNN4qLnUWL834xzaNsnjI2JIp5mFOGT7luhY0M8ovfWIFCktOGRahZLQRrGxr4iQg+VjXsyNzp939Lxw6qmKBz5QmppSfvWrpfe9T3nJUhnDJCu72h0BQdGfVQDOM3ktcrE8G3RIGMLAN4AzmkI+M1XWy2Ml27I6jGacv8/w17/+Veeee64uvvjicnrg7zr87W9/0/Wvf/3yPjY2Ji8KzjjjDD3iEY/QTW5yE22xxRbaZJNNtNVWW6nHedw3vvENfec739HSpUv185//nMGcSlwd7g35GziwrjmQi7oC1Vob81IBKi/+yuxoNeCpMQyJXdtcQIG8JMqt5IxunlyncPD86xrYlGIwpVoV3rSPua/YYtTyyp4rWmX578rqXrEswzMb7pbVDL4jkyrmiozBpNRixBJG1jHbSFLXD7p7RUDzyDEuuCPAEJOu6tAhn2mMcJ0kegV3wMg73XOCKMWczrR4GZPIZ5J+k9QwVEU+TTecuIZ5i70vQj4ZXMigLYyXEjOfk4PpjNPdybKpUmK+zVSkas4HiAAAEABJREFUl/Rv2NHyuqBbVpT6GXxyLG9X0Q1UmTjVST36ZJlkUJFFJ0is4hogl0kUZ4rIOoIaoYQ7UPcYqzi5bq+1CHkRjLNOp1TREsoZS4hCbStNTQ8JIVeWUSiKvhca3dlh8bzvbucYbhGV8nqQTwcO1tHqs4DO0Jzpg7IJ8M1RmtUfXgfIxfLxdyO6XCiV+RGV+z5811oEUCy4tRfWEeBOIW+ImN4in6mMzgj6iZJCQm65jD2neV3gFXKXS9tIC2y78OoZx7+N4B4aw8nskI/ci9IFbnIYPeWSsmm1HBnZQc0lp1KV6DL0dllrHRYDooNphXYYV8YKOuR/DGf7hsjQHciibwG9TYuxWAwSQIj2IsAy5ESnSa/15YH0058qHvMYyScOL3qRtOeewjFW5o89RdE9VfYNRnSXZ7kV9B6PTtiO2K5Zfwb01+2VK9k36MTcY0CuuOhYIM6rdZpPrcFgoBNOOEFf+9rXdPrpp+uoo47SP/7xD/3xj3/kyKTWRhttVBYQ/miS4d3mNrfRzW52M2222WaamJjQkiVLygnD3e52Nzne6la30h3veEc9+9nPLguI6ekZC+rGG+IGDlzFHAjgh1ASlM+fJxzO1hnrOBMpX5eXcXWArrBymDXQZXZ3JCt/g2ExPSAn31ipGBlDkkR1nirmLGPNuJjIuuHRrOnX/ENm+vDEXvCQnioGtgMn+FYLJs+W22hFqlTVtUyXo53trCRfBsHcooqtoKgkG/oczl14dDPT6ggrBBEl+h2KCsAoXCnJtb5ZPuZCTaf8ZFiIzR343Kk44zMYnO+kJ68qpdLthFAyshBPsgqdcJVqzjU0kvO4MjJx/wCg1osZE8DzyiFkWDOMHl8dDK/qqoyZFFJdU8YzFcJkEiWoDpy0DtgzGeQt7AqqAxlSM+PRL7mkR/STs+4ug4a/Q3KRFELgkjfZBixkO1ZII3qG+CV3t7I8SoQ0tyddVQFvxVtX6BvVLy9XcnNfh9GVOnB3mu5MGJLm4dxVx2FhwQN+jyU7ARXCSTSovBhigEcEogglnm0XEoUd44FMLTQEDWjOHdwwze8MEjrtdyK9p3CdXmYF3VCOpIIB9jbEAUIqfSfTMitpKlYQmFLQTSLvVKWd04Kv7rlzkDW5mkfI8MrRVbM6TnhbdNdI2zVAoA6NTNeQdnCidwk5VMQEnd6ljwhEEUopZsaPlHH0tIgQtPGcY5xCPhoyBoCZ5JAeqij483NtYwCgA0flZ9AhZaEyYn3NOGb1yjtF4DYJubxV9NN99ROOwF1qwIMKYAMa52EOdVfQS43VXq6fqe0KmbZTjAvTlN1/Z64yGrYjhQywkkqp2JuRDkVAUOlTKCJUVUmYwNK/UlELD0ETxwzP4AgXmJ0mDvOoMN+LNqw0pVNOUTzpSXI677ST9P73C8dYcn+AxZBjYRfKcsxqGf7+hMEA34Birox8otBCN0U3lUhUAT8o7WgXpC0ft8vw2KgzECle45VL/Uy9TIvMCUZXcPmNzNVeabUlcwr8cSR/vOgZz3iGnvjEJ5bvOPzqV7/Sf/zHf+j+979/WSQ873nP07bbbqsf/vCHuu1tbyufQjzgAQ/QC1/4Qm233XZ65CMfWZ5PecpTdPe7313bb7+97nOf++iZz3xmqasNYQMH1hMHUEOUcYjMKjNM+U4JF5qDEvleXlywdhHF7jCABZrTbN1PsqM1OSUMBblcWdwKllDCqPR72Jd+sNsKHUywItggVCnJxkZYSU9CZM/rClVyMIzcJk3ZcHehNRkItxnFjJHBZmG4oAn70kFzpjA5k+fogrRRclHPESdWbhxgE9EYTQk0aO2DoSkwgyTMDUXYxqvIhz2NdqYzFCsKuqyUQmO9rIkxqRqyFT66MCS3N5MVC5u/5uBpkcsUvC4i4ql5h6wI8AYNOqKcCO7hF1EkOemoxYfSPF++fQA6yMyFF1copmQxVwZqhjfB0+1zVBqwVWf5+GTO3cwumI1ZleXTH+pPSkN6ClHUcd2Op9/Dz3nEMG43zIYVLPqF/pAGUDejm6sDM3I4Rk+PnaAyoCQEkoh+ah2HAt8wZxPG6gjddN7dcfG6iHYE3Q0BPiuxc52L/kw3IcyeyFJEzKAK2ckbRz6OdgQjKJshqOVpksmZt/4ECBwLjxkrkyiOT0LUxRp76jaglKjJTQkPzLhH+ZaX8x1NpuRSRy06RIFx+ebkhvO6Qknn5LqIkYS/L/M504EMr6Y4jbT+DFr4M+w85ZqN/qz/BHNPv3beTAUeESHbJpIykYVcrTkEOF3fPFWOojudZQMgLq0ueBy4bFQHapWwt9YZl3lsRXKNYTQ9o7rDnLW7G94KCFH4kzWUT1asKFpVygT6Ow5eODz60SonDs99rvTWt6r8A7iUlGkXARwSxU6R7swf5p3l+AaNeUQdikXRbH3LZWIsZDmNlMS8jRSy/rgiUOVI8zVeYflIbqYMTutP7iTrNdmrveawfrV11HWdEp31x45cq9/v69BDD9UHPvAB/eIXv1BjJlHgU4Z73OMe5UvUQW/dpmJ2dbwVpw1eUDgvIgq8UVobwgYOXA0c8PjLqNiAOG2l7TI7X0IBEzlBzOuGKhsSINnw8ODKsjEP1DWhC1ZUkuQFZcPLKddpUeIWhQ7FbEFJrbgN89d4z7Kh6YAziYXp099J4JKpeQfaAAUIoYgk2CXIL3ElGK60UsbiXiJCLYyxbKaB6Y+ueMJrWXxRpFgc2JVaFRiWD4kOQYBGQ8BZiTxHQYPou4xUZEqURclu4GXHuy+D8TNc15Eqfp9XdF2iZT0NwB5x4H4WguYDgcamj/phGkl744qH/Kp1GMpEBeCIUKOsafo6Dd4pBsSAMZVBWGhYBzgDGMZXJldwiQhaiZ3fRCK5ggjQEOGXUEQozdTzeNGcEFkK6oqQFdzneSXqUb3B4RLta+TegGU+C/gIGrp5eTpNJN0g48STonV6mV8CbkQgnyjysWwcm/KxuiQoWGc4h+M+SyWRBVrJ8sFniABTpkgin7TEk6hcqpfxUtqRR/FQNiRKG56aXygnAeCaZvz1sE02Ti3PAM6VQYgIBRVKNRKJNrwq82Q4q0p+G8ZSZ5hcq7vlEwEy4uzcAw+mW3EiYIRRaForJKPGwC3JGeL98LwinOAK/KWs3IJ7FJmI/KDcTQfQREG5ZmoosEtSKBM13+BFPHCn0J8e7QYwt+MpoKwRBO1EXdMTyEXoXy5RaKDWeRjJJwN5Vj7Qa/kM556Qe0/x6i98Zp15puLpT5f8Lwze8haV/xy9dKlU+qNhMBJSGfg8ymX5BPy3fEJU4JLAOdMupaDfWR1t2k6KCDn4PhzvHkPz4qybEUFAww6o7uOYQlMd0DJFV3INsVxJBReNPpZ0zDHH6KSTTtLJJ5+sLbfcUv7+gk8OfJrgn2v96U9/6uqKoMt5DZhLzQ23DRxYvxzwqLRx8P7BdNNqii2qFkfAToCVoUPpp5qsAVqZuxZjipIylucq98Iopr2CvxllBlZCUcf7SRN9yb/6ZHg2GKbLaUdsI+Yjs5ChPTS5NWpV4NiejOr4OZ+YadRiEKYGnSpmxLEK2OS5r3PxzoXldET4oeQntHdtJ2yWOmjK8M10mX8FPuX+aAaED+mcuRcAa7zlUgMQszyfRg7T7DKb97BMCXrLR3rIb0wH8unI69zIRBUIC70BAWZb/qbAzzpJ3tkZ70mVEVOARZsFbHSO7l4LHeZDUGoW+UlSzLBQNvumNQXzr6EPlo+/VD9WdfIEax6sST4RIY8pY2shDDDIJxOZWaC9hU8ZahoKDItXk06OFhQAVer72bDQ8tjxKYBhmm+wTQ3jYgqZmS8eI3BXlo/rlMYLvAXLxyGhxkpj+terpPF+pXFOf5I7TZH1h9Jyua9kyZ3s6DMECBbJYZQvtxtlumANEbSaZrxbHsbfR3+mcKwa8ly2uuYRRiSlIULBNpkXpsvjxs8OgXQUWHalHxA5rL86qJfPpwFZ2TiyCrush5PYtgG6AkLwi9Jc7Jrl5vIOWXUQb3q02ED7gnCmvfVkeGqa1K878OYhQTxmqpTq5TWkzisoYJhNvEJqhk5q+sWR5JqujMEBhPxxGMtjLEk1zuoyxmFj+a8BQESI6jJhloFhdbRDJEI0DB8wkNmSR1Xo64i2RppnyKVeppV5nXkbwPsp5NO6/8A1fpeNxljXNeDt6FmnTDlNFnmBDfuWsWOWjake89wDk/wdosJiV6F/cxFkmOGx0TK+aSpIL7FUcwYNuTSfUGAx90wz9xjmWC15nJeTQ+BrFKBjlPQzYojBd0cpZBkYRgf/XNzBmwIfwix7kza0hcMWmlcYIvbdMoDj2N5O/j6S+w8rGMdSZkDYuZ5GZh0Do9BBYYaGldB4M/2b31Q87GHS+ecrv/zlkj+utGTJStUsjwzdzuzcGdKeb8Z7SROc/Fg+ZGlYZOpcU6LrxlqenflHpYhhf4fwqFveh3nDVqu/U1sdY2SKzmWFxrBtmZE3OTCubrUN02pL5hT4xOExj3lM+bjR5ptvXr6r8O53v1uf/exn9alPfUrbbLONDjjgAD3nOc/Rk570JB122GHl+xD+uFMDI4cd0oawgQNXOwessF20Kl+zYRfOHz/p4y3WeCG9KjSGYbNT0qBMy9gl6bLKxOLfJ18M8VEaZVSShHdNeCSeiWeAc1jAC1fEsDbJkh3Be5ZqnP0Y5mDAJDcT5iNccd4xFBGq60TTVo2/ZEX/68T7amHEbElQDTKUQN5hRP2lwl4ljFxmMWKuSjbkQXlEUsXTvxk/C2ANCewffcvypNLiME4PQkkhy6dXh+wM1BXvdRZ+o6ahfZodMEjBT88iqcWEAAeipim4U+IpRUTBTTfEi6Qol0aBV1FHPCNCXoyFX0TIkvsg5KMFBLdPIKyRT6ZTTa5VKQpsrTbEbEmCDkvBzw5mWj59+Gb+OY+sIh9Rz3icF+CZBbCGRAbAEFtWS7vBVFJFhuH3SEC2vBAer6UentAUTB2ICp24mylaVACCIgLaAaRQxDCmABxp7lfgdIg/KkCyEnVSkWu4qhL3mG0BXbzP5wpgVqlCHiHWi+hPrR6wIyVRpBKuAC5Ktm8JHgUTsqt03OzgjPXEAohS5G6HwHITMBPvEbR1Byhe05UVQ91xv9jxbyCwGST1KqE/4hnIJtCbKO91Ck22SS04ouDIWpuQgFfAFCABNaFk2CHxIgde/ZiNfjcfqipRNynCfRDpIA09MVt1jYmQ/xJ9rAQ4TlsS46VSH5imTTMhADuTnHnEzFO0TUDJsgw81v3jFmPYmjF0iALZtpXKwKhS5axid0reGm40mSOfXBZwXZPUM/wezypUJ7HYYjyQFxFaZvmgQ4hTBZkWF4yb4URj+oqQIqKAs3xKghJfEeHHbHR5poLtUYTLhvKBVOpk4vyvYetQhXCAogbbLaLtBgLXqoNbDUuMvk6hRLR8YLwApTEWpz3kY2paK1KjJTAAABAASURBVBA8lGmmcCHj2u0t8yHGTmVDBPn0Of7t02HbsxrY/Vry/4HqwLEc+t0uPIixd3KAv+Uzr6edpth+ezFolHfZRf5VpdF3HFxtbjSM8h4gIBE8TYf7yqvc9+HTuU4RyYyAkzRO9DXRhlxhlmGn61FgW+DMeUS3CAXjsaJ2qwG+QTChmrcCD5mrvIYUr7JoRWZElF9H8ncc/D8dbnzjG5cvQfvXlPw9h913313+Z3H+GJP/14N/nvUJT3iCXvWqV+noo4/W2WefrUsvvbR8vKlDyBbUCugbUhs4sP44kFGK6aaSPwbRw/hY38t4jCENrZKc9H+PtMFoPF7JuOLEM6y/5juNqWRnzsqNKvGW5b+BdzDQc2wi78N6FJYrQ8XwYyeh2TYQy4aHXL9UotXwueY7UEq7Xkju4RS7pt7ZsEMeEWsGAK6KakM+JPk4u1HIi6yuw6Fs8xAGD+yZCshyG2av8e66xK4LWT7+sm/N7nvmHZDAA7lCrX91CmM97rLc4ch1Eu2KDLWYEDTPpWEGV0SQzvIkNaBPsJxy0XvnU8QVCu5inghFOPo1K0OKmPCTX0W+hnDL6xpurp2oz6agkcny6WPL65QUEWtoTTGCGcoHOkDb0JcWWhw76GqR0RBKZuINYLpNcFvzBTgNG9BnJs1BE+r3O+CACzwiRAAL3SIXRyiXf6jUMoBbM1Auo9JiLmBad0RfBBwgyQzq6FTTgh/41odMGQWzF8XIRzJZKsF1peAviZAdfeM5j8vtKuWyK1fGBk19+lAz2GPUfjYxyljx9IKSYYvuibGlojctfWvpV4dsDNPNgwUGICX6BakrAKwpVToaanA6rZs9HB/302AgtYDK5Z7US11xgqap2IFfJT9rUQG8AbxR2wj3AnuAADjYHWaTNRd6gC+DNzN2GN7ile4O5WObK0IuDcqNtzVdhiihLrL+lJ1hmngHNUHPrG0gTfYqr0A45ldFHcukgb4WabWQMJKPyPOir0ohkW+6VwnsCpnUB65oYPm0nWTHFJVlLACoFFvypiDRB8tHyLIDTRCpo8WFAGekVuZ1zIAwb5u2lfs2Q9ZMyYqHaQQx86RU6vDiuWe27wai+YaQWYafr34V8umK33uVyA/NhjnJ2TwSjAxo6BSMqQQxTRvMA4GmJPqQ0XP4wwWJ0JuxSzRa0AVi4GbkO43+CEDWH/FusCDnCnBWoqbGGCt9ovUnk5MzyHxjo1zHHad45COliy5SfulLhycOExOCMCpd/gpFOHZqG5W0lMtf03T0jTw5RyuFiFCRD7kpuNFCRJMwV3+CPJeuOQZyULHbNQAtnypJPW4FvFYd0qqz558bEexm1vKC4nGPe1w5dfjKV76iD3/4wyX/5RzZPOpRj9KznvWsssBYvny5WgZux0CYVer5o9tQcwMH1ooDy3GaW6xmlFkrscqWfNxdxiLaVxOHCEI96tj5abIUTPRaRBiCy7KiGW8BgVEqT3QHVcAI8lYqgognd9lQ+zi0wthmkZOZAPygDfpNA0wD7yTmfdkQ2InpAcC/9FKxy+V+O64JiNvSDAMT8KJTgk5Pfo5Z5EXiLtUYHE8ShteVXju15phzJ+ylljMx2JES0My1aezENEzKEjg7lg7wgbIgjoGr6Zg8KIy1kU9ICb42I4ts+QQIwWGZFXrorwSi8hQ2jDdwV3SWXCpDl8tol4hkLOjKtI0IRXSy0a45Ok44ZRmcLlsTsKBCRfsK5MGIsnxoiqyEg+JSKfjrVyHvqopg/vKYx2UqOk57pOUN1cGTzSMldrBb+SMY5Bb5VODO4IkIHNSKsuwi55TnQm+wmLa5jCsvgHhRBmRE0L0okyivKpnkDJ8a5lOQKoqoK8aXdQr2LJSEUj/T3mBGzmPN4jUY/NnElBpXfgtoq+G98Qc8GsoHAn3By6B5AsFYlUQ1ZfQpu7Pkr/GCNo/RqU7IQ6qqiiYBjNBk0yL/zLuUYGaAOwM3EcfrStOz9Eeps+BbFpAyMYAsQlamPwlwHc+iUtnZ3KATaVAu9Id3EanHnewMnaLvQeWFX5aD5WG85l+RjykqwEfwVnoZZZZnQEuNvfeOtdPlmTO0mp5U6hh2H+AeA3SYPJfxWMOV6bflM9laPlkJGQt71QFk+Ug+XVZFPeO27CvKatBOQUOQXgOKKymmNTCyI+NrWDEr0RnLxpGukw1vqOM0Jhf9yXL1Qg+ZpX0WtoOqQVzEZXiwTxWOt+cehM5lHgP4SuAZHeQWG1DkglwDfiEc2gd0ptK6Skl9V+StMzIFqTVfGb6P5OPvzESqgJvUwI9JFgSFOvDVzMEFWiTGaRLo5F9MTIxzBrR08smKl7xEcptdd5X22kvsskuFFq0yuMgktxgnOEGdIc0JRlk2oIUWU0CETioUVJ6XKuqoVO9kX8F1Dct1FhMTcq4BYPnUzD8gvlIwQ65faZWFFVZVVf6/g39p6SMf+Yh+/OMfl//94J9u3XnnnfWgBz1Ir3vd6/T5z3++/NzrYDBQRkgLw7Kh9gYOLI4DFYYnpabsnHcYg9zFUP8Yg6gn6hNFZzwROVGlxKQWwtYvDiHgQpWslIG24QeDo5Nhe+ffxsOfNWygY8DkMqBomtVKC21VjYEKFfo67h35PRz+CDIlRQyfWlAIz1vsnrhRCFsxTzhBvSE9fSa/HnpegT/RG39O09H5taTQMIBpmJjHPQOrYdaqcZ5TNOxOCb532IZKxTgjH/NA8JJMICKtyErIhyIpkbWIywY7qUY+KqHDAmePEWDbgIJF04Osy8unw9jXHOMYrSe0LgdGPXP06xbONbjwbV4xYlQ3yckxvwb8pnWEX0hc6RW0C1UhjVWJ/iTSAVsyaakHn3oUVloR5i+fMEfoX6c+TnP2x/5YgA8XW7UQWQHaFTqTIIH3rKAg0QcxRmAPeYu4gBGq1IPw3GVEn2V4YfmkLIYM8ulWks+UlSh3qnuaGTudIBf6WzFsaZ+k4Cr0al4hggbUZMQVfvojMSIPSOSu+QokERGl7ThE2FGteLf++CN5PWTWQxlH8AKeDTFqjSHLtaUOb6NXtfS1xb4xZul0wDvN8K0zQAThhwwf3ro/w3ctOiRw1DgbdmhyUcZODDeN8qabbigfCJhuJb9DsupacAW0yKqlDOEqYECU3EyV0HxDhOvCB579SjJvO/jJqyKigMnlvupbgNPVelXM6k8iw/NFxVjr06G58tGCQiCTrNx26A/yQR5t6bMYn0mIQohFWTHzR13eUkhdR/mCcF2uMjAq7BtDTgPs2FA+WQw3eJQZJ50sk9m5B9pshxP9reBFQFiXO7XIJ6FvgqgQNIUWFTI8tYMPGEXEbLxyYNQDp9v0oamfKtXQl2ifQqUfZe4JiUsOo6fTa4wMOvc56Ge/GhSedFi8jkk/GSI8yQDM0IBYyLGkOtXgz9TJzAX63OcUbJ7r0kuV8W+1447S2NiVos6UGmYN/rpC1q1Qga7kVknyInUaW9awoTaUT2gaH6DlmMKycZ2gtjdVGtrW6KCgKYDHgxKX8pjnlUV9Go7B1IjwmyJita0hcbVliy6ICCWE2+v1yj+H88+47r///vrud7+rN7/5zfrLX/6iHXbYQQ996EPh8Y76wQ9+IH8/Ynp6uhj44QDXhrCBA+ucAw1WIKuP8cmcOFTlOYbmBpgiyh0NTihxoDgqhgmbgs3I1Fj4FaVJLrD8GcKOCT0DMCIwDhXwk/r9inQm7Typl8QkQxqsvtRlNjNCVFJdMrRWISIA5T5m+pm10EBzaM2qQ/Jk6yPcHo4IEBcFz/gBJaZ+Dcq9rx4TVfl4DM5QnwnDOCkqvc/IULxEztgZ9yHUxcL7IUICcIcHygPHP2F/OnKJ4EiRGB9JvV4o6F8Vgm8Sw0V98rx7HCKAumlCxaAXCrVWISIUFdykf4sFZIenhidD+XTIqhMQkc/iILqtFPLOXMqVepXUwiN/fKyXgl4jBxHIy0SVKAU0lHdlLSYkZJDzsG0FnhZHFAUFbshldRU4oYn3LJIlmjZHhpBKXXA3baBnScN+kL0WV0BTCvo8Q9dCQdEUOrN6SepBdJ8TporxBcSFgir1TYv7aS41yKail8bR0e9+lcVULL9nBfXBgiPoJCnes80LNUku9gKsaaho37adLHPhVFWRimx8OmdHKFGv2Ixact8jy2SX2GDjzIu1lQ8olKoKGmZg81joZToriCu0VtCKbCriYpUnIhQQ0RGb8l0mqbUM1MnfqWAIUOIrQEGkzDS4jXPdzs/FRC+4/ZEs60kCwMjWZeRTMzB6dcJuifE4ilHmHtuOIguPcRYwbZuHMgPG2l6pSvCDfhr2IoB5LFXIp5ekPko+mntg3iKgCVoyUWq5D5CP4XruSWySeFFSxnOohIxuZds26gblstd+zDGK17yGcZyV99xT2mMPlYUDci+NVnMzyMzck9G+Xq9S7kgV38CgEja7Yp6p5EWbx4jHBOIiL5DXkGa5PTofEUP55Ky1DZbPfGCk+VRamzoRweCsND4+Xk4knva0p+m///u/9a1vfUsveMELdP7558uLC3/R2t+Z+OY3v6lLLrmEVfKAibzVaOLQhrCBA+uAAz4a9q+A9DA+jC6MeBruXGIQrHcd+VM4KF7ho5diawjVVolri97KVtcYqQZ4HZHTBf8n4AC6DYONFPZcNvbCODliTtRCW/De964vxktrG4p9yYoAKnEx4CLc1n0whQEI907A1KKCofSwkIldHH8RzpMXGy7Y5sQiL8uTbQZyB68sG/8KU4fAbFgz/MkYXYoXddEV6M4YZBFDXggYl5jcLQ/LpqISF4Zcpa7ASUqmoclua+Nt6iqti5CBGRGLsn8RAY3DaDhZIZEnwsyD1MKuDH+9oLN8PA4t7U4hz53+jGw2P0BjXnjn3ztlbmN8GWcoLwzdnNp5lud2gEDJvGC+gAyHLiGcoTMhGVdAmKOsJyEkmNlJlFjrIVvLh0ytXTAE9yfCdDi1cHgRhqIiX3oIgERc3GUKbDusMwmb0mPBbWgZp8LysSy6Ip8sy2cS+9agXDm7pWkY0rIY7O4GXID3mUW1sUptY7cT2CyKEI9wi5SomEBj2fAAFXeuFhogh91+UcdWIChbywuYUigiCn+1iBDh9uYNjSE6SiS9iAtOyHbKTmnNmLX+uN8d8rHusLks18nMPYPWm1odYxZe8i7oyC5cBF43iQg/BCfUw2nPnTihch4JUFgmFa+uFn7HGS8NaEENHGoJkjTulZQrDQvX6u5uGUAEiJ2YdxxWjAhFRHkZsiaV95mskr+Qm2FUMKHCWvQx3z3GrfvesWiyPMqGI5XsGzRtJ9s3L6bUDpQ+9Uklfzm6aZTf8AbJpw4+cUhpXiREBLRL3girocGfTOiwl0hJ9j2s12SXOglhWUayLivK3NNKygiozyZBJi8Dj6y1ukbjbWQfVgdsfj1cXesF5kdEWUj4/0T4i9c+hfCvNfmjTY94xCPKosJD/XCeAAAQAElEQVQ//XqnO92pfGfi3HPP1dTUlFo46hXzmjqjeQbDcTRMR6cd59l8Q7VrMQcSIz6hZMxU3DMGtVONZ+Gj2+VYcStOYEBKPZS1YydC7DBElxfd6ygaH6W9DUGvV+F0tSh/YnJzdsg08Ya9yCUtdKWT1JimrmO3ISsgiovctbtMSSjWDshM64gAEpHnTNaiHkAAjrmQlcwvOmp+9Fkw2bAv58h9eoChzCGYJC/Cgnpdx2qsyCcWhdeNDEdKTuIARYlNsTmhXHKlKH8dtTLOEPkhJtXMJkdbDH+vJwl6YjQzavEB0ODxXYoYPrXIEBEa/S0SRGmWUIqgf8qdhGyCmHCEenUnp5dNwwscUpjBFNzJ36npoir8Yw4mOxc4C78FTSwbnihnn623BI8bT9Y5CnwplILIm8eM05n3hkm1Ydz4Y0E1Ou4aZGttA5SAcQglwm/D9GLuEQEsx8W0HrXJSozKCufQHImAXylU4Qj2avgelZYjHy8YQKeMDF2WyQ+kZaeVTC0uBM3Ap+AvY0+dbrFvHcoaSEQK6HGqyEZSQJvlM2iy2gb7C52pon04aq1DEnBmoETETGpxj4iYA21xMGAE479Sot8RIRG5VOOk9pFPm6PIp+1CAR+orBpnsEOmkRuaZy02RARNEzFAi3zQn44FpnWjCIcSiTLGgU9SK0mlCbfypV1k1IOWRAHka21DAMCRxzq5QvxB69oCS5zEuH8JWOHOwg/LoKbfA0Tgny3NyEmwMpBbYlmVv3CsxnZ4tXBSld/2Nmm33TSfE4e5tEYErwD1nWTP8mEDzSdxZBURRSQF9CRi5UzqZdpZPoiSE1UpIpTI59LaBLdPMwAi/DbzsorHqN4qiq76rJQSTkCt61//+vL3Ifw/JPy/I17ykpeUL1c/7GEP05Of/GT5I0+nnXaaLrvsMtnZ11qGFsfglFNO0Sc+8Ynyc7P/+7//q7///e+64IIL1hLydaP5tbmXgSJ2NtKopRXVOwvBZDqBEa+rVHYVlG2ss8pHjJqW48OEYq4bVQmFKpyfPlYpwGPnpmGBABp2BSWS7DrhiJHoGKf+qJM/VpVoRzP9uwb3LehcqFKL3yEMZcIaNniedhaX9KXgfQpLHhE4HS1iCnU4kVWsS/lIVQqcoEoMERYHnRomUHwcNYwb7+KW3UKcUh8z93uVhrIUEtK/ZQj3irEK26VgsVbkY/4LWVXoR6sJFk9U4RSvVY+xbd1JShK8q2gYyEhrGSLCfpXqKs3gEPJpGQvIqM1qoKvIB5yNExDUZzKuq6q0079pgCuM1aygf9mbHTytM6MFcD8a+X+WdOYPfOmxBW75KIfwg1Qhmwi31lqFiLDEi2zqFMJ8lc2Pps2ME2Rl/KT92fsBdJjGsV5VdM36r3/TEPQrlAVL1LHADiRlu26+dDitfU6KxpCJ3we2ZxW882Bmw6rKwh6hR8BYF5dp6Ne1LB/btQHzTIu+tIwFkrJtm+bd8qmoPA5ddQI/dKwL/NdEGFGIygr0oGl4wx/oMS49fsWrf7q9h0y82O3aTskFBx+i+pWvlOBNfvuu0utfL5UdpAJsUbegFWiKPmCx0B30hnnGciryaVXkwxRIWVtkOFYnxlWYTFqv3yutX3RXxBZBx4kVBn7p0qXyT7/usssu+vKXv6wTTzxRd7zjHfWxj31M//Vf/6WHPOQh5XTCJxKjn37NOV8R6BpyIkL+daiE4G9xi1vIPy3rf4Q3MTGhCy+8UBdddFH5DsbFF19cFiyjd38vw3nrYgGzBhI3FF9FHLByNhjwDnVD7xSRNInBGOAYsgE2gzWKI7IcQ4EdxXgzRmdK1vYREWIeYcJW+bzmBMfBPXZFRTYbubJCVtSxURhDJ7DfcsRTXlvU1+j21uLgBKGuAmddZhFGNMT8Ke/6eC4NXrIZRU+mSS9HOC3vFUyDfeSu/RUR8qIOscg/yTfBIDFNzguoSpRXxHHy/cW/ynlGaztEvpPXgrggEjO1O/eTAdrDZjYs6MTirlcnNW2n4S9kSd65tF4hkjLJLUdoqNXM+AXIOrgiwuBZsEjjtTQBDakiDyLtgFaU18TxulIvBROsoAvElg+Pf8eLriOdDF9ysSst8rFj3ocHTauhfDqV8o674M8U+jOJ/gTy9LjWOgoRIdQR3qv8XO9YzXtItl/Ot3wslwloq6lbUWa58aDSv+tF79AdoTOkZEfQ8qmx73bUp5iPKJJ5ZA503CaRz1SblTBusImctb8iwJ6FfHKRz0Qd6veSUBPZ0CZQVJGYl5ImepVq3lOKUsadt3/PC5YoWEV7U898aBXoEbyPYDNR2LJgTlART56eVnz846re8haxc6H8lrcqdt5ZZeFAfa1FiAiQCNxSH8UYRwBeZDrbdKVCVzAvBbYvUc80gpCxwn29X2m9Y7wShBGhlBJy6JX/K7Hllltq7733lk8jPvrRj+qRj3xkOYV46lOfqhe/+MX6OEI866yzNFpI2Kmfz2IiIhQRZZHgL2/7/1UceeSR+sMf/lA+LuWfmj3++ON14IEH6utf/7r22Wcf+VTk4IMP1nve8x797W9/04Zw7eQAw0v+SMWgg/4s9VDSPkZUSWLOxZgKhyMzPvxknFCNoSJ/3pHkOrkiosDJkWREFVP/GFtMpqNfST1WMTZknmDSTN2IYRv9m4Zh95KqJFlGjYWRpf6MAc0KYS013vMjUyf8qmE7iY0zrasQEQWU5eNkjXczBh1jHivIZlY+0BoxrBvB89/YQR2Ow+CkOMObToNcqVIgnyTrUOf+p8DpQBbwYdahdz47eetUPhqFUETI31/yOOmjx5aNo3XHY2m2JvVG6X/HZ4R5IeGT45winy6KLpknFXLpiEG0/iCeUk8EmnG/Ki4vSZISCCyPMWQzsm01OnR5+VwVFFyzYMILReH7AGevQz6se8sXps0j/3sBf7Hc/4RMqFgfeyPqp0hCo4iXvxb3HhEzDf0MdFjoby50DOXTyfIp0kvUYbBE8NS/byi94wTI3bX+eMGdMVh1Fdi3kEXgzZNeHmj80INVv30X5X5fU3vsqe6Nb1TX70metNYBiyJiFkpEkv2AfpVn5JNlXfJHDk1rAqf93YgVbWYbr4dEWg84Fo3CzPH3I7yIePSjH613vvOd+trXvqb3ve99qqqqLCwe85jHaPvtty9fwPZHj/x/JJqm0ZUtJMxwR58o+ATC/4ti8803L238HYvvf//72mSTTeSTiM9+9rP66U9/qn/+85+KCP3nf/6nTNOiO7Wh4dXOgT7HxIFxaAchf+GVeU199M9OSJVb5a4jH9XIEvqrmPnTOg4xC88pR2f4OTc6b3GRLmo2Lg7EemsV8FjECLHr0iCDUNtImT8fzMz+qoblk53rJVfGOXGrYdQ6DpAyA9Gp1cWZKgt8MLQ0KxuDXmD79Vnd5AWyEdHyqSv0o6k4daAXkXHekZmf7N4F8mGlrUzncnQz8hm21lUWAsiOPKBRK0UtKmRa0YWhjEhfky/3PGb6XL6Yi7PRNUlMg3J2H1PWn5GPkA9rOXU4r1Iny1NXUYhZuE6tLs5WWlDiWikfmG3Hzw5gy2l306nox6x8OHlFcYpsLB9mpxn5xIJ4s/DKhr+quHBIoxbXLvnM9B351PgGdszbgeQfFyi+gbBx08tVH7C/0tvepuD0oXnZy9W88lWKsTEFTvyo3+v+OUObVvWUIpyvBYdZ20Zzy2rBAGiAWeF+LbgioiwYNt10U/m7EEcccURZMPhUwP9D4jWveY0e97jHyQuBT3/608XZH6zmf0h44eAvaf/1r3/VVlttpSVLluhPf/qT/EtP5513XvlI0y9/+Uv97ne/k7/I7YVEXdcF5q9//Wv0ewW7tSFc6ziQvWvKBFthKBom0eUc3082kv+Jz/K21hTlY2hGVYV6VUX/7KxeC2VukkeRXlx7rlq9upMdoWmcoCKf1vIJWT4tu0Tj7F72qqS6yEeY96xrXTDJo3gtIj6U2EBpmLiypnCC/I/jrDuTbJ8uQ38Ukh2isbrCZidkY/no2heuhbKRmY98er1ODlONNCufLml525OdI+9695FP8osrXhvjtVA+XlSnSJzgdfgR2DTks2LuqbS8q+WTzso61Ku0Ln6AQVdXuFbKB5uVpIr5px35BihR++EDld79HqnXU37/Psq7767e0onCWXsHJXFtuo1k4+ci6U6LbHe1NosIlK/WrW51K/knXv3RplNPPVX+53P+XsK73vUuPfjBD9ab3vSm8r8lvEjwiYRPI0x4Sqm08xexfapRszDYcccd9epXv7p8LOptrC5f+9rXat999y2nGocddpie+tSn6h3veIde8YpX6AY3uIHBbIjXVg6wCxcY8FRVHEu2WlJJ/sK0HdIlLCr82/UVu6gV48zHhl5sSqFrWzDFc+O1h/5OgXyqKop8JmppgsXCODJZiqz6PCveKcYRGplu93RRPbxaGpnaufFqIWKxSK0/qli4ZY3V7azujKdWlk+PHdTa8gF+EFVuTlx7okmeG689lGfZ4Qz0p66zxnGClviJPMaRi+1bLxpVLBq8q6qcrz1dm0PpXNk4PafoGp6E3xBcFflYd7pZ/ZnArk0w//R42vZVoiLyocU1vE9XJA/KTf1svGKNa2aOdUdl3k/MPY0mBss18U4WCnvuUQjOO+4gbfd8VWN9FnlBHtKhPolr1WXK58bFEJ8W0+ia0iYiVFUVu2D98otNz33uc3X44YeXL1u/9a1vLf9Dws7+05/+dPndH3nyF54nJyf185//XN/+9rd1+umny/+cznB6vV6B5ecoemExN+33CLNdG8K1lAOhwPURISs5xWJSGPPgGalSRfR7ClEzFEHUtSF0HHmbzoxP0LHj2/GS5RRzEGl2gEl4MTSMUfLm3thskY805+at73QgizSDtIpKwbtSkmXjZ5qVT4hcBd3g0jU95IwkOk82WRmpII1CMrnIi3ze8kryocYwmxLS3It8eF6dV4LrqRCQVEUN/5NiRj6jJxnkh5KG4doin84qg3RWyMepvEr5UG0olGEXy+vVL5+A54koBX8J/SmymJFP4qlUKwWlRD+ppmtD6NAd1ANSkceM/lg9ukzWzLVCf5wRvs3GUpcsP2cz13MiIpTMcOhIqhSXl08kCfuWFKIqkaeuDSEz9+SiJ9zRBSvSMDWU2bAPHQo2lJHfw7fZaLlYf2YzrpZEWCqyYqfpTsEpQxx8iPwTrHmffaRddyM9IeuRqY+I8mVqGlyjr4y+ZPTH/SppJDRM52FqRkgryedyjsDlZZOu0T1eAHERITv217ve9XSnO91Jz3/+83XooYfKCwZ/nMkfN/LpwuhL1z/4wQ/kn371F6KPPfZY+SNOC0C3oeoGDlzjOGD9j8AVJdF1Sf5IVocBCGLOnfz9jkJ0YKaJYYNC3ZK34XaVcyCb1/AdUagt8sF8F1FEMeAr5MOkRb1hLhWucso2IFjBgRYHSHPkEwiJ4gOw5QAAEABJREFUC9lZPhG8I61APuSSWtFyQ+qq5YB5nst3NkJtO7RvRQAoVId8in6ZBGQzrNupCNN5G+JVygHYryjepHkeZe5pSarMPZm5p0MUuSyG7G0X+bCQmEtU5mWoXSSuzsudWb6chcKuir32klJSftObpBe8QOwul/erk7xF4UYO5nvRk5m5pyurgVDuLCjJ+hMRcj1yJfwDbqu9irhXW7rAgmtK9YhA3knj4+O69a1vrbe85S36/Oc/r+OOO07Pe97z9I9//EMvetGLys+/+ovY/h8SPpEw87QhbODAtZQDwZ6WFd5fxvMOgm1C02bZKHfoxKBtcYqyWgyJFxWdovxpTkhUZu6dk7Mhua44EN5lxCAPBpjmDjl00qAFOrJpmLAaBNbCfy8supyQ28ryCaoW+fDccK17DoT4Y/A3c+Rj/RH5jYTD2uEUZRyhIM7IJyiYuZzcIJ8ZZlwljyxURf7d+4x22Dl1VHghkYtsrD/djH2TLBFHleDUBvkUVqzzW4S564V3yP+3KGepwbZ1PDNlDQlHTBy6EyWK/LmE2BlF/WRIc/PXe9q/NLDbboqDDpKqSnnvvaWddhouHNY7MesGYcz4BpmFQ4uSFPkgEz+HvkGnlveOOalj7umKFEJzg3Vnpfe5L/+uaR8x+UTidre7nZ797GfrRje6UTl18K8y+fTB/xzO33c46qijyseY/vWvf8llGxYT/64j4qruFxaTyW3hWNxu4a1GLTKW10rfZZQeTQ+iIbZYhKkmY7ArNW1oepA1jTfkf3rj/6zddKJMprjEEbx18jQBAPLDkeQVr9UWXLHquskxQschtBWp4fvq7/OvuSoYbt0iG8SknDp57kQqyKQjZox3kuet8tvvyMvP9SmfVdF89eSZU47DMTl/GoZt5l9/5ZqIRgMmV+dmTvAsH+/U+ac1rSsNZUP5CP2Z0SEcpBa0HTGjPTzcfPFxLgCnHYE28yB1TbhMjePlaVlV3qiOyxxH74t4Ytb8Awpl1xr5eIe049RhgH3zP/u0bRtg16YHQ/lYZv5JbsvHmDfIx1xYHd9d5ri68ivPH7W0DNiol5BPpJA3sQZtx8IO2+a5B2HMygfdmZUPAPJVoT8a2hDAk5rHNTkpccpQFg5sPucPfEB6/vOlup5H4/lUMSWOw7orUsP31d/nX3NVMHKYu2IDhFLSKtHvnQY4AG0XsuymkY99hYHnH+RDkYptAz0XjVdcaUXy3zsVEfIiwr+cdM973lOHHHKIDjjggPJ/HPxzr/7i9B577KFnPetZ8mnE+9//fvmnX/0/JPydiP/P3p9H25aedb3493nnXGvtcypGQFJVSZDGhsEQcQAKAxNEEDWXVjDC8Ab4wXX8AoigCKh/eEV0MBAB74ArIm0gQsALhtCGJjQCCX0vobkyEBQISVVBUlXnnL3XmvN97uf7zrX2Xnuf3Z2z965UVc7c851v97xP+z7P+84511p75KntvZsJ3TvOoYEEBl8kFIoUPGvGC7kmNSe6bzvd3hwcp06FvJFJoKg2P6d45mn4Mbl20sjTgxHPN14HBoGTWK4IVmBxAFYhQqZ2c0HQ8K9+OGhQhFtwyKOB5TQfZOc6jdOJ96AaYgUualUEp5SftA+oY6DJvJLRXwElQa8RcGMrXM0FVqBp2zgFVGEIUpO0xxN332Sf9Zi1Gu9IL4xhX6N+JlUmiGMKZFlYfQ01+/hiG8JGigFwN9SqPVj0P/UasGlNiSoymCu1+XFuPhjLCVYJpWOfwRkIQ144bJ9pQU9V+Eh4cNxLNmnpUcm4Kz5RDbLBXqMTlC1tQN2Wa423Xczbhe0D1iXyBf5jHVdivo0ymix+U0icQDFXgeNEd8mcrtgntTtEm+OJzoAQ7qUEutnGBcpnn5bTUJaoYp8RGtRRwQrHtH2YAm3OmEejbbaxfZgujRbgV3laHRvZGv02G4Wsrh1POd0Lc4ZI9JNrMJrWpbMz63RgQGIEXEK2T4KrEusiAlOFfGPROEmutHkOrwg49p1dbiz81NX8o1VlqB2gbPn5LpN9LM8Yg0Y2yQmtCu4lQW1jn01sowtGzDnJ9FrD+SjdDZT5sv+kzGfgO24ZlSBziezY85DvANF0w6A70Y3xc38wxQ2YGMeVmLLQLthGpFALVkIljT9yJvGSCX2L+b2HDiv1ffsA5/NOeDD8xHtiG+ijATVeuKGExrZ9TMc8N/+pdC6Xik/8JMVLXiJ/PKl9x+H/+D/kX1gSc8m4L5pQqdlBJ8iuIDcXldx19x5PYbKPuWUMajRk04sLxw851JrQanOyCPvQlZI/ruSYkirsjUMRQUfFRGs6ruFovpmwfbw3oGn/BNV++S2i4O9FfMAHfIA+4RM+QR/4gR/Yfj3Jv9j0+Z//+fL/d/AvMPmXmvxP4pz/XW4m3OZfc/IbCf8fCC/6FaWmo8ZbhNaePkI6sOA3VyxQNgecIkLirN6YFQ2D3c0Oejv5EH8wF07uTtGCg8eUdJ6DMQNPR023IxDM+kKxqoCjEsX9G9ZzHqDMZ6VtYDvK2SBC5szQA3UHcz9hHdkMbaZ41R0eDDTuHHqteNNxi0XBwcth0kuZF3G//XAakdnYYRPqdyCvB50/7UMSftFtrm2UqiwujQ9yWvfhtgvmrdkm1cY2RgWvpPOe4Q0eNNhjtF/q6Ds0DuIOjJhLs36U/1HTnMuMGwy/OaogT/o7CNpG3tzusdh6s8KeqDFg9YEWyLNPL0INyvZxGjoZ3y3zRoft4w2XcVsnvqFgTadnOk0rp+KVXQO+mo3IObFPkXmpntsnUEWN2DNIBoBDznXJ2bmSaWERWeezKAo7TkjsD9VTns9Gzfui2dp/tu1TJKyUWjLP99ihDNwlDjY0SM2K9aZzHGliwDGMxV3KVaztI7G9gbdkQ0YaoQV+SLV2iAPMXIZfhl/pGcxFn4Fg5nMYi1bEisom/iTCAYNBfzSApNYKyik719X2t54ro2c83g4qThV/wJWwTdWiL5rNQ30PJRic8JcW32hp9llydzyi1wEdJhxMMDrXsbEPwyTkHrHzLvSXNFQwVHLHuRVOs0fc27cPfaLvvPOggd/lxf5jWi1HuIEd/Qr7JHo7CWXAWEvwaD2RyeCp8x7JW7ueIcl8LM1fFKGCnSb71LV9OvxH6jtjNqywTagXHNO0h028Xliv1iPNOm9sMyxiNETNrsS2ETvvjlWrbC2qCDbioyvss2z2CeILllthSN446Fu+Wbp2TfnFXyy96EVqzCKHcV9WmuyCsOYJhldr+0ihk45mG2AD/n0akqpOGaLtI5C8ZifCmCJC3h9Yr7O+l9BH32GfWWKjHpFDpRNHxZbRxvQQHUjaOspW+S2m2KOwt3/7t9d7vMd76B3e4R1Q1qylZz/72frgD/7g9k/ofPPwzd/8ze1/SviL177B8P+X8M/B+svXKyabbyCc7t1EPHWmTuCzdryr5DiEq+LZrFE8jZT80RPilzIJUgkDJxKPdU+CYV28oywJEWou7o2NA0UPH+wx1BEc3JHg89M5O35ho9ITxGekrgt1pUA34FMNiYOsN5KuwDmN5z0THIHsoRVEOxb0a0VtY0yRhUOasbjPiVtdEa9SU36ynmwOrQGn81K6O7ggXgZ2KfAo2U7NPr7A7/E4zZXT1Ltf2i9M7addN6CmZ/v4Z4BRvbywuSxsZfsUJinxHXuk+j5l+xQUVWjktDmUWMrs2j4J0VOnFf2bE8swMjWi61tsKEY6ZhjF9vHPq/adoCf5n6bObB+Y9iZ4yQIn+KPKeAZd6RnwF9qFpjdmKxY385CnCnnA2UEJJl0hO9cJ/h4FQ06BYXqPRUFVyQKK5tj8Vny40F5AiEn27dPhP4UOuiT0lGhpeqrXqvgDA85xQoUBwieQv5KDcN7sUzUrOfkOtCb70Ck2bTi4NyCCP7ecg8yFQCzbyM7D9vFmD/LyRjwqDJ+I+YCzgxLAhyrUTznHDDY9EqpVFPQRIT8wbvEskvZC/EvZNkFs8885O77Zh7pSFAExwIR9AJbnlKhXNZVzPfu0fUzK+t4dGYfNF9hnB9vYT2edNMM+C27++zaBiG0oyDdYwufg4GwiF4CY8AdvpkL2713TxlZ1rGqb1hNxTyM33fu1/cKm5/jcYCvoFOsY+a3/OTvQ0XMC3bhfUZQoL6gEeYePWWd+iFUYg4lkR8m1fUb0S4MwUUvHUz7aCjR+sORB3bLSV4IbShI87Mc37GL/sX0cU5a8ksoXfYziK75Cgon8v/9v6WM+RmpPcAIkl3cam+WzriDLGpTYCiktbML7iaQ8cuo8KE3181w9ZkSvbf4yR/EczTDEinlRqFvBSX+gJ5pVohJrgrmcmmJbmfxni1hxOQSqBC2BccBgp4lg+Kd7Kkygt3qrt9Jf+At/Qf6Fpl/4hV+QbyRexJ2ov2ztjzm94AUvaF/EfvnLX96+gL25mXi66+apLp+fZjDViVGe7+ef6UCzMNW1+NM4Bx4QtTZvKkb8x5usXR5i3Bwqi5Pkf5a104mYlLKT2jHbgCu5BAsEARoBCz4t0qzrZJqzvldGr0olCRIZhe6Oto62TlIQMFILmq/xZJUqTx1SlskLkN9G3FxVJY+8x5zk1/5RKbnNCbnZffkJbA/a6wTqtjEGb4FmB/0O5HAJPamjfc7iGxFsFiub+tRt6MF+1skopcyHIc2H8ym5ltjGfPtJ+u5Ssn288eAhv5xE0CzwGtOQK7lmkzuUNSiFhMw9scYLaTA5qmwLoQNghGKiQyYSOYYVatIOi+HOrChRkuUdkdlvDvwUrcmEUEnSoYOgDiYGCaosWGp2nXNzsCAVFnKT62wfIArJTR3ApjlHL0a3x0IDWdCkq3eUEvoJryJ3Mv8gajiMzf6Dy2iPzc4uTwRvQSuYpwtoz0uosln0Pw1sA67oktAr2MQsmnZgmzlKKCSXK/pJ+iv6ScoiVWyW2CciWIylRae2WakgsV1XbJ72kGcP37FMY1bEJx2SYVPP1rrCf8bAF3GOHeQ3HpVQB70O2kXiKurJ4h6aYaRaQyvsnqCwbp10B0fFNgnP05BkDjZErUqJ+tg2OY4Ft5Bll41CB/y8k5iOav6DD7UBV3WBkYIOjD4yVLCPN+qB/FE64lXAUcBrSNjEqZInyTo0nzuzwN+DhxpV3igt0bVj2y47Tc9vTHXEPhBFN2pHtim7N7otdQ1ctrdxB7zYPgXLFGDhQH1M9pl3ge6SNLbxd2ob0MFBRbaJrusNh41NxWX7z2qUvCG9gX32cCbYa3PRm2ZhpwAD4Fd0IjHzLzJUKAo9dCiij1BxARuMtOU6ibpTxW4ZRQXezO+1eadZJ+012aqs6yXyOCYM4yDCgw4f2ATtTG2J7VOWHXPItvbNie1TaOig00EftrgK+0jzutLOZ/1jda98pZI9X770pcq/9bfoJDBOSM91hTISJLBTsk2asWmpyGK/99tT2+cmsc228nxcMDccf4PKlRyN7poAABAASURBVNqnsZVy+LGNFMF6UtQVKQqUo1ONQH+hxIainlGIux0AIfO4Ezp0FHwHoaXgL0ljplqDTj7eEnoiQsUTrut03333yR9h+szP/Ex9wzd8g37iJ36ifTfCNxWf+qmfquc///n6+3//7+tVr3qV/KtN/mjTMAwYAV3q3vFk0sCKp60Ow+YpIpydKwW+YadrQaGNSLH84CqTs7k/cbrE5A5+3nD5qVdHcFAUniRWRtHJ9erPgAS0gjwSzqn6dH07d5kElAzUIBtMykHAT4lGonXf/EDiYRpzujco/QdnFUEmp7rX1dUALGNmDVcAP6UJYnOd2oIqsUt+qtqxQVxhH9Ol+Y7OgIqa/teMKNkgIwVV95ERGI0y2DykZiE1+xTaqm1o+1A2HmdXkGKNOza4rR8qnLRwdd0wLadpfdJDKdp8E8pq3djVumY9RXdFfnrHgzzgOoQm2zpH5p/jfERoQNaRxavvCotnQO0g6dAR1JykAtS8r+RSe0NEz4EfUDnHGeBQs49cUkrTZo9CUDY++05BPvYP3uuIPaGoYrdUxMY+AF/ViX7Mw4TeXEkBA9G4neowImldllrJtZSafSLQVpEQVbiOAn1b17M+FCNAaV8xNOX1WQWFNeHVGBox1rwUOXSIPka2qw4dQS1olzqus35Q5cm2bzwOYwfsHGeRmTZggs05fFBKBAmqFZ5qFTYJ+YYGtYgpJOcjHRF0hiEBvuKTqQ+FQhIcSgclSebBSdMRZE4SOiZFhDCRlNIAywX5HKMdr4Wt7ENJn9ZHMqaS2vykbdVsKM0QvkTQEvQG+dHTbUGfsE/RvB+xa5HnhNq4o/Cn1w/sY7g0+5r4cj2EeeS3P0wz7FOgKXWdFJIcJwJoNcFpuKIzwtTMW0IhGo9uKtTkgnMZxqlVZFu61mQBxuXGJkbwXO6xbocjzJCl1o4apjP6aTg0TIcEvJu8QbddeuCdB/Sc3LedTFf+jsOHf7jKf/pPEv62+vKv1vBhHybdzRsH5hHM7JOolCq0zWpQFmXfRDimLUpgn2z2EYfbEVFCfl3ZYS6c0J8ZNS2q09soF0im3drXZepNT+SV9oRvivtn2eMJQrthoMm5J6EOxtJ674wI5lZhTs10/fp1Pfe5z9WLX/xifdu3fVv7PxL+b9RLJuI/+2f/TO///u8v577J+PVf/3VtbiQqAdYBSPeON6sG/PRydDSFC9vDieL5TvsFc2EkUKxqaMkN4tJ2XY/2F1vpZq4kr9ODXAT1UYA0lyp0Zivp6o5Uo+BYanady8GitWpz7OeGcXIDYqk6WoBjzKqdKAS4In+sZmBTA/vTQrQZ4EEkQjfYkxsLdMLi2hMJ/aSCrnOfxtEXEEPfNywbu2zysxA1OIYnnAwI4jdAy9UgL0CTDkLtFS0wpZMqMKUXPGMfkHcIVxhL8epOGOFUI5POYKY16MQDiP0+28ZyerHxXNthwQt0NtlHCnTnPllAHRyFovWLadhgVM16L8mNAXrOPo3XU8h2bfQrY9fDXF8XT82YHRLCJBf7jjdue9jHP1Gb2CLR/wpHAUQUsUsouJkU83BMaW5ZFbraA0JJgsiGX1XmCPWTzm2OqoFRFEPYFPFkugsRJvCZRO8pRABZKqK7DZ3xjBnyRnzW22JVcqPOPmyfAvCsT1Vss22T7fJpmBpcQB8eljA9gMfxrSJP0patL9XeIkJLTr5hyITnaDcVGUVXfSR8JTyJlBCDPNeTFbXpSQqVMWKAc9yGt0ShAZ/hXprYIHltwGIugHM6Y8osLTYUw1O9d+jGte47K/M8LmDwBniEWDLPm77PGrjV3+CbDYhjlTSmluOoahiYtN9bH9zTwKSQJeB1cK9QGfYpcFxa/UouJg5/zhKCFKGf0KYlTqYbG2Yo2C6Wc8RGM5zFPr+kjMrQPbiACSQ27s2wlgPjNj/YcN53tNLG9fgT/fvGQZ/yKYof+zHpgftVv+kbpf/tbzIfWBRAYj6cjkdwtNUy0sa4kYm2Yq3026wljFfqwva+scMA6gpy0OY5lMQ2+UA/tk4C5+rVpAl7BEpENwGtJLeuI+JEkts9owXYgix+qrgiknNi6IJwAdotiHvF2zQQEeq6Ts94xjPa9yb80aav+Zqv0Q/+4A+2jzL5psE3EH/lr/wVfdRHfZS+53u+p320yTcYox2eyWvD6d7xhGvAr5LtBJ7vftV+2mTHzeGvhWc5DPuV441VyK9RhePPeoJiSg4ULXhnIUgnXVUj/eHXuBJPm6qC1Yp1itrVnUFgHY3eQcGC+R8que4UvpyeEKXxnUhbecazbM+GQ/48b4lQsllIpaLmIURTLeXmJDDO2DR5BaPYZE8AEn0cGgSebGnTWhQM8Ct2b4aNyziCsRuIo3ltOCtYBMf+jK90E0MNq1G+ebF9jGc55sQbi24xtP0PfcS4aihHdFWoC0ZPIddgL3Txr7OAoIc+MwLxRixGg2k7UTztTPjk+aWyjS+yfToVNtYS5lHlgggKHT6sAyH3yKLWFcf4BCBpSexDTvWofVK19QPYzohOxjvn0eyqIYzW77YGcMylMv9MNxnpG7qb+E6zzzDZZ47/+EbR9klsb1uH6Ro/sgT2TfAm43sMlJSv9qyCReahKSEZ9AcIwgrXs8+MgseM2CfJpT3G9wz2RydgX9UXtCbk0faRqUR49hpasPOx+0Q0TTT7WB0g3R6hVJW5dOOUF3W0ePPY9EkHWI9SonU63Zdr+1Sa/HGdG7iDY1wdR9l/epAtl+jEjIEdjSiRqcIvQ9CTrStVOjr4XTe76wpSQi+xT+LLgaRCNsqSULvOc5jPMVdt/CjkQpY5vM86jwZXUDHmdH1KrQicdTQyR+fYxzHEoCOwI0JzSsBMI6Yr2OhdlxuS0nTqKbAcaYdUtoGUjzmT0bnGOSLpCgZsH3/8ze2woQ7BV0PyVhvyKrwNQS+MqcD7LFxgmTkkYIXEurojqjqIVfgeKhqybMzpCkVCDtezT9snx12NDBp5TWf97nQppmEbPKaYA7rtCCSzj4wAzAEOeIgI2TY0yayItjbQFf8c69/+SIXfOLCPS3/X4YM+WB2vPANmW3wLoT2deNg+gq4BBhXtDaEbBA/vDZL2eRcq4FiyFpkHp542Jt+ak9rwIxL1RK7UlR7Yx/iL5wf7lMT3TTGhjqrcdWoy7NA4PgArfpLgwOwnFqt10Djovlc6jwYigqcRvd7mbd6m/eO5b/3Wb9VP/uRP6su+7Mvkn4D93M/9XH3AB3xA+wd1bvPHnfwTsCP6Tk/m8xC5B3MpGigEh0LQdZALolUccYjDRJInUkW3WFRH7ja8OM+jNhAHBkIkNwtqwW1F8EiCRsGeqa5hNa1QIV7QwoDCPNEVHgFVb74RkQWlSShBMxU6z2EowDVGrxlIdrpQ3xEiaXRwNp4mA/rbxudxJjEC1DPG9YhwU7ux2mWzODpgbQ+il7WFa6U1SZwhGb+TW2lxQ8uOuwSNy6HI3zHxFwJ7GmYEwwSrNz+F8qyIWtVqkMST7CAT9ikhheWITiM3ecX8Fhp1lUdRwFPfF3lhM59qLVNJZxweK/j0YrUDjsk+nnX0ZKhyU1GQIY/gKdTp1uh+xlvKiHbVipV61wucDAXg+gzsZQis31o2cap4HB2jUsGfXG8QRy9JQ7RFdZedj+0z56lbz7iqUAmp4C8zjBb4jDdBmyfo7u+YdwFcYKNkzDRXQld5FFmHqVKQGp5EXXdwBHwKfexxk7bAD5wsx0icSYUG3lRGgPwITktlchX/cdnJIK57I+OHEyPj0o3rFBi00YPmBl7AdCjWcBWERfQEaT1mO3MrIPhO4WEIGqayKMIzGM2YjnIB93zOlablWDU9mQ9iS7LehSLMQdAe8jFdXbqKFI2OdWKqqEo+0pdzJiRRlk6EI9l3FghZ0NeAfZyPdAQa0JEDMfdbUEuT2w32HdvGuqnhHrdOKTIUzG+hw4hojRGhjnlh30HdipjadcLhDectNqSroQKRPCRIeYQpBXgd43r8ZADQyfXAq1bDSoglgd8b6hk0xeExZFd2mqbjRLBBzUYFTilwttpZF6BV+zmbfR5YIdfcfFsG7BMRk0wylI4cIc8H2xAwxLaW1GLbEpvah6qmNu3tSZ/0SYof+mGxOVO+4luV7//+yq5TwYZMCXDBMWfEeswRapvqMBb8R/K8se4XpbYu6yGwT8dw637AfolO3C5oeL0J+AkV5mJVF8E4J7KrOj0fIZEw4diQ0DepTe7yaYmh6tp8PoAqQphS1DYJWI0zD3rvlc6tgYhQRKigTH+06R3f8R31whe+UF/8xV+sV77ylfrqr/7q9qbC/1/i7/ydv6MP+ZAP0dd+7dfKbyn8T+r8VqKyuKejiu4dV6kBbygdwIVDnUYHi07dIQV/Bcfzk9e+C3mDkFkUEWIfRwr5sPlG8DqY0Im74U80dsBRkoOK4Zxc305uu0hKgtGMAFZBGiTWe9BR4HruE5mWY6rjJgnp5A1dZTMUGtvTfb92vQ0jDRWZHZS6cpiSv7S2M+vgbNSkoXU/OpGSQB0aBrTS6vShpxl6HugTvICWxlNOkHIqosAzC2wP74z3kyBKAp1mXYgmBX9JWoK0GH90QlRlhTcDSvSmNodL22nTftd5dsyTKn8ZNmsi+wYT8m+Kp+RBX8K7ee5tH/McKW8QuNKrJmcrHLqYFjQyVcpBR1BcsHm3fToWN6pbJ5JzVugN2F9oJsIjhJ6xmcTTsmB+64QjGCF5iEuFgn1i0YvxYmGXhP5LSH1HkVwkSPKkNNQjV0Y0+wS2gnN5LmrrMOx22uq6u2IUwV6TifVeqEuNdsKYzj4MNXqjA7+oFTkZDYPjKHCmEEeQoDePIAuNdWoKI5mK6lCOn7wuQFY8R9ftLWsosDrjhqG1tIuHMwx6rkLf2QkpzAx6DgXzpkBv5M2HkDu46ZciOhW4tf/QSIfPIt/44lL0iLJkWwGtWFPV+jCL22ndfNdZIbbxIBo6UrMPmIJkGmRnnsHIYd8+oaYnBteKf4gjkM+NFDcnTRSj0WtdUwNt0ryTHN9mRfhC1XGH7Tpg/01fgQfP4yQXKXX8YTJBv2GnPDTD5xez0BIZRnwyIlSkFt+C3PO1MsZx2H5u3H5g4PVJtMeWfdy3nXTRg1hd+hE9wCczY5LZFMzZOZEDvqwFv0l18Gt9j8iaxCa/mfODMcgcQhbQAlQjNrS/bFOb98I+RX5gEeyt9Nhjir/9txUvf7n0zGeqvvTrNL7vX1UtvSKmkR05bEhotnI96Qx3+EIKhcyr7WNfWbKeVRUF/tUVqbcxJFyIebaOJbZrhXfrqQs6gWmyUNycSWGTKF7oTDTa4T9jFZwl+tqgi03hzLysed8Alr2hIkI0hDt4A3ZCSN07LqiBiFDH3ex8Pm9vJJ73vOfpy7/8y/Wd3/md+tIv/dL2JuIlL3lJ+4/XH/dxH6fP+7zPa1/E9v+S8I3EOLK9dTTMA0LoAAAQAElEQVTQveOyNWAn9eYtRSl1CvpCYK5adJWNXrKApFaMmRXJXxpc4ok8tJWPDpgZ9vaTKP9ChIMIoM2XCkGkFfA0wx5Odt5NOtxzxzXQlKgsEcncK/LnyR0z/SSI0HUiutyaZ5UA4Y1k0FaZw16ICBHyBoGmE3BYk6YQiFz3pUygs0UWCtFxOTghowQ/KuTNTpUX8AiPFzhSk33IjUTHHxHRbDNjR1ERdJXBxjxY1JMUWuJDQw0JHDPIz0on2+fWSuqCZlKtqR67ycI5HSIFANyoJV3CAS143oOviGjfx7B+5aBrJhsFmG35+gJPG/sk8iWrZ4+FzbchKxe32z6FBQipdBu7DYbmdT9V+ai+7NuntNrmAik4Cll/e0zyin7dF2GdpPwmITeI3HFMigjsUNFvggffAalpLrBFoW9vVTXQZoxzNsgdvCy5M+KkBCQwfmpXwN1I3UbQI7cTgBc4A73Ou6LJJpI/Pme6bk+00VAf4cG2cRL9iSxOcxbpZKDbvdGextX2XRPRYY5b2/4F7MA7TLiJojMwGmundAf+s2l3J9NAiaG9+fD3Fk0rIsTpbmRgLCpslWMvE+yOvwhfsA+OuAJpgmDRq+Ex3lGGS+046GXw0ASq+FF4zgJbMRbDIaYpkR2cQXGTKF7wDCR2jPXGK8E1ePLTFujUdZqOOa3bqbfCv9n2Jq8il3U2VAkx2EyNmvcF80ywOnJ4TpiuhTRES8bHTJXt43xrDF3YoMgfUfJHV9wVEbIM4U7zTHL78SnUodgF9jHdAT3zPoHxkteeKmlvQDZwOubPsY9tsUvbrJ+xiYdD+sSIDh1Ro01HjqC+SRQveAbKLSVU7EOSrFvhU4I+1WNP22DTn/Aq4owfXI2BLRhrHI7VIzfPbjkeVWA3qaCvhMomyfPZOIPGW7cUf+/vST/yI+2NQ+UGIt/nedrjgc4KnQExnYFOsQvXqX7iNdTj5wvWHtMbamrJHEB0LWZC9qoleN3XGa7vZRvuYse+FLiKSRR4Q2WowJBHidEJpFrSBY9kzUMqUEaEYKMltY8vHUfb5IBHF5o4VfW8dfM62c5aeXFAcIszx4HAve6+l12GBiKCiV20WCz0Tu/0Tu1/SXz2Z3+2vv/7v1//4T/8B73ru76rvuM7vkMf/dEfrY/8yI/Uv/23/1a/+Iu/qIcffli7u7s8WRxxjmxJ946LayDEbC86Jprq9qOoRGFhmXrqUAhpEialbSo7+KSiOed81oE2NfIExX5XUwpHh06qobUb6moOB+/o5eBUIWy+2Z+1NwaNIPRbvnWZgjd8wSysMtcqchQVApwI5EuecBW4HtRpbjlkvenwERNiZy6lKvJLDpRM2qaPNvTQKCBT8Br4RacAYMMLA9CmgRNqALl4bAo4KyyygS3Ah8zj2j5m37GsIoMDpeNez+IyI761zXcwFvhK6rqi6EIjNE6jRveFzuTGrkRBj9CD86Bs3kaYS4V8ri/aHLkpkLs8sFvsAOwKVqHBb1hQHTbG7uATGgM10Acn6BkhObc9qhI757T5wO4eH3EA30rrhhmdMx4qrautq1BBe0oWWrhobcdfjLQ0G+MWrFPJlCryz672ndhMF/nmYEQOuJPbjFvM4xE5vGGrYg5gnwJ8bVJo62gDJW01XaiYihLqwimVKMy8jaZLm6URuU44kvbKJrzArMEqde4T1XXBsKJe5Mglcm0fQcWJLFnMLbM3GiuIJ7oIJ/o5gZjOhADqV898tn3cmmkOBP8oi/JUc89JKegoPCCJpnv2Z9gHy4J4Bs99V6a9gQXBDjNu8IqEXlLe3NU1jQDWYhEq6L26MyCCauGkyDfLA3yhIua+dFSlWh+wuC7BNyPV/L0DHBkyVEFQoqCzAHungl61dWx0GIxozdiCmSHc0KhAmoyRjgyDUqhIbY73s0JpfYZU8N11TbEpHJsX+ovmXagr0jhEw+ubiWaLEvL3uxIo98yhU7CdY1pKch7AyMwFdRLNV3JaJ2iReRRsnIU+hY7QMdRQsVC1FJwkHTk2NvLbgwC4K0VB3B5qpySvaLIL2qJn5GEEaaS0brK0fVLyQwg/PBOTuvDGofzv/7vYZEl/4k+ofuM3Sn/5fVT6XrNFp0P2UYKqcE1jPSOZp2DtEWOk/bUHfc9tsJAc3yq9JapsHwRidZTsO4imUgAiVQmaXK7srOZCXsMtmen6hqeiW1xCdMoH3Di7LSUtfphCtn+WOQtqTwDaQ5Kx0r6xJMV759VoICLUdV37CVi/kfBbB//M67d8y7e0Gwh/X8IfbfqIj/gIffqnf7r8D+v+8A//kIk4KO/ZRxc/7Aonucnx2As2m3dSxKj2RAE7FEnX/OShhLzYOyAEoeE6Tx6WeKQDx0jU7AkLPHxQoRwKRk2nS0HfJk2td3+NCLAHc0sKmOPBhwqLCfG0BStI6egREa3JV8NFhLxpSIAHnty033Kmk/VL7B1EN4mGNmp9sTrXxU1muBZPKEQcgd8Ccpieo5wCTASaQK9GFxHQEVxsgE/PPX7eS6ER+6j5iXEvaFuB0PYhU4d97sM+ewMwLCxCUZ2kwF4t18EBN+DLdTpov9tSqCgi5Hg7KuSn0kXCNlCy3CnRre0jIqYqfRWFdqWosDA5VK/YTPTIA+ualVSHrZlk0nqI1kerGg80nEFNotAW69appi9tH9BzVwH/HNwFuptu0DC8yP2AbZpPzfsSsn0qm+PlskBPjd8dbNHsgxDGNcef/Hn0Zp+RFp4Mdp4F9McRCq5blk060n3H1YjSxvRM9iW+CnXUmbJfeCPmOmprMEcvCfyIfew7aBOthZarog7eh5XUoz/zyRRQS0cRKFpLIW9w5IisiGgp09QbyHRp9ZDtPy/Sxj6GanEoCuMM6hbnp6eZ7YPuR3xiYF5JoRnzaTErvIGRPFcEzYU/Fkh7i4FVHNF0RBOyhraPQPaDtN1zd+WwTIjTd9IS2qhGpsvWBdboOAVtsyHzacZgLNrssyIG+IGCZfNmz7wKEYx3g4rqVKRgChEUkMuNqEOtSuU2+9DmcwalGfMpwuPESKg3RNKmRec4Zsg860ZiW5XlDUYv8MuuL+giZZujBNYjI0vg0lX0E/v28RitjyC3vJtE9UKnxQvbByw98vqhFdVGf4Thph/kts4Aue1M+lAOT+17skBrhc14ynLTwBvmTr5pMs7twZZDAETEJK8b2Kg3OuCMm7emf/j2fd/X3jgke6x493dXWyQZNwcWFYI7JrRtoKiLAwRczzpDAZ+hHvu0B4ngCAbtdExS/N57AaYeukj5/x6hDvYLtmPgYyGvsYZ30taBRGDOlraa766IfgLlwY4iot3gFTCZpudOsw/1JB2c7p1q6WB0uBO+cXlsrR0wDTwm8d38BH7vetUaiIhmSN9I+MvW7/M+79P+X4S/cP3t3/7t7XsR/+t//S991md9lj7wAz9Q//yf//N2I/E//sf/0M2bNzVir43Rr5rXpxP+fR8IpHIiO+tsY7DXDGfpSiE4R3PAqpC/aCjC3cBuvbIzqGwkFsCteHIyEDXsU34KUglWCSEnsis4J2EKmGed1BEYK8R6NgZ+Yu25EvT5pBluplJEsPiQ2Px4I1KJbsuKRB5cOuDWQdzg1ABupf3LBikNxE1DyIF+RnsFh2mptQKwddKN1qDLTUqEa2Ic+TRAEmWd72CpBDoI4kUFeZejNGIHgfdaJwWUlqxoFVoD7XPsc2vsCeIpf6EO8MZhAqkrOiImeSCtBTyVtX2s8xFfPtCRpTETySUVAffpYmrOOOvUT6VZjZTRyT8FaRvL6IFzBvTWedCSnp/iyiTpIjRiHwNGHMC4Pq3E4lYsMPfhPi82EVMb5Br4WRfDFcbMSlGUkPkfG8OhnU7y4uSF1zYzrDcgu2OB09z3s7NoXLw/Gkewp2tskuGqyR4hVXzC+BPmbB0yqin3haLxH3T6BtugK3ypeDMeRf1sUF80HcB4szBVNlcwhESXEoRJc4dOaDrRPt40Q/Z4+8AAaOR+nfOoECsMmnXWeRDfasNdaPfN44A8q1GyfTxvnPzxP/Ps+FahY77JrvSEReKamv+YdiJkcMPjG2s0CO1UtisXSoYPYCrz3PaxdIjS5ENUDcSDvq94RQgwCTiG6ehRjChFlzGkPNb0DW7YCMa7sE6uJZfRSF2gfYq/oYlXGu7gTPB0pWhGWmGsFUqvboMG93caqHM2m0027LS7glaqxbeqqz5gBBJWQ89cnzH3E7mtt0BJ9u8GkbfbR8hRx8QGQr/299QeRipdwHtoNksZr3yAy9km5aZADmrGNyqyH+Yb36h40YsUP/RD0tu/vfJVr5L+4l+UcK5QKEE6osvMYPT6pM04t1rWHadnhu9LqCuFuRUa4LOqk2O7b8JtL0TEf6QZcg3qkQ1ZUxpI1gqZruoI5DXu4OIHNB0PQWGRuFSUrD0JcUQnBpkTiSqQqYigjTSqyULj/ln2eP+WVK2/Wc9iWhnoBtrunU+cBiJChYnXY4PFYqE//+f/vP7JP/knetnLXqaXv/zl+of/8B/qda97nT7jMz6jfRH7H/yDf9D6fu/3fq99tGkYBlUWDQco3f3xFjFyVQtOkd57yc50HqEDyJawU99JTiOPsxywcRk50AX28xO5ATtorDxFqbpG4GMoAaXSlM25uO4753lo3w1MMMg3Nf5VHgfSUIG+OU2CgdmACyJGZblZ5UpL+K0EAT+Nc5lwIWIhfFaeGBdECEWE2rHOWnl9AZvcPFq34BG1OQj2CM7VndA6NDddZ0PvwHmLR8/ekG76V4zvGG9Gw7nOPgwXwTXUgnMHbW/gCG9QEfYpUpS1nJWnJpNtbJ+UeEo8yjyoSRy0uNWJ4iWfltP63YHHOcbpA3rIXK0o9OLMvFCEp0GrHCa+VeBTWrFZQpQ1V76hKE1LwTXWrduZpXC7F3FPzcKGyf0LFjFvRCZaFXUb0j1OSb1qYMrsseq5x3y7h6rMs9kOaLrtrNTgGICLMJ9CBdn9WfARuY27w6GSsv3Heuhg1LbZYRM/ZmrP8Y08sY/hRT4lXclh+1zro82lHr7rmKrw5PaET9soYaTiP0u/TaEhbR8mtO1TGOOJV0Lg6BqPEVQoMZzrwQkaGQ6Fi5CCRoMk2kIDwLZP6zDB/WGJBipzQcwNyuu+BH4AyURR4Amd5+AhtiICmmqxLUrREuNXITEovDdABdz0VfSQbItS1+fMPewz0LHE0cynZamMEdzpCg8/GPH3MGYI2kWR7ZPIDatqfKR1Io32HeyzquaoNJlG6o4PCUyPD8yQ1Sx7rPOWtngHTIVO5yCnu5DAzXVlgZE1mRtbQ2R7Gf/eKC3Rj8tOFfugQVnfQt8SiHX2YaiIEPveZp+kvByQ0ePp7OiwjEvieJLmvM29hn36LrGZSDCCAGbXSZR1hYcfHF3j0hepwGOt8Ip9BN8UIe964j0Db05GreCnZhDfRtymaobCrdNZV5hrAE8yHQAAEABJREFU0Tht13Zp1f1LRaBCjT0weqdAvXv8Mc1f+LcVP/iD0rOfPX1U6R3eQU2BYbCKKVN7zIsBBLYNI5kvYRYNoIBznfOIYBwj2nzsmBvI4/UH9Apk6UqR4+iKuSDs4+9KOL75exq2mWMc0wjZwxn0PfKcxO8CbAFPC4zTh9gHhSrz1/pWUIZ3DMSZWvG3B78DXK2OfC4RkYr2eE3ZEkB+iiUQ6t7xZtVAwTKz2Uxv9VZvpXd7t3fTJ3zCJ8j/S+LHfuzH9PEf//HyLzR90Rd9kfy2wm8mvvu7v1uvfe1r791InGG1yuT2QtPhPBRx0jMGbHVv3MI5ftcC3IoF1r+Nvjd2LPRVftrYlaIE/8rBkM0zfkcY6hwzGrawc06ldr2aC1wSCDg1I0LMvcgPkhf6kSAeLKqF0D3CdyUR79Sz4BRetZauU4V3oSAH8c5IdPoBNXVcWgDfgBLR56ySSwLmyE2FwOcg7WTFrwhYA7qYwZvIxVGTHi4TSRAyhuY7Oj1qBu0ZDK1YYCf7hCpPWxBNBdtUCKygtawieFLAQgNl2yrQD63SXdDWOY+IUEQIVpp9egwwwOsK2Sv0C/aRqsbsVYeCboMN+yjbJ8o0l4pCljG0fdxeDoQqTqXIcz8YZ6goAm+yuQGiBk3kmdg+ga4s6pUZIuYF+qE9ImQdRUTTGayuMTH0HGesYZwzJeG9Y7OQ2vX6471NGVnbQwWljNBYQtb6KKbCfNynBy9yW0u6kiOigDfUkfltT7MPPK5YIxOtdNxwe84OfjsyBrYBlvlV2Kwp8B/mUoccPSkUOu0ItF2AccL06NYtkml6pBftmgUoqaIE+08yN/ydIlSkDh9jeCPhN0kzJnkEONzZWs9zMaUJDrfRjLdiBRy7GGGX+edNsIgPXSmKElAX8yOYD6lCW2IfJ8FlWIgNQxPKS79GFBWwdlzmTCZY4E18YZNcpRzpG+AES/H2N7GRP9ZXsE+HcKnJPj2DGQo8iE47UQ1kgENudBrIKtoWPYMqemD+igbbpWYyLRL9VO0R9/wGttlHHBFNX33XKQIEwNJ6rjMU+3Dm2fJ4+C5BzPbx5rtgH883YZ8BeMc2z4eOeEGoVTXfaAUGJdPX1R2Bfcxxj77n6Mm8DvjJZu3p8KGKLscBXbA2zCJVyqDSF9grws2Y/0W957ZOO1Km0yGzp51vnOKNb1L8//+eyk/+pOo7vqNWr+LNw7u/p7IUdCDwC/yV+WuaU6LVmmEOSbAMwXAT+R2cDDG01565aSGgY5uT17mO2NB3BT5ChHroSwlMUZFjfzI4EKKhiTbjaLmaMyKEytSj7wU3eXWUBlI1ffwnsM/IfKnYp5B7zvXEZ20dTDcrT5qjsZk7AGxadPleelJoICJUmIz+5aYHH3ywvYX4pm/6pvbP51760pfqscce02d+5mfqgz7og/R+7/d+7Sdgf+d3fkfL5VIOaLp37GtgHJnv1mfzUKGf/a47LjRnxy4OkP5HasRIVTZho32IkOYgMiuphF4lDSraHaWaQe8dk7vjAQE9cXgOFCjCqogNSoL4HkHhFklE9WCjAHtCM0CHvMguCjGB1NqB0RlH0N8RjYIxDvyu06Q5dK2HZa28Rh+0ZPfptDuIAN5pDoE5lMlkXnxzU2C01cVhJZPd+ZnoWQpwzYh8CxjqakCTBE+KYGFSS9VMk1a1sOAHCz/AuurDNMo+kd66c5PnB/bZxTZLNm1Cb8EcYslRjQ74kO3jtxYzxsgG1RlHGrHkeYoKNKLTqUVaoB9/+XQPG++usA/Ga/bhhjK5cfE8mKErdrTywgIIG2VzAxLGnEH55G4YaPOSdcebi0UkJIoqDI4KZCxsYJmRyFipCz6X9C3RDZCSedJVHiH/JXPTVHroB+VgjviLq7tDL/Mi2gr2CYBqFK7ipqjKb3X6InCkzjyS0ejS9vEmsK4HBO0L5C/Q2MMuu6uxbY73WOV3sU/hhmIBjR4YzwPrc0RH5hVlShXanGt0d5bBkgcU7OOPlU32CRl/RaqCrI5tgV4qfCb1XTbRK+wj+iPWCHRVB4JDx9htlw4dVHSoGmyCCrGm1wA/oq0Q3wRs4j+JLmcd9gG+ayymIlpBJx2RAk2KPX97Qp6a4Nk8NTsnPugbub3VONmHfA/7dOjE9jFvYACH5Pk967AoKPIkgudsN9sdQux0Ke/dsoZGbFHhj2bmYSrgwXqp0bW1Z2X7MDACBs5J5+7AjN9JsqV6Lokt/O32JXHt1qrjQUbI87RYwQ2qk9i0+oHTDl2WoY2h9aQz5L/CNVt8Gx+/ofibf1Pxbd+uvP9+5f/zzRqe+1ztgsB+45v/Xa9B3FT2jFqUgHJIWTVWyXO5o818ibmiuzzSY9G9cdl/bJ/KTexofOje+pgVMV09F0Kj7TOQJ7wAEzHlFK/gNG6IN8zMEXLPI5sn4WHJ2uP1J2HWe4Ou2SeQaDOGAZwt7HVcB249BpTZdRjQuOm8dz45NRAR2tnZ0XOe8xy9//u/v77yK7+y/cyr/wHdO7/zO7f/KfGCF7yg/XKTfw72Z37mZ/TQQw8RTAed5YxPTokvjyvf6fdEJccHY0WVzu4qjSkZD+6vW0SedLDoirzZq7jaEufbqzgdXumnDjNciyFsUFN+orqxhds25bti5IRBxunkbriA19oWlDmLZ+Epgr/s7Y+FXGcD4HzRj1oUaRb9RjDGhIefOm+CuCFShNQjo5+qWDemWVGQnx7tEC3nfa+ulJb8sGIHPjpW4Eqbg21FEahKM8YYFyhBS6Pu/PAo8wAqqVZeT1dF6dRxIyFsM0JsD/ssq1gnEp6SpzCSF9olAvhJkXkSh3Ft9Ej10s4DnFBg8erY5HiOzNFJIflz9154rhfJX1Td6cbJPsX2SeRJFXRnhg5wuXY0YRiUaV04sXbKumn2YWGwzXa6onmPfaJgw6IdNiSeD17YmcLYH91UyXVAVUAUEbrIYR5wRVXsYzuU0qk9ucc+A217tbAZgwI8dkXqALbfeCNd7W/A0duup8tvqDtLxuc0jUqyiuwVHcEHvlOYu7bPNfhyWlDfIS3QS4lOYk2NCEWgZU9qMJx8huQTXALe9mlDkNu695xY4D8z26cUzbpei2aflBjneZoUuKeAx2wpqAe8kOlujmRQZSMDWa2Ym7yAUFeKArpC46tmn9BQoYesHSJ7Hrm+h2FH+o0DNFdy2jZORh5c0DJPjMdmn9CKOVx1ra+63kX7EvGC8uQ/BbhOQo6IUAQjm7JBcuKJ3CHkB1aTzKhAiX4zUn5yu2CCzlBAF4U3iX3znzn+KvCjouY/fjACmCYsItddH8loJ8QjtqUG2wr6kAdnyh9hsv+MyIZboQ/zLw3YxW+CK/s9AC1GSy5fZrJtnCacSZbovaIbMT8HLQhhO9jE9tnBFo41C2LeopspmGeiPyIUEeguGX/8iXh0BEnqH/0jdZ/w8Ypf+RXlu76r6qtfrXiXd5b/BcGCCdqjiK4UHpQX5kbiR/Yc8IdUVbiZcZsaTa6S6NDdHbhAG+iYvkesMv7ZLBTMF68xXns2e4OC/8yavMkDiUpKVe/cGwadKv8a5I6znBS3HpfwVdWj/2lvMDB/hY7sP2Uda6oW8Lke0LJW9c99FYy0wIirQ0gbzFvq5Uktd0Rg8FCHU/g7Em/7tm/bvmDtjzb5y9Yvf/nL9V7v9V76nM/5nPYLTr6ZcPn3f//3dePGjfZWYhzHK5mYehIfPathIVyivYnLmLI7vSYDvChEBDdldrJUAddeFQFaoqiejWrv6E7Fi+lIEAkcdNZL/jiNA4hxJAFdV3BEhCKmNIJ/zALdouUgAnlRB8OhIoAk5+okrz5BJin40/qIiHXp+Cxi6vfm0k8kVzzBWCFctHhS5O6uSNaHk8sRHkNi4fON1hL9zNBZYJ8i2o8ndb5WcEIeWBZWbOJNuBf6Seepgpym1bOYJHwMbJBsH28KzdveChvxlM6BHidpeLhc6hmxkZHtDhNqsk/IupjBV3E/fMpJBdpr+1CKpp+gNJ0RB+Wp5eDqrgj3Z1swOxYwP5X1RoIigCEvapbbtulLiFNSSCSbcHdIYR42Z4UWt9LHqbs8agYLpOQbh1pTXnus6yW7ZarqYGaGuM5NYiBWVfykZ4PeIcst+BkabDZ+DHOZKSIUERNKcm+eB55W2ndG6M7X9gnbZpPW/uNRoZjGnuMKekWEAtg5N/DB/F957qEIVCDR5w1GX9T8B9Vs2QcdostddosJ3KwL+kIhjsm4FO78rMSKZFgdKvdBtdkHlbMphbvU2j6hnoky4jvDWFXJOzaEwTh/mRr2aUvBFi6UtF7eGRHgjYYQc3C7IOZnJ9un0jBHSaEi60S2D2U1+4R8hMLZuVIAGhGMYJ5iH8SUfTQpFFpFsn06dGH/6QotIY7CgwnbR9pFjwFcx46rgItOUdXdHtZtlNCIX8zB2WIujUwDWdPmY1akwjyd1p4RW1TWJGEL6RZP/73BzcyLsHEi+xGhiGj9ldxzZ+RhwJJ1QVHavAlyCZiWdxRJkltItGs6Ig7KU8vB1V2BHeLmTZW/8r7qX/X9ymf+cS1f/m3Sc56t4EZbEUINsk6cOvSmdoQCbQ0owv7jdmZMmynh/gv5TygiNOAXM+iZvueM/TrA3dYefDXoG7HbOFSJh0feM7h+a1UEW9gqdRVHhLmYMEMZvxa8du2jVF0UwZqSXAKu5Uymlmv/KA7IXUFldOwSsADd77xXeOpoICII6F17I+GPNvkL1//iX/wL/fzP/3z753T+j9avec1r9Nf+2l+Tfwb23/ybf6Mf+ZEf0Rve8Ib2PYmRIOS54GCip/HBTLc7XJqEA4/7SlfU/tkMXuhA7qcqPW24W3PCvhNBu8M+UCeA+sahnxXe4FZuNFIRQbo0lo5HxGYg6OnYfOHmLUCmkpbLPUOhEuIJU2Vh61pQakFQhw9TrhkaaxC0KkFSms96FcAYzvXiZ6bAnywaBfugb+yz6KQ5BumJjqblxbzvBExHKvAcGllQe54SrXj6Q7ExEhEtv7ILeijQ6Hhamc4hnNjnsqlmhno2G54Hw9hrhSEqye3bslXgkjkzkvvzuAVGZn2RbzJgbxv0rss1LWGqlE57+IXrvomYQwfzqEDINzq2T8elsE6tBqEVqbN96si8CRoSvu6ajTMHhkIahd6kKDAgqcC7myle7skNyoyHeIWNxIBOljXZ9CEi82ObUGIXujRWaWDj0ZUy8afLOQI0Xg8sY5Ye+7hF2umTG9DS4prtA1l8vbRk+wyrwJ4k4PZYU8SRMBrTcGqXfwbz1PaZdZIfzkhFkenM7OtSD2wyn1VFoHcC6YBsnNM83CKUzT5BfJdG1oi+64j/grMtoAsWV+CNgIY6LaFHEfuo2afZJsScqM02Hf4T0WmFwxc7F/NrVSscACR0RemqzjBvkIAFCf9xXTzrvxR6luGP/kjh/+PwW7+l/PN/XvnTP6H8k2/PDd7ERtEAABAASURBVGUv37RYytySEVaavVpsG+EEA85nHfMW9qzES2FMGnDOrrCmKOSbOqt90Ut9V9o8cJ1tAPYJdcQ8MY8HAF3OGOW5JQ7HXLKrO4ktgVL8YCaZF4G9cCC4Pp1k6REuIjSO2SbdrNOZg3TveNJrICLU972e9axnyW8d/tW/+lftZ15f8YpXtDcUzl/4whe270h86qd+qn72Z3+WwLKSFwynp+9NBF5yGTM8EyzJRrSQEygIQAs/NS8iLMZ6fky5r9w2qBAtOhbVkRGVhaePohULbJCvB1xJlmBdETwdSKdNWlHwl+GQ6l4ALvGMCIJjkRdZB+691ag9giJrXdvsEFMJrNIuO8ElG59SgtfYRd4o6pKOxAoF+WbovGIbzKWdWRFis3CIw3KHq8TJFCyo2WeGLQme6YBKr/mboBhy4dM0b0fi1oENvTeKSzaPVUUFHdo+t0NfrAW0EotUF0VznhIT9rHNKMtpu2zSio7d5SD/vG3HYrdgcfMcjoS+E9lFzmS3B9q2kPqmoYS0mIUSvib0NEDAV9MsMM7+Sx18+O1EqcBi1CX+A5gwla7qqEod2GfG/CnNPpX2S6fZYR7s06OcjpsI22MPx1nhJ5z7/rOkY5dHmQN2mqGYObHH9rksfpIb566EOvzHT0K7UpgvwmpQCXH4gt+sS2Vtn2Bz5Ld7HTJ4nPlDIqDu8jzHsJENjx9o7xFTlxUGPAb2KjHAxUtNBcTI5lBSsNUS/Tu+rQiumOTAPthsF/+hW7NZx95KzJlpZl+cn2TmVXAWdaWwd6vq4Qsy2Cf20YedApJBS7F9WHsIsqw5oZ76CoZxIXqv9hxBz4tc7VFY1Zm5ooVZYcdupbu8mHneOAQPRPU93yN1nfIVL5fe7h01nxcFc9f2cQxjqdm3jeelbbaHfVgaNOuLbM9Aq3Clix6oHBmxCfQpyHNgDg3YUyW+TfjDXZDLlpcS6pi6tRTsKc0isFOFo9BVH2ORBnS5pLDCfxrFdslTSRcHKAcleGdyI0sT5dQx9zqfghooTMrr16/rXd7lXfTJn/zJ8q82+Z/PvfjFL9bjjz/efsHpr//1v95+HvY//+f/LH/hem9vr91MXIW4wzDo1q1bWi6Xjb5pOa1WDjNXQXGNE6e8jClecbY0IhzH/uPP9JtCAX9kyE8NljzlcXCSOroKm1QxIliEUx4fLHqOGANPTyo9uvCRbGxEwAER/FU2AGPWxksQwe6bRfv87zxS9vsuO6gGwJd7hrFCo5AvCKA7rGqzjk0HZGCjBVOKmtO+A0/+wq71JuB9Ch3qAkcy1nSMJrm4PCuBXlLmzVc/dduzfWhRdIygJ6VCaU7VNxx+KzHQx76AsUHPBU/wJ3YxllRlDozoomIfFpoMPWMemqOvuecFqcsCKIO4XtYZyOv1K2yfiPbZ1gV26LGP56p15US40IIFeGcuNibyKC7oMCQquugxjiFMgg7AKdNwHipi/iLychzlDZngUdjAZDGCuoKuALLPdV3HZsnJYxoEoy9wYhtOk8GP1vbBTt4Az7HFM2ZFfrM4Y1Mv2gs2uwC1Y4cap/VibXQRWvROnQoGMW+2jVMH0GLe0S/5JjkUEvAi0wWPRAMDT9gLfjCs7dSBN0FOE7qRbB/bwG1SmSim2lwx7Aiz9u+BvmSc0wR091f7Trbh5nBk7kz+M+Kgc2R/xkyy71xj3gZwBZsJWShe2lmQBVJy6rnseE7MOuwT8CP8eUp9V9pn7edsCAvUQ9GuYgyFC52oVmOVmP7tiXbPXOBE0uCNWDQ+/DBgsEOHqReFxPoTmnVqFhkl9T1vHsFjMKoXPLEJjO3bp609owbWnxFmrzEpvP70eOy8j31+LkT0kUcUH/VR0m/8hvTe7638f/9fxQP+qNKEn6VF17DPrC+KCNlvnGBTM9p3Fp3m2KejTwrOddLFDs9T69T2GXjIgbggTEUE9pF887JkzqIWKTAIFiEcC+qacYNn/mqEAp+3DauKLn7YPmKOGFMlH7FEbfZJlHKdiXEN/yl1lPl2HIoIA5+Y4ApEBMEC0xEnAp+I4F7HU0cDEaHChOz7Xs94xjP0l//yX9anf/qn6+u+7uv0wz/8w+3nYH/t135N/+gf/SM9//nP1yd+4idyQ/897Wdhd3d3NbDht2PoEo7f/u3f1hd/8RfrVa96lf7G3/gb+tZv/db2xe+f+qmfUvVmep1GNhFO222bsnlx2tSP5h7n/ktg9xCKpDbgM10QCBwByCPahYU126bn1lJa4ZTETqC3z1THqlyI9pUF2jj8dGTj1tuQd1pOhx+zwcBKntwcLLkXG1gpZkQEmqYwRKHBAnflJ5EQUZG5yq9FZ11lAauUxdOvAseNmUtno9o+xOVaU6hbpZhENPtwT6zdZch6yer2TUIrsNOVooI9K5sP1h0NDSY3QHedJzjVkgjeoYp99pYJ/oJ+IAyJaaEJGZbqXdM678BQIKugb5vUZptmoxLqorDhkGCUy+Wdk1wh38B6IUXdigj5SAyyh+84We+ZU7v7pGxwsxItl6LxPjaY1EWPhAdOOSWyj/jn3h54mQddM0yiE1OxfZxfbQrQFyd2FvYdp2Yb+xBK62A05D+ALvGsCU5kDm6QBt88wERENAqVuHyLOdvsQ1wR9LV/pCIC3w78zPBOqRFd2nb7YHdbAHfDSJ74zmD7MFdKdOqYE0brvMpQrl1xylSBhN+Ydthk2z499inwiSIunZsRjF2jPDbXhJQiJpntTzf3xNvEbPFNmtrVDvjFFk1HVSohxidWptD6L3IBx3SK6QPOAv2i5SrwGbhd81fIIa0LHcxBPfyw4v3fX/rRHxWvGXjj8ArpgQckK2ONPMidOh7EHLJNl+u1R4qaso10iceownw02hGsoQK9CPuENI4p7w384Iqijh59dOpLyL/oZjsNKCsFj0cB77CengchX5ttUp38nHY1BPSKYA+uRTkatQav048inLDdOBAsTge91/t00kBEqOBovpHwLzc9+OCD7ebhm7/5m/VDP/RD+pf/8l9qNpvpcz7nc/RX/+pf1ad92qe1m4z/9t/+W/vv1itmnheSJIDqLo4/9af+lP7xP/7H7Tsa7/iO76j7779fL3rRi/Rn/syf0fd93/e1j1H5xsLf03D9x3/8x+WfpP2v//W/yjc4v/7rvy7zYj5+6Zd+qZV/4Ad+oL0xcf7617++/QLVq1/9avkm4i5YxIlyf5hLTq2BwoDndzi5Yw9qbM2bS1fEEw2A0PGq6hAeCedsYytOHDyJqBodbXX4SMNtpcO9x9eSZtvDsZUXOjyVqmwG1Z5OdpGKCJLk/hG+dIQzhl/6GRETTuJLbCet28kSPU5Ad3ZN5f4Al5xaAwXLWLIAkQRFdE6b+yAnP92ZdVPD4PgOlPsET8kYVcbQn9ilp6/Kx3R1ySPTsOvktvOkCi7rfBzEopoaYXI+4wkltDr6IkJ+I1Chz3kelJcHg9yxlaSQj4SnvGv7GIMlPkitJSXLGaw9ilSBxgRBu4I5m+o7WqrQEcByEgc8sWGkh9iF9VGSv78x0h14EwD7Z4Jnk/YbzyiAEUopnpGw+aqyLy2wj+dKl8YW8JqeHiR4kTnhcuUntLKgqoO0IZnuavrbtJw/T6Q1dHJxImsn0xL9jgjXKboRTZrIBBERmjNf+w6NjzrGPoGOKuMZDiJGcnMscKQ2h0vZWgIODLHpOT03v5hBAw9E/FEuDMTbsZC/LNwxtM0pMFYmBFMDBpLWqzsjNrwH0pRj7SPDOF2QjW1JHLv9tqmOHXrGSRT72AvFRV/lNchwfsONItb96BvwrqQiAORG3R0TjEtTSrIUsOtE9cwzgbBtnJY8mPGDM9tjh6fZto/5ahghy/NArESBK8Pu7GRO6dFH97/joPd4D+VrXyu97dtKPCCT5boNYzlkm1CRj1CoNsbC1btOTfat0d4blCjK2qnwplT47sYG3ivYf0y26cEK2x8LP8xd32zYr8HQNOQ4tA9CIeH7INFwjrP5DtgSxP7ey5K7kg4mFu3NS6KRAKtU0J/njfk9SvcomcKDBe5BQow52nev/hakgYjA9zr9sT/2x9o/pfPHmb78y79c3/u936vP/dzP5Ub/YX3e531e+/7EC1/4Qn3Hd3yH/uf//J/to0cjXlDrtNjqnEeE51zwxvE39Iu/+Ivty9u+ifHwf//v/z3x4VF9/dd/vZ75zGfqV37lV9oNgG8W3uZt3kb+3xa+afAvS/mf5Rnurd/6rdtHsd74xjfyMOJH9QVf8AX6yZ/8Sfmmwz9Va7wXSyFxiiOd4N95ZQPUU6ZpfQZ6lGZd4Ii4YGVQAkmgpsTNAgHC5SA0WGeMLSA2iLaOwNG301bXKUXoaNAtAlBEZZEXvAR8GJNghhASKd7WcmORbIBGN5KegDOgsZ2obk43b8p3k1tqoUOtD9eTevvOAPbxQhuxpkLe98ENhOvohWA6DWsjWGRQEzoKj2cH4m6qNJYJjGu0tIbHTlTPeSabrVE3Ubt5mnWSA3hEMJ7EJEjwud2fD1b6ySLt9F75aTLbaU1w07Su3lnWFLc1xMj2q6HqTQyrj3Uh9C0f6KLZh027NVzxn80iBrghZFAvcqn1UTGPDuzj1kCPm+T6eVJyA+Ibul3wecPTe2EtAblguLFNFF3y91OwpjAZfU/AaRa205rkpmldPXeW6AfBDuBBNElnXQptFrSRmkUnTKLp4izU906S2w7ZR9ORCv7E+KI2Fn1Koc3hknW4SZv2M3P8wR83XNbKw5nAh6UOArke6Jyq/JGpoRmmYp9Y9z4BmUlt0pqcq+viHWfNRoxK624LEWFJEYGcoQ5LUdTmKMzXme3TFaV9B90bj4cXgJwbH71KNrWhkBzk6NuctNBqqClt2s/OB9k2Qx1Z/9RS2TCXkAEBbq1RqRGYjV/TfL4Tu+v3f1/tOw4/8iPSH//jyv/yX6TnPlcq5XQcQfcmUdycbtqU7yxHIAZMV7BwUkUysa5SIva1TyfQEuFOJ8FmqJ+FOuxTsY/akW3dYYhiLUaH9yR9btNt9skt+wB03hP/2WVvUMHtNabvzI8JhpgMtKZ8YzmkkGEknY7YI0+HuNf7FqmBiFDHnbw36x/6oR+ql73sZfITff9PiT/35/6cvvALv1Bu/6iP+qhW9g3Am970prbJP09Q8Eeg/CVt5+/+7u+ud33Xd5V/YtZj/REpvznwR6v+9J/+07rvvvta/2t5wuC293zP95RvVt7pnd6p3WD4rYW/z2H6v/mbv9luOD7mYz5Gf/bP/ln5DcfNmzd1mQeu5pCNA5+E1RCpQubAjb+qAeOULZcLOnS0te5Qy91UQkueRgVEMnrtjoUk7cEADxpUTbZKHU9DvOju8WRERwLT3VB9Mo6Js5giKhO/5Y0G6mnQGxs4PxhvpUm2YwO60KXTCpu019Is+/51O9vGyQHblKLZJ7nJFAtxZ0teiOKTdXAg2Wm8BUtDwwy2AAAQAElEQVSZ/Wdg0lYAMRc2oODTinK+n8IG2q/dfaHDf0L2jSU3nf6nZ15sl/Dgp3GeA4G/eAPkjdmA/8QBV3q6HGjzdFHQfwQXZB9q5aq1NQ9GHpQwDaD2KV3wGNXjP1IpnfZq0a0hiG/JgxA1P04mim8w/TR1ZGM2sjluu7IL0n2yDY8zGGrz1PYhDXkY2H3bLUfr2313Wh6z5y1TYJ+eNafI/uPYtsQuLcbCCyxpzq5zhX9VfEnnPZLBv/d7io/7OIl9gNgz5M/+rPSsZwmC58Vy5XABBSeyY8/WiCydFYHn+JMJbkM6Z97Dt3z7Avh29e7KUbBNB34oxeQ/u4O0x8ZgVXPaG9CFaeS3uUti21mECvyfBXOv/y1UAxGhiFDhrv7atWvyZv2DP/iD5Z95/e7v/u72E7B/8k/+SfkL1n4b8WEf9mH60i/9Uv3yL/9y+6d0/gK0N/k65jCM3zD4C9y+gTCIb0D8FsE3LH6D4JsIv3XwmwN/F8Ifn/qKr/iK9tOyv/VbvyV/5Ord3u3d9Lu/+7vto07+ArZvJP77f//v8kecvuVbvqW9HfF3O4z/shI+1tzG+Uk4g47engjQJnBSpFVNp+JwPcKQok0XP1g9iQNa9Km+S57OpTp2YFXRNkW7q9TeKO0SuDskAJygYS4uTvrJhuE0qaxxbzJsH7+yb/ZpArhHsknS+hGHK8409VG867PUQUaz01eemib2Eb4VbJNDy0GyfXartGTT4w0q+zKCvZ6Wx2n2scBdiLmbbAqrrAe3pZXngtOhFTW13aW7PXgaGoxdYJ85/uMnuAX/Gdjk7I2BfbARDjZAbsbizwtXoJ9+J+Ix+ye5XNZ+bWoTyu6k9nDEvtNg2oXGdjKnsc/adYCmMUgXPHOszAlp3lXNcWDbRxAZuFHYW4X8xtX+M2IjXhq1G43bWL8gD2+e4XmI7OHaoa6pwnx1bCvoxrrAFC2OpA6MUB38qcZW2zT47q4BkRFHddya2X+8BmGEhIcB32nxjRi3R3zzA0LMJ8x5PvOAV7/zO4qP/Ejpp39aeod3UL7yldKDD4oAencMX9GoBK8T2Yln0NN5b7COIRXd0XRIF5U57DabBxW24kUuQWwznQVvpWbEtjnJ3+OqIB94oLVLUNsdxdoT7X4b1mS1n0YTEZIBYgAjde+4p4HjNRDBpCJ1vI2Yz+fyBv95z3uefAPwnd/5nfqqr/oq+ebBG3Z/d+FjP/Zj5f8z8aM/+qPtI0++kfDHmxw4TMFvG77hG75BH/ABH6Bv/MZv3P/fE5/5mZ/ZbkY++ZM/Wf5Y0nu/93u3/IM+6IPk/579+Z//+fo4nj58JIHkUz7lU+RfiPqSL/kS/d2/+3fbzYy/6O26bzje933ft30hfGdnxyS30vmKSLwPGLi2HcoNqME+TQtbTBqnV+Tu2STCR0iBd/kJ3YhrrQigtKrFBCKnc7rZOFaJq4IBlDbnRk+b+kn5CBdtPIvBmI1LsDn3iNIW+HknzedJKiqsKiOMLNfBxGVDXiSZVyfjALW8UjkeOlXoJLy57P7LTKFo6Hy1xM7dsJ9DdMQ+iUZgag3tElAAFQxgtfs7CAM2Mu9pfdLnhc0402N5HeAgy6h2JnidWuWMSzU+5Bd4BhVqwWt7CDRusAfFyT6hGe+SA6YG7Lhk0vitSG1wZxA5o9u8OhnsIBdmShIcwh8iuftSUyCHESJikyKs4HUDlFlzUgMamRbKTad7JiBUocLIEd8ZKm2A+KNoTtO8NWyVbZgyFWC2zo2sW023FY1Blt/24aZNEB3hO0Ea4CyhdpNHyFO/sQ9YVszry7QPKNuZOXl0UqvwhZVkOVqRtss6A9kio6HzNSDo3A3OKwVUID81Nn2q0+mJsgZGVWZPA28Ami7AYX3aPtVwpESvUQxmrBsUAFI8hJf60dNQyfwQwid4RgCCXVeaMVIgA+FM8xmxbRHqXYGpFXT9P1o8ZxIYhl3oNJ8tgSU39kmx+UVL8EazIOnsUpPlM8LgYpWTtdNzcoR+sI6syIVuWsfmAjDqkT8OaL78pVivNy7bNh5itgPdZqBVCLhtM9yybsqn5dXjSQJZBUeLoRC2fVIFzRfZJPad2TzUcWeR2GcJMyNjBhN10inHCH/+FSX2E/rVX5X+3J9T/uAPig2IxF5E0KvrXa5RJXhbDkqvPeaNosxmyy/tEg2Tr9YjKj+ow5N17bV/laEg4rdOLmlGQkINsh1RhSyic7qVXmsQoCKHRIGUYHDfJqWRbyqn5LZPkx9cFRzWN9pUwh8cqDAWk7AvED5U1GEs01qhzxEaQwYQJ5/sJVL+gtEIqvMydTK6ez1vKRqICBygaDabyW8fPvADP1De+PtLzi95yUvaLzn5y8re6Psf1P3rf/2veWjw0+2NhN8o+EbikUce0W//9m+3X3MSR0cwcPIbBefbqeBtTps2l5029U3usb5Z+IzP+Az5exuGiTjdCSB9x6c/Lzji8f6nVs63fSfFX0r4oBLaDm4rNhvtJoMoQ1frC7wXv1YpHa7t1gM2IiaeI6b8oOdwaeotqhmkbPEUZABt8IWShsC/I7gyYM7Th46N0IzIMQUpXeiA9Ho8ciPnCnoi+FgvDp4ZyJdrkCciQ8aOhbWSzwjGI29aYAc9TEwkGwDBdHUjvFbqKyL4KPgnud1dHY+/aVaJIjS8z3lEKCJaPWLKW+WYC+aWGJ8wM1Tsg80jPGbihU4ohtpfSB39vpnouXQdcwjedMGjMr5RC/CRPA8TAUd4WnnDHB30GwSQV3/CAnN1ouN/tjatPVM94ERZW7/9x9XRc4pUUWaiD9SoCu+F1dcbFufciUwItq4RsVU7rYjSwVfRSaHoRR+jrAcYR8BGCHKyfWZdqJ/3MmyFV13wYCoiL/oH1xhdKydC2j7evKtRp19PzGG5PEeKlQBPFQY9X0w9IiT0lLXAp+TqwBu11ViVto/wIU84hToUVtFrwRcdhbQ+IsBBOWLKKZ5wIjOnVEyywWyGwEKrCzruD/JCJ/sf+Sain3WyHS9qH5PfpEAXto9p2z6+OVnBm3nYlk9XfHTMUdtnZn3D3LZ9MA66SlnvdDVOBp6ODPC+sU+1fdCVAmj8v5BzNlhfIrZrbjk+GQoWQBJsgLP5g4daF07TqAYFqZDp2D5ed5zkuULSSYcZ9RuHT/gE6Wd+Rvmu76p81asOfcfBMgYTtmKUIDYMgXJo9J7WsW3QVD+JxFW0M/Xkmzs/3U98x/ZRwpSJkXOiL0tvLVXekFVuL6pafEMfFrusZZI1h/9o64iwTqWIKdeJB/3oI+FhrIk/GjBlqi6J0iZFhJp9HNvYF/h7TRV9pk4+YKuIdQoBECZOBrzXc08Dp2kgItSx2/HG3W8LPvuzP7v9zOvLX/7y9pOv/oWkF77whe17Ep/0SZ8kf/zIbyn8HYVv+qZv0s/93M8R8Kou47Dj9X3f+Im4/EltjDNf9gOv3TFx+2x7mIKzCsd0QGOfrus42PVZr7m9k/ZkQc0U/DGOsgMqIU5HjwTINx5H2w/qIIGqA9WK4DC60GgbInw5NgV43Uum7jL0Axve5OyNxBAhCdHPn6e8NYYGNhV+inEsI1fUaNl6dD1Cv5AP6GWaWdHsE4He0VNFZ5hG029c95rRHhHMw4CzEHFXySapQyRqtN1+2ka3t261hDRAawkt2yex/9RLx1S47Rp0cQrTqhSI3wZx5w1LbLMcmKPw4Y3PrUHaZe7tsfumCVqN4p0jvssRPUIO0J/30goecoOHQkQo0RlMadHFZB/u1jvag/lVGbevRnzQN4qFcTrmOMs+CSLUIm9+K5Mk00hCkHLhlJQKertycfskdG2fleXiJsnz5OZKctvuMHgaKMLUIPgEnB2kbJ8RG+z0gQ8zb2hrpJMrvHjOFDhz//XZTAvsU2SgaBsjz1vHP7cZX7Q+xq7Ps+yyBoNCtO80rIba5sRkHwkWdNLR5gJ8Mosu7D8BkRFctsWKWCDss6LhJv4zYq+9EcdCGSlDAvwEnNYnt0Zi2vBkPzW6sCGfUkSRY6511Owz77VgnhZxYFPP874vFkUd8ZGTjsPnxj6b/HDvQa0qtISmY6woiyOhQXbiaVYzJdONcO0YUAP88i9P/8fh539eepd3kV7xCumZz5SQZXuE7WH7DDwkCoRb4tC3MItNs6LOJNoGv/IyLiP7NGqRC9MDNDXthERemn0wga5zucbdxhyZCj3JHKtV6mlLyraPba0jh+3idKT5UNXzf4QJv4lzTBH4D5JOPMyj1d91pY04CbDsraoCxj1gbLMQaidB32u/p4EzNBARigj8u+Dnz9Rf+kt/qf0DOt8g+H9J+AvWN27caDcLH/7hH94+duSPOfmnV89yBj2pDvwEDxsIlIUo6ADmzahCBHX6StGMwDCfhaJIfupTxSJMFw+CpjZx8OimKzzzBg+1/RNIyik/MZj0wkBats9NiwNkQqTj5s08DKtsC77d2WOTSJZwBRcMZ5RpVUILi15E0HaxEzWw+Up4De2x6Wk3EeC9bzZONycmCX2yixG6g9GonLg98dRjH8e2sVYw0GaGWYH99GvmSG9g1FDh0SDsD1Q6CfWoA256/Q8Ao31ajgSHN+ErlJzYVS2593AyxRWb44CHvuvYWKVWxFya0FdCA2zNPuQNB7kH2UYUD6gexnsnNfM5IMyAzfcGaZebqg657uv93BQi0LXsd4LzorCQl58Ojsg56zrm64guEByBR1gKAGyf3vbBFoA1LkdkQF3qafNc74FjJqN+Bm4xlQB582p7JiMB2Oo9KCZ2XI7QZaEs+Ow4VA1DamMf9zORwABTXNtIwMXC3sqXcBmxzYiAKzY8ts8SGR03rnUQgj+RRmibg0sgdy4UVjtsQVUqzF37T9MFo5MgVwCY84SyoP/27X7iWAXaGzYy+SM11iOmZYTlIFufSW6bjWM2H5hs41Y6jpyoQgNGLF2niNCAklbEN5vMejNPia3TRNeJKioL4IviCL47rZqrxuch+0gL4vpORy+2gRhoKXN9Ik7LhPo1wFNEgXwyX9Fxk19cQ11X5DlUmn3EdE2iW2ocQgLCNrN/+LtxtgWN+2e6nzSgZIvX4Pd7DwqWeADA86T0nQJeBvsP8Y2hzbZJf0J5wuERlGDVNgrFFjL6sLM26dd/XfHJnyz92q8p3+d9lK95jfTsZ0ulHIxxCfy+sRx5iLAcUrukFXrxPzybFQghhyBWnRv+CUjWZ4fPLImzsx77INNISnhIZIa9tjfw2hMb+6Aj69FzbRLR0CLOJQo7zLR7TMNrj214G8Aa3HATTKh0ndWgZh90NELMYxPdGG7CYVpOIdhRgVedcpR5VzTi8ZahLTIs/gw/Zci9rqeXBq5OmohQwRP6vtdisWi/fvTpn/7p7f9FvNd7vVfrE0fniU0QSBLVN+tpHpzMxCZ3+WiKCPVE8IrvGC5iwDFTKxzTsIFzNm/lhWTzRBpHgok3alG3DAAAEABJREFU9sRZ3DLxO2lGkOkIfCKwALJ10k+UWbKhMP6NalzeAOHiYs1WECMJUegzCTYihTrwJgHL/CxZMAb4mgKGKa2gVonTOW3udcEDXVRoLXppMQ/tzMQTFalEp4oMjicOdnFBMh5u+Z02ZefHJojNUbR1QBGQin3EU8xU4S+8urXAOdKX8CmNQwEmsWvKNBBJmJh11hgsBaCcronoikrlzZ5t40QX43w9SLZPQ87wjs0GLMm2QWXKmo3enu0DPwf2GdoQJgmcHuC6mxJkpUYsdQ377LDpuT6Tdoo4OuZBkNRAdMHDOtuks1B5c2n72H8mDtDFSmobRQYHyg90rOY/2fQxoKcRPXVsqulW8Gf7dG2ONUkZOZ2JVAM7T7/xoaiT7OOOwA7BMG+kvKAXfCcYlGxu7T973HAN0KUKR8Y8wg/zCL0ajqEXPguYbRtv+GyfBfbJ4MIMsGSmYx4vSmhjH+en4ir4AfIN44iWqyo6WqGHEXt4TocNAM+iLnRVa7CxF+pM/MfwUtcF/hP4TwHCUmh9WIcpb/IGlGrbJFRanmuQdRbQBakiQn7DNGMzZrxu883nEp4cI0fs00AbpaHx23foz0h1saOC07+Os4Pf+KbhPvIZqKsCxMhmhQBD5cLnxi6b/CSE0Qm9pir2KdjK9lniP5WY5vUgnDfbjKAwXDT7CF67LjWuQh3zvMd3gqRjDt/EOiZtVHiUp/AYlO4cLYAvp7UHG23bx/NmAI4TLVXS2G4sTN9jjUbIoa/8Sunxx6Wf/VnFR3yExJuHfOd3ll72Mun6dalD6Aa8dWFeGGPPjYLfsuwQ3+6bZVvX0vbx2hpySZdxbHSwyU/CadmYIohlXlIj83SFfYTPRDIK+7g8+Q8lHkZ4jbYtCwMd66zG0mzjAYxZnxWDjJT32E/UKquamuT2bUjEprEKM8t4vfbYJ4obwGF6S2KqY5ztPNmHuQJvfnNlmzbEJ1yKnaCgWi9kFjiOsc8JY+8139PAHWmglKLZbEYcuK6/+Bf/ol75yle2NxD+tSb/czj36818RDSXwyHzTE5YG7XAwwOv69SxaAaBkUWRQDGQRi+oY+FJc5Bqw9n3Iu/kWDkHQQ89B6KCD24TrASNPRzbOtljl1pVGKcjUEE9CNhFPrwQDwQT1mP4kAL83gzN+5QYP9LngLGCp3H/J11ppPcip6UupVMlkpmTEm5JeEh1NAwIO0Z3ERK3jbXOIuK29k2De9pmAx0kgpco2Me6V/sHbQOBd8Q+I7pwUB8GwjFR3fqqtVNSXXTB5kfoWLJM2jqqilaM77H/EoUndQRusFtgbtUMGPfx0LQtmjUniAD/jPkwJ4lFbqxqNxPNPkOAKxhG4wR+8vWMnmj96ys6wyTghYl12XOiNk4b4F1fIiYaRmD7OD8t9SXVExMS/XXRqUMPTCF8RRqwz5S6db3Kn2GfzzrmWcEXUvYfVNhIhKK1ueKZN6JP69t12ynpR2iu6ab9VDwvmKSNLnzYf1hXBaCiD2wnUqjZh07f/A/Mjwp/akdt1wtdQO/NFZk665CCNwKi3FGGLKwj84WI3NlgSMubjQ79yPMcO/mfVw2j2gOSAfmnVLBPMq+rpg0KdW7CI7X/URlEQJQD+yCMltYhMJZzhQqt8wa3xaZxFBjxHBnHyo2l6cjDBULmS8ixrS/GHRpQVNsIZc8cCYV8QMTZ3SYYK8g+EMOgogI/xptwESXYi1etmGu5pna3ZLbH2XciYrvptrJ758zPYriNfYo02D6ex80+RQO2WK4SfVR5792F20IdsP4okyyHDo4IMKe0x2ZWlAccY2AtSpLtcQApZJdsmwIc5tGKwAZpMEoq2rdPRz9o4GVaG8eKo4NPqsBCLEk///OKf/pPpRe8QPEpnyL99m8rn/c86dWvlt7u7SRsANbbT8b2BI5qBsBmXgwERrmcEB7U0RSki522izFscpdPSn5bPe+i6Ui2D7YSOlkR11cDdqJtwEarVcF/0EOTQwp49d5hBuwcmcMy0SqODV26tMSuPfiHpnOg0KfbA7jNaXvNMHow3nsD28f+Zt2oBOthNP/psI/VNwypYRS+XEARSt+FUjrpbOz1HehBZgLCkU8Cvtd+TwOXoYHCrPPHmfyLSf5pVX+U6X14Nen2y8B/YRw408ZRT8WFw3ZR1HdFQ9bmeK7PeLLjpzsh4bai345aWj4SNEZgZ/gcIVSQUpYQzfubn5GAd3NZCfDJAjzSX3RrNYg4oTZAB4fHOVDN2IgtQOgvcHtTJnBUVuUVC+oAkPmZdfAykwr0gjcliiRwxQGyuyz5piGVjC4kSghVSKBvb1akwuvkUOMfiIucEdGGN5om2WrHXwL79KUQJAsBsbYbtq4Em8Eqb4SMaYJxW1EB90hAxxDASKhToGi2cVj0nIgI8FTd2KvqCa47ZeT5XjT7EHclI9XB4fF+aumn2jvcxPmGpCv079tHzB3pNvuUQSMLyuBFHPC7PUOJ3keZj2zMpTzfCuUA/4IndeZ76cvdEtkaFwFF8FpXW823FxtD0eZH6QsbjypvyPsS2EvYQnDolM1vfAMWAq49vZPmwHVSk4vp3fKIoEUahir/7O2iG+U5v4eu92iT+50a1PrCEPvLHGPvkBYgtT+hfE3+I/RnHrA3G4C++U8qsI8X7oGbzzWmu8/QFwjbeM8z82n7+Mvk12aF+RFq9skGcqFLBAKDwSTJTj5RasFGbQNU0Ck6TNpgB3ukcCsZU+HaM6GdAvt48+G++VqPoGj+4/kQ4RG++ahascvcQYddX9ioJvJVNfEmEPlI4KNIHU+Vm33A2fDCvG84B8c3+yvAPX099umIq76JKfilbV4z6L3A6eFZpYAAslKSmHsB3gLHC/MPDwO60QWOzdCIIPykHN82bcfmjX7BFsBHynMxpDbfe+uASsAvrNJWgCsSY7zHw1zC7eWb8YSeWbd9xOHcejOc7VP6ntg9Yp9RlhuQ/dPjrOu+2Sd1DRXNIRPoK70RxT4DuhFtM/pApY48iJvBmOUAS1You+X4+I+XdncVP/VT0i/8gtobh6//eum++wSjOu1oumKiBEDJJZiAwRxBDchNbIYO043ei50RASvoG9xnYoIR058xJ7NgHxhADawr2XTgMtjE9FHPpcNQFYWONdWjI9vH63NCk+Y2Jwpy2T43uRlMpRZewxl3axjl/QfMHWKrMjagbfs4ttk+tkNAw7HNcXJV4QIYt9s+BdrhX+BS1YoblOaTh7AeVIpCgobslHYEMUj3jnsauGIN9MzUt33bt23/O8J556hyxTRPQm+HdJ/zyvyvONctnhDgn2rJncck+40B8GntwL9/e3wcRw0EzLHSg+dxsg9JNpySnbXDMb3J73FYXO8Q1oippZDPCTojQXjMAgwBpYSCkoMi2f4ZtEZwJRXKHXlPmhOQ/BGiRR/iORy04QGevEHz04cCzIy+jH1Ud1Rw8EJCghoxH3l3CnSQKcEbtTa1QY6gliosbub79JhrTR3Pgu3iHkMk9iF2yp/bb0TcQdrAUDw4m2yprkg7ROQePkYMM8IvLLbh/oWLAcb8lNp9HRtO//Rj18YeRhURyJsqyDrZRxp5gmo99LQhviBxMKiVQhGBDkgKGS9q54lP0YKVdtFLne3M4jISyBPeLIs3Jj18izG6w8PjrSehqwGcuywCOyjBi3ZDxfzOcG/Kmw5YFyy0ruMv1nw9votW0yNr+kxupfZA7lfqrcEd0NJ+xQ0SKmlJ9HlDeg1hC5uKwXogYZI2wlSbfQYkgslZP6I7YQN4CvDo9qNHVtxRI3wkybR6C4ncDenWEFAowlepKJp9ZsDaN2wfr4vBuGEUG7pQJReH7QiYtB6rOzoSNiojvGl2KrruScHksZ8E9JAO64mbqoQvtFoBP/E0tNPtABvbbHrApFvMscH40M2m/WgebvCFNEfYnb7AR9XA2DZPGW+KFZuMlG03l2ftN/4FrBFIoemI2JSkDvt4Lg5AMVzWY09/NFBjbYVpLNUStkwAF80+fReaz6SdOTlOlzDQ6DPXjS8YCbsSWk7KFO7wzDbS430TWrmBn+wj/Dsl7COOkeKYqQ7oTTyh+Ziz0gYw16Pnxj7unaiOzT6NhBvbgP1Cq/mCusgSnUgL9Omb3vaUvdkHTAzhyhzK5uOrtf84ts06tXEg2D8jYr/cg89PnUdiW8JIh4F62wCc+0AUouk2WqlQLuDoSLOuYJ/S7DPjJiGHUZgItUWLMyUk2yeCghX3dV8n/x+HtkiCrZ3PeIZ8MyH3t4atCzpP+wpNtwapQNtxVOAjhEjuV8hxo2KbjoQYQJ90HhFsC+zAPtl0WXPUTfYGja31sITe1pBWhJX9fFGK5kVKBq0YmzDjoQlfg9MoeW9gn7AcM2A9PhqG6RIRMp2I0BzlJdzURLJMdBnMwWBu6tBBiwrwES5FK3foZRPbFn1oBv2Ribyxj/c+BZh5Jw6PIzvhLG4PX0gdhp53wVAqb5HnPaGfSA1EMNfW6YmjixNCzM5LxjmVmmPi5IlDeiMJZzwRE1uhqT8IVgAfewatiCFipvykcAfHW7CozYlkc5xzRuecth0WvBk0OuoTujVujydtzojQnGDt15ZLFgMHgAXI/ZTHQXMD59y0nat5rWtO6xroiyQvBjuz5AmUNKN7VpNgHloSeIkfQNz5GW3jEcT2UIF2JZlX4xR9kNaSxfzWSqrUZ8jupyA68YCx1hfyWKdWpYY6WjGgUbGPN3AlOvAjR+tJoa5WOu4SNNp+M9sAPe7bhwBs+8xLcPPHZmSmpvcOOpEM4mxjybfPoH/R7Cj5V6XmES2gW75j7UO/GHOQ1qXMpjsvtn5jNGPO2B6+mRiQc6iSb3h0h4f5C3QusLNeqUe+ijxLFi7PbaOjCu9Fe7ShYtk+bj8+Bc2F5DMM3pJr2iq5PrLhwOAUo218TXcaQdMJp7GHfaUL7OAk7FA1t30iZf3aZk4zDG1OUNU+tjZ+vyZFhK4hc6KD5Shdx1Y9uMX6dtsKKw7gQ+HCOknFbZnqyH2juOCtke0zo+7N/RI5vdD2wZA7Pj2oSYEfqtlnqGq28CJu2yR0vDHyZiMitJhBxMPIbj/d4eQetE3ROFrNZeRwWcg4jJ1sH9MbsrqoQMc6ejBuuym27YPyp9hW26ZoXsQGFv/ppZlCdGv7OIKq6fQafjgS28yHy80+0Nget19GfoF3k4yvUDfbzT4z4X8pb7psjxynGzLfiHUG1h0eTXnoMaPZp5RgLgv7CH1NCEdQ3tjj5g4ZOstNmnrouO0stEy9Rg1a6tNp0draQzVVNGAfQ67AO2A3wxuG7pNPFFEg4c3gTiftYIB9+zB4jhKuEf8X5D16AxRcxixqU9LW0TPmvj5k29h/r2Er34znEfuYTw+LcGmTtMaZzdW6UjSfhfw2nky9JMfvJW/sCvMv/Nbhcz8XRbJQIK+MC2Lx678u/fiPq9V1+Aiq0ZToksV8uf8AABAASURBVBTYZ0BfexjF/CYxaVXF22Chz+DJvtShE514xH4PXDN6v9rIT/YBhgd5K/juIuQHWJADNoWIBwOOlBjVcPQo3fa51ol4RkxzbHMC16KTvDdYIAfFprcAs1G18S5spRnzZNEF8TtUGL+Dfaa9QZXW4yjIY9WuLm3S1AI7cprB/KIX9iEB0qPXyrq9RJ9nrT1F64Nx0I1Gat10L7ungaelBhKp8JEtN0vhgyKWsUB4QQ35IyYORH6F21wSh2LYiWfQ44QTqeEOXAunZqVkc5A6CAqS4TIIcS7o+CMJ1B2bHfM1LwBywiXoKRw/5ITWgB6JwOf46ae7PQvDTkvwBZsnDDy12epAAhXkcOAaUV5Vyhsqf7bSAddPNJ7BinGtTzYVqfOSSihbh2Tr0y1iIU8CZkUeyZs5PzVfrUaoBp1r0BMyIFpPwG9FqYl9EvsEQZis8YbKG24DJnD7FTdsJ5AlwB5nmN72oT9dOcw4rWefwbiAA+un8GZqBuJrPU/uCOrEdt3xEZ4mXBjY2ejIYvskmhpGabMpsH385U/P9RkLGeBnnBPONNRUdElttZN4cGj7SD369WZhj53wipTWiRMwJ52BDuCaa6oy3rYRegh0iyrQTm7INBR+Y9QKJ1wSmftmWzDHBAQGSKwrU9P5rvAe9h+gbR9vxvwkeoe5Dau03vkJSnipbdGuqtrYx4u2P7pg/ymgvTYPNuapnscYoaTltHOCaFC3icmGB1ssR3ynk6ybXSbCROs24ENE3Bsw7BymtW2fgn0wE/aRcAlFrHmIxoWOO0AF3Ci/gZhhI1CsJTMFp+NGHW6zftxi6LBtnFTVwYRv9q71IevO/m64O0qWAcScMq7JPinT3BuErVJeG3bwz+skTKQO2mfTMEZrcEoTfKKLpBhaYQ9vgBfYJ9BLW3voyjqNA+jYs6BQq3sDVaNo4z+OzahCAZ6yHp3ibwO8btvOAFV4vmGYmXmh022iVec9pgFtRGRwQ0lCRx1r2gKHvma9UY4v+kLpda8TypV3+fnWb6188YuVr32t9NEfLWELHTmStoY+U557fuPlVaBS9y8u+cm+16EFnf7VpWafaCOOYDpanZSSZAfQUwnUPGyr2F5t7XHr7mqA7VDWo3iOr4MWzSNqObAPLApTN/u4PwJ88Jrkx2OReBHGmGyq6QzHQGpSUpDTSSMP2j2XtYYNxpUUPlyJC5W9z7T2+KO2OuUom74EUbVQZmbT+Bac51uw7E8F0e/WPh6Hr8j5JGcoCLaS85T/8U4lGCR1L+j+eFFzktCpRwVH4j/CfwqpA97jnCQqnKI9wgW3hPynE44CvhKddmaSh4QkJ7mi8x0RsQZHmlZ2vdBWZB6dIuJ8yI5AFeoh/ijssBhc57HfNVYp83trVAuylahaOmCQRY1OMOr4Ew6xSZDWMRCwJEkeAxEJngluIbEHmuBYjHoWoTBgoQOYk86NfRI+upakDmBjDvKJDCX6piplF05IBZm6UnR9DgCgnA3FdKHtHGdEiBPIJHfZqaNckFWkoM+J7A7PzagOvVxb22cH+3gzcGv9EQZvsC1HIIucTqEBh2udT/bJfdhQyFqUOlagLqTJfyRxI9TR1exDu044jKtCv/kP/HYR+7ZhuNpBm+iLCOiJFDrtKOBDbBZ6iSEydPgaOvcREeJcJ5edOurFrJDi3LiOAqIqgUg9Mtl3nOw/faf2/zdGHs+aduESAZ2gQ+S6/bD+kr5cdzl3mqqhiKCY0Mq2SfENg1NgH9/8N8MCcdLJKDYsbHjAEyXUkZsb28aY5cMF+jbFULh4bHJPRM+NU5ImELdpPUbnOCJCESH5bCkUURToqZCblSBvALrzY7KPNO9C13v8nBvFayRcXssM5vgolwsXs6EoJxKx/qYkMVR5CNLjnFJea5IbhWT9GUepeHNt6Dg04LZKDfiBjyQPBIdldUAZaygocdInUkRo80frsScgipg13+nBp5BPaX3VOY6IUEQ0yIho5YiiaPYJfEeK//W7iq/9WvHUQeJtQ37Mx0i/+ZvSl3yJ9JznqL0OZayOOYK25LLosM967bmOfXhgrqWYq6wNqEQdNAWcaGPIsaftkQAlvZtElZrPooggSX4gUk0AoJEgB8uKZp8w4IkpDQUzCZ5SAp6kA/toOuiTE7VQcD35tHQRXVt7uiIZ2knr8TrHERETOME5wmWnQltHkkprK6diOtQba1DflVw0VW7VnC6K580xfmBiPLZX9Rjvjf1ZyvPwYFkPJSaV60fH+o54yau6m7eqbpF7EhrO6Sjsdr3dWYNzu+0iZdNzugiON8dY689PZB7fS93YHQniqfPwYVmdCN/CX3Ro4q/nvTMv3vPZqL1lsnBIs9KhdY9y78nJvmO8J0PcWU8C7tTwUn6qnBEhvynxx3l6yub/fLxb2il5jHXpfHtssBA4gPddahf7z/tCECaUAuiR27BHy4A0uzs/2nenddNy8jjjc3L5qZB889Bhl91VcKMM55zn49sST8lDbJ+j4wKvmnfsfCSeokrX+pm6EqoM8Eiajz3pVkunAR078uTGDSrjPRnqydezKGrzdG8IobqmF51xTDJa4im5fqx98J8Fsa1ikGSHuoN9SilKDziDBmydAXH+7olLNdnOQVpPpmOnU9vrDmwicaNzsraRmJzzJJkLCHcWq/ZRG5WRN069IkIMOZ0OACfhPH3g8b2gazSN0+l4qAu2+u7opS+VHn5Y+aIXKX/0R9V+qtX/BM678rtEv9OF9lbJvkBiat8Blklqazs8ylXnW8n2sf/sLoO4Jta5Thio6UqnHMa3SaeAnbvLrDl5gPE6f3Ok/ZhgJhxwnE+MXML1UpFdAj/nRGGl+InDfN4RwDdmOn2wRd2kBskw11t56+LJ2Z4wlOBJQzD3QppOnXbYNmfO0tMQHNcH3dYMry1/ClyIpehNLXnz6Pp52Lao28m6dP3oWNvHGyyBeEYgav3HAbaOg0uzz0H14iXTdLo4picUg1le9OKmq2i+0d85OAhg9hPz0WWabjuL6rQoAMC9g814G8xxDbYPQ47ruru2S0V2dyzczSjr4Rpvs2Yoz3Zy/Tx4LO5+yhNGAOCPjUSRKBI71e66caVWp3biaT485kSAO+0A2Uls3imqJxIettk0Sj1PMS7iPyfxPNkn5P1Zh2ESDyLTmQfKNG9nwp0XAGSgPC/0kwbOuvIGtcd/OmQ4D2MGO5QQ3PWjY417FlVJYc4DEsMAKqpHQQ/VDXcV/nOIyGVXuHmI17xG+cu/LH3VV0l/6S950kve8Z8l8Cm8dPT5Dd6873mwZO3RcMYZ9B9KDHOd5kOn9wY9b4PoZn2TJhhqU0GnHoCd2n8nnabn5DGXidf47iCVbdgNP9ttFyo/QYI5AG5I8cKjsey8Jblnk1rXmZfmvEwS4oPuZh5bj07HEaogDKa1vwDXq8hwdnydcTS4M2DuuNtq8SAjd35Fads+G3M02zT6vmzS2QwY0kpb8ITTC+DZI26HsLhOt/d4r4NNatFirsk6thdE4zjgrTb3O201XaxomqQLITnH4Mk2RwhRnexDYWOwlp+N0CMKsLYPL23OHnAMxEl6NO7EdzpsspgH9sFWlA3vpFOOs/pPGXpbV8NlZm7rufyGxBC20SHM0KYZLbuVyrrk2lnJ8cfv0ub4T/izGU2Ys0Yd7vcQp8Ot9h1SFvVdyF+SDDsq9jkPe6FLPlDLpeM8hsXJPlOHbeKS85aa4DDScvecnUb05S9mz9vm0WPPHnMUwnI7HW03tlTPjYnY/JTWHbaRO1rt+EvQ7ER2eSc0Lx3nMdzZd5wOdUH7bu2T6GvGW4EZu1RMdQjteSqW2ek4WONW7fEdW2ki0KyUx0EftBmf00HLxUrGdZ49yYWo/MEfKF/53apv93bKnR21u1kr1LKS7tY+LAq8UR3VlSoZn+78iBOGeF8YrD87C6kLLAP+EH/wq1OOoM+J7HJO6O3b51IR387ebb6zBYIGtmqXWLRMTpeI8kRU6BIT+kridaxqtjq2lbi4Js8qne+wUoLJ4VwKXebRcMIT66suGbXu5LBUTncy5u5hTSkZzlS0fVhM3WL505eWmmaAOf30uAJ8YB+XT4e+894IsJYgOIgjFFzfHOcTSXeyQSIm9qkE3X378KzF+mhaKPSffZrvsG0YF4qzB9wBhLFFhCJCfUwD19lUeQKvTxTd3CeEfVhR0/YhL+jA4iZ5tti2D+jmE1OzIvYpCv7KiXB30xEMCp4cFgotvrlOenOcsPCEkM1GCNvgM+KtWG6tPVOrAc6v585cN/tQiBDXSzvNSUS02FbIxeE2sif0NE2nJ4KobTDRoYTfeG8gbGXxEw9wks5vnwYZ3XpETKgv6dqw4T/2nYiAu0tC/GRE8/ZvL83mUlfgLlvyjbhso7V9hAaSpLW2dY6jAB88tdrM73MMOTdIgFv45pvbPnFuji8GmAxPy4w97DOTbWhcn2WdP6WzJgQabYIGz9WCTQ9C+/Px4WCeiNcmJfm98wnXAKbBGp5+lGwf+dk09WYbNqzm6J59rIUnPAWWKTGRTcpq9rH/YBfsozExFP0uk907n1gNOLZFYCDObPkU30bs0Taq5P5JyqOB/Ynl8i2XWrOPxW+2ocbmIvGjae1R+/5Cs03q3vFm0EDBFjaNyO0/uW8fWprviPh2zzho4c1yFqjaPraNNjYit/+0Gz2b5qm9N9BT9fAuwPbBHNw+7Nf2xWl9+7WnaKEi2lBDq1Htpxx3h9StoWqXjc+tQdqjTpW56JlIrEDOqUTh0k5jdDoO4eF215yIXfA08bO5Hjf6qddm6Sau2YJq5IncgH38M2q7Q2222bbPCvtgqrbGetTBaNcuK52G1X1OkxUcq5zMk2100HNZvLy58UwSmYtmH94Grbbss4s9bpH2UMAuPrUiJ8PLPGLS0VS6zOsBT7djPehzqSUusMXM2vBDw+0Dn6ItB7JM9kliW2lxbLf5TxLbKknyF9NXVfv3eBb4YLRrl5UmrNP1KM6D1k3JfmP72I+OQj/16xspxfzLpnuvPf6i5oF9bCM1m7kPE72Z/Me8OqnRn0pq606zz1PfGMdIsJESObHQ4NhGADuwj33HabLPgHE8X49BdElN5sfpOHRud9Jt9jFPU89x454ebRWpB+yzYp+2y5rjdGuwbSb/8dpDlfn65tLEYbquOabZNk6uT5Z7etjjqBT+xUn/OMBkHxxlC6Doxg09FVPefFx543GNj9/U3pse0+rRmwra5ns3tNi7qZ3lLe3s3dJ896a63Vuqhnv0cQ2kROZkbJLr5k2F8wumyvgEp+BB5HnjsabXpH147KaGx260tHr0hsbHHlcl7ZGWjz1K/YY8XsA+HVLevNFsI/Rg+yzf9HiTvdy6oTn22VnbZ0E+wz5x81br3330MXTx+Fpvj4ODuXlZ9kG3zSb79lnTefwGtG0fJ5dvMKeYT802N7R89E3wdEOFPMPmAAAQAElEQVSWSeB4OiTLktjGsnheLt90Q/aP7tbjzT62y459B/vM8R1hnxX62MPPKvrajDWeuHETezlhqwvop5qfZhvjeRzbT/YxvWHjP/iO+a2PP65deDFPyze9EXvdwD4TvC7Aw5NlbDYZHkMHN5h/JPynovce+0y2meKby73tQ2yzLmyfBK7Nc3Ac2Mc6vftkfir4hH2mWHm6fczDkjg7PPYY/D8qj03GPln0e1E+rA8R3y3XCjmXzEvLPCO22SY7+M1O858bbe1JfGTPcMxZw9XHJ9smcTLok3V7gZT4Tnr8vo4fxycnezv+bvxnhM8R3zEPe6xHK9sHnqrHPk2S9WC9Cp1U/GKJ76yQO9D1bO/xw3sD7NThP4bbRRcr1h+Pr9aR9dHWnovHNuN0sv+0HN5k/Nh+2z4DfFb6RmLtLvZZPvqoVs0+B/acxk22faqWExlFsux72Gc4du92U3P2BoW1ZySm7eI/Aymb3hzvb0iXZB/rPG+yXzviP6Y1MIe85jh5HhnW9rH/7D36RjWe9sfB05o/PUVzy5zoXatV+39AfuDrm7eI1LzfunOgWOL++/VUTOVZD6jc/4D6B56l6895DulZmj/o+gPqHrhfHXI57x+8X7MHn6XFcwz3oGbPfmDqY2wBJp71LMn5BVPX8D2ogK/YlMFpGrPGg/m4X/NnO39APbxeh5drz3623O/xAfzTIW1sE+hhhi2uP+fZuvac+3XUPv0DDzTZ589+lnbov/6cB5terLPC2GJ9XJl9HmjzvsCf9b9J82arB7XANtex1TXmlvssU5ifp0GyLAX9Wp655yF638EGswfRPzax3zjZPj2+M6fv2nMewIYPyu2buVqedT++8yz06HQ/+d2n7v6N7xjHA823zZ/pzZpN8BvsMadsvq4/90Fdw0bXnvNceY6VZzH+aWAbyzzZ5kF0cL92nv2g7Bc72MD2sT5aQta+zd1naU5s29jH87npkv4D+9x/IdsUcDWbt9hmXA/A2+Q/5uWofcyD+THvO/h+x/iyP/b+u+bFunkypNJ850FZrh3i93V8Y8Hc7Ld8x3pxfYb/LLCPYXbwM+umf+BB9He/yr7/XEwn5sdpWnuM64F9HfdtjuA7+M0MHmfwaB5abGNumSfL8WTQ62XwUPbn2gPq2BtcY/5dZ22Z4saDtN0vy9uhl0k3z2p7g/vQxZzk8Z11BJ5oa8/FY1thvjjZPsV4qU+yPov9y9o22GeOfXr6emLyfZTN+4I509E2wd+/b9encr00eR5Adu/Jnq1r+MccmXv03mGXDh11lHt0MiPu7WC/+9DDjHhf6LPs9p3Lsk8HP2392I9RDzQ9m9YMfjbxbY5NbB/zYf+5ztozN09Pp7WHOR/P/yta3dhtPxncdUWLLuUfp4kIbhkOztI+K+L3MAdt90r3NHBPA/c0cE8D9zRwTwP3NHBPA/c0cFkauIfnya6BYVC89ldVlwNvGqpmpapy01AVqkd4L/qCL1D6H3U88ohyK9WHH6L+h3Lf+NBDqo88rHyEnPb6EGWnhxnjtDVuG8dlls3P8BD0HnqD9t7wiG6+/g0a4WWE/gD9JWmgvCJfPfKHOi4taR+QowK3fMNDuvkHD6vJR/0kXis0ct1vHQzoaiQl8g/oZUl+CzyP/8EbdIt87/UPgxfcr38IPh/WxPNEJ6G9R/sNYFdveFi78DAgz+Ovf0RuH6BjGokMCWy2/BHdnoMPW7i9wsv48BuAeailSt0prSvwGeaJSKY5muZDr9ct5Ln1hje0OTPCw4q0RJYVvK0or7DD0WTbOG3ss4uOjCcZY70cL8NaD+B0/7iGrdQr5RW63UPPtsvj4Nvdss8t7GDbjdgvnYBPbH3zdW/Afm/AHg/rFvZZIc9N2/R1DzPfTG+THkHfx6cKHuMyT7bn6Hqz50Ny3yH/QS+Gu+pUka9aL8zZG3/wCHMP+/zhIxpoW8HDkmTdn26fRzQix4idb6JPz/WkbrzJ+OPTG/b1NMDDSDKcdbCCF8/7m9jlxh88pF3S3rps+6ywneE8BxI6Hvv4779eu/j+LcMyfvUG6sA99vsP42tv0Ehbbfp+ZJ9uHuFt6n+49Y/AOiX485E3YJ+HW0pkTHSTR8ZeTf1hjdYLybzcwD5L5m6FtnVm+7RE/+oY33HbkvYl8BU5Jvs8pIE4WZHvZJ4t60NND4YxLSfLXdFjs8/aHjew9y5+YB+6ge53m28w3r7j1Og+pMewz4q+Zj9o7xEHBuxzCzwJzEF6ZJ9uwvd22ubZ+pjqD2EXp4eV0Ksk87k97urKD2tleuhkYE7cIHasiLkVvgdsYr07rSivsMNxaa+1P6yKDrwm3Hgd9mGOjYw5mW/g0eGmf4T2uIYfmR9L+LEP2h43sYnL9guXd+HRdGrj+2F0/XDzjcdf93rZPjew5YAMlmWJfZxyvaYkPCayHZ8eVj3E00OyTB5bwVfNn2k6PxHHI/BziQlatoOaTh7RDeLDAI/VOkdnS/hYOVFeue2YZPsMyF2BsS5uMF+tu4F6Mvb4hOzQdp91MALrlM7RwR5+YH95HFvcPGIf9w3AmEY2HA+zX3iDHv+D12uFPR63fZDnBnzcIh54/lVkMq2EzzyJJ+Pah3uEuPIQ9nkIfT+kavtA0/4z0bxEG5zED+0VfkbzhTx7xKSb2KetI+hpoH9JWiHTivrqGNu4bQ+YAZhKvktMuYleErzVeGk7Xh8PaSOn6Q/gryS3jehhiX1ugecGtrHfeO25SdlpiQ1GwwJn+IT2Lnyb9xV9t7DpyN7gFna6yd5ggI+67z8n67XBwHfCcwXnSLm1Mba6bHpO4DPME5FG4sjYZH29tFhIJTSf+dt2RaM6bhpifduwyadqacD+nd0jKUEy9J2GWa+66JU7M9KOdA3k12aq1+bKa66TjozVFdRjZ6FyfQea92mYLzS7fk3l2jXlzjX4myugmdRPo91gdq7LcP316xI4l8gZ4DhpXF4DHtxa7DTFxs5Eq9K2nO/Ay47CejAe8gJfs/uuafaM6yr3QYP6CN+VPMER6G0EdmBsR7tor7TnHH0u5o0nw234SWBr60Pv0Dxov9b4sQxOiSzmSbYN9lotsB34PH4zZj/fwnNZbQGtYG7Ua8+Q+Z+hC6FX8zTOmT+zmdJ0W/sOch5OQZ9TYh9hx9kz7sOuMw3optCnY9M1VWg0vMCZfiD7pI8dLef0027deHyg72afZ1xTD/5gDiT6t308J4Sty/WFRvKK3m1H85LQEHxvdNnqx/Kzlgn+s/VjM/QibJ7Mm+o2dJTUK3QSnOZrO5mG7T1aX/Cw3Xex8jS3BmTpoDtDbi2uNZskPFrHudb9cXRsm2BsBSYYu7jvPnkeV9oCfMeNcZvhBYywQ0FuoQehh5G23dmi2U9NzoVsm4LvzJt98B38x34zgj+BN52CDQfzwJgOPrTWdQXno8ulXvxpn6a9Um6bX6a5nzwGfoTPONmnk3KFxr6ttuyT0LJNnO/jgN5llgN8SVrNdlSsI+y/LJ2WxOCRGBzwbFlPohmMDfiv1g16mTG3l3P7HHqk7/hx2J+5PvWhf+gW9OB5aR3vYZ80XeQ3TKHc3bej+R+7pg77CxoVWs1/oG0ebZ/V4roK+g3sNs7xp75vNlny7nuczfHrhUbks06N97YEnUnXc2LJXHXea5iTg0+sQ23tYR5kq++cbusTZb+DccjfNXrXscdCPfx1pFxcY/7uKKBRkP8s+wjb2D4FnfUk20cex3gdk5K+ZIx9x/2B7PaVRLfDAl7mO+jHiTiDLhpe/Gf2x66rI74JGrZPxWbGFfBsHm2fGfPbZbcbdwWncyFTHsNL62vt15q+bZ9kvmidPCaNHx5tn9rKOw32YOxB3fZ3Mp7j+u+kzXx0zNt67T4NzNkZtIt112RaNPuIutCRmgwHfGzqhXbrOhnbM6/tB0vsXjyOvg3cdl5tG/dDJ4CNxQxaixZT9+Y7Gta6TOZugXbBHv3aPqX5zzVV5lWlr+InAm6Ff+x2M83Qo/mtxg99r0embdtr3Sbab0vgsgxCH0lc19o+FVi3t7WHOOzyZmyF7og/JjJs2i4zD3gJ6Ftfy36mQlwStNJt5O4LxyF4P4luIHOi7yT32iPW0dXCdpzm43HjKrCGF3AF+LBO4cXtt/p5s4/HWW77RrFtnPCfYO2xjlpsY04IXLbhSD4wx3p8KrBnw0+bcWxkEnKdlJoc4BuJ6ZWU6/1K9Rh4TO/f8E3TPgnHce2mP2JD2/K4/tPaAr3bRgMxZf35JClDvGyQfz43lDruYJW9vXkcRz36+OP6oR/6QX3v932ffuRHXqPHHlvp1jJ1a+i0OxLMa5F/KvD20VfTkv6JtTpob5T6It8cacxUhgXrNNDub7+fh7pfv4whYTuNVNpPHZ4x0Lpc1tCtsWg5QrfBo9as6uBhB2QzGCv+x0uldbZLcq1YwbyZ3z/kzvqXf+mX5P0NN3j0gkOp3/zN/67H0bmNReP+aVv86q/+qh7i7nDTmOAzB+bJuEfssRzgawV/q5l2V0U/97O/oB/54R8G82bU1ebZTXLsDWr24U2XLLP5fPSxx/XVX/01+sM/+iOYQPFcTzsxpRBRM3BOX9bRsUe2VvBxCoK72Ga3dlpCmKkhC299YhbtzDr1XQGMUeGB5GTW35TEHbbUsWGrzH/bMmiJCKA4yacRlM88w6RbqsncHHod2KfTEj6rJ2DejtH8/sZv/Ia+//u/Xy6fSeq8AGv+B+iyH22jUJOEeCl4pP12bnTs0exT1ObwCns3QY+FFF3BJVWhf7PFDsu/psQEDvxn1kkLLh32ab9tyZANugqDSao0WF0zmE+PmRVakzgAcNIJpVe84tv0Nm/zNur73g2npAA6BXlV4tgK/9nDd5Ykx7dVsw/DTZDs1q1b+pqv+Rotl0tqV3EigyqxKLVcjfrd//k7+s7v/E597dd+rT7pxS/WH/B0bBhSTcw1+ZMywxCeVDpKoHV8Owl2u31EGTeQ+xbzYBgZO52YY9QcB5rswwhwct0/K6XEEpu8K4UWyXFwYHL8ws/9nF7xim/VV/zH/6AP+9AP1YhvDbwaf+lLX6pHH320wR69JA2O6wneEX7+64/+hF79mp/S3p6Iv3375alsBBPIJ+AMZMpRTS3MCdQh+04l7ot5PeAQjlOncRLrTnMMOHPUbsE8tBzrvmMzDyQN2Ofm2GmvBnwYC43wUpgVC3xhgV801dMs2ozLUE6VsSaT8Op2rzuEVgV/PkHj5vUouUmnHcbT7JOBPXstWXs2/rOLLw3Mo9P2BgnB7/qu79L3fu/3Xk6MQ3B7h391zCI6jLi+kXkYQv73KKfJtOnzGFTMnJ/GxL5WNhAHuXXblBXSMotusvbsYdyKfIZKJmkXlbWnZ6/RCTa1gRdHUqnr9LM///N6FTH/B77ve/WDP/D9es2P/WjbD4x1hAOkSQac64RjYKtHoYyx9sSUjhTaY1+wC7/RlAAAEABJREFUxxwaiHnb9vm1X/s1vexlL7scWxzDY0ahNeVfvfyu7/g2/TD7yvZT0+gtVTQM0lgBOeUEtPUaDBWzNxBxoDWdeEl06zPRwy4yt70bCJp9jDCrenzYe4MZTm020+1rjEleQWB6lXJXCvOIMcBaItEn9BwRXHWuIxmTzI/vY1/9/d//A9ilIxVSsG+jjH1GYt62fc6D+Hd+53f0ZV/2ZfJadR74QzCWGV04juW6wzpyOW0f+HEMWXftZ5MO9qtqE+hnfuZn9PznPV9f/TVfq+/5nlfp333RF+lDPvhvqg67WnRVcxamQAm7VWobaZTBSMZuIbrkYiPBJscC9RirktLWxmxDZWLuVY2De+NEyu7dJDsXKMDI5J2QHzsuwO+EbpngyF4QmoH+GcsJR8jBOAgSCVBl9lV0UzUdCe6gLtIKD3ntr/6a/tPXfLUKsObFSktWpZ/+qZ/Qx33sx6oCE0xocXjsHivmJ37iJ8obF9dpBpMUyG5jD2x4Msa2GM141bTTjZrB47MeeFCjivwzqAktXfFhuRPZEzr4mCo6oor2qkqZ6Y1vfIzN+5zek89cdzkfGNn0ChIHmnXXoSyoGcY6RG3odFDPzVso5J98882aeenQZ6iqooeEr0q/aTBcHmv4pK21g7AzbVJGYfPUoOidcpop57pyUkY/Y1csWt70ibnB2q5Zn1r0FfsIbuARu3vuVi8QDNlg2+EpxDWeTmzql5GPiQZIsCUyVfTgPKG7ZNVdLtHPeAol4DgbQOU6qKJrcNakRMMJZ3E7A8cxNY9VC9ZUZf/xyIK+C/qRbcMKn027IeceKjO4bqswb777kDCp1NoTkEShVa9+9Wv0L/7P/1PtJkSnHcCDa7kSPi0F9Ln3n+yD73jz4VDin3qGJd3gpv4//sf/yOZ1T1dxwA3yFt24tavP+oxP10d/1Av1y7/yWr3v+72fPvtf/Ws984+/Nf6PnDVOJW88Bqgox1uOeenk30tvKnTHMSmgnACssM9ODLKvYFKtaJNCPW8LNvaptCV6q7SblsdBSmr1EGuMknnV0/i633+dPuh/+yD9s3/6T9i07OmDP/TD9JKvfQm26QRIs9mcJ5465rCUyWZsso/lHvUOb/9c7FPb+mP7LDPaHDJPIPN5DKbLaaqgMT+OQzMcucluIWivVOw7K/wn4Ymm40/gOOVkfJXSvBQ5Rh0/YGqd7CMtuTuZEedxl/YrKCsIG1fHXUDggYn/WBdH7ZMGUkAN+5B7PPcaEvyj2eZH7nWZRjfrNDHEYftU7LPy2gNtxBAPPeX4Nsd/XPcmeg+ePf+kCTtD2xkRWq1Weru3e7tWv+ilwrCTddIjYIXBCg0L53VhuRzZoFoRdJxALOnmhFPJvuObo465br9w+3HDihsZyMm6PRLfxqY/81EZlHR0TNZijPv2CblPEmpJBX+A6Yu+8Av1eZ/3efqu7/h2fde3f5v+3b/7v/Q+7/0++vmf+1klQShNC9jAtxjYaiddIkIjm2VUrOSmt+NZSrMNa8+c9RE02h2ZU/h8wsw4Dnr2s58N7ETlJLx3214hmNjIekVReuZbvzWzxtgSPlN7+M5Ze7dmGIaYw4GK9dapa+NpPvYstEamPAeDNXbedCfZPsK2sKXSiawiu5PkdtMQh+1nOmoQ2C1Cnl8FnKJ80K/1YWiPdlo33ZYlQ4ue+VZ/Qnusu6lh2rtt7Q2A0C0WIO8N0rY3vdvwHG545jOfqT/i4WzXdYc7zlGr2CajiGwfOi2fUiscyP5TmSv7neuC9bsuTllE6D3e8z316h//Cb3k6/6TfOPw8pf/F33oh3yI/n8f+3EKwJJbxeXuDe3dfExvevQxvfFNj7dgIIjRjSEgysx95JFH9Lu/+7ssfMvW5r6KMnx35M2wN8buf9Ob3qRxHBuMDeLy7u5uq3uM2zxud28psdC7fuvWHmOqpCI7VMcNzbByG15B6+bc4PJ4phEc0o9Djey8b+2toDHq0Rs39Ohjj+kx0g3KHmMaToPh4OV1r3udXv/612uXR+vGRcxWDCs9jvyPsbl406OP69HHb+jGzZtawed6nsJbQCObDgb0phBvJxewR4FKZOACoQ/5sL8l3z3+9E/9jHwkF+vId5MveMEL9NznPpeW6XTf7nLQo9C+hQ12b9zEFrckDGwZu1L09s95tp7//Oc1JyV2svHZBf7R/eS3HI0fUFpey/3/kfceAJYU1f7/91T3vTO7S0ZRMQDmjIABBSWK6Uk0k6OIKMGAggRzACUIgoiCBDOIoqBPkaBkUHxiQBQxhwcSFnZn5t7u+n++defuzuLusrOk3//R29WhwjmnTqpTVX1n72AlcJiGvHBfqSLfe8j0X//6l8wL0+Y8l5lP42PjRRfmzLmj8LGHYbRtpoeVRtiOe/Oee2qWtwIxhBaFNPz5uO5gxjwH8hu1uS/L0auWLbyJyOoBRQs5JnoT4ILvyG327bM1FxrG6Kz7U6En/bE5uuN26EEut91hGd+pO9kFaZEpioD+NOqxmpyhyeB97wFzLhM2P0MMdI0pU7+ljvPmogs9+OBnp3Hqmhd+Nl7rtunu9VtQtHLg1Rubq6C9ByNLHTNVi67OvetOdmNu1+3QN3v27fRltgzbg+oLX/hCRUTRHecNeeX73WU31Vbcj2EyPS5rsTmshAG0gbcTmkA/ydIcdLVlULO/qWu3aunv3MIXvw2T+zY2PoYjwf4YCD0Yur35JNo7qDIPTOfUNs4bY9U+O5P+ewJx15y5+gurJLNvvVkJh244wnHNGZuQ7dB6MRu9vguZmv6IAQ+sq3fccbv+8uc/Q/dcuU8wGMhwFNj/+783E5gmzWBr2+0sB9NNBfnu9uaFnzET3QkdGZ/TqaQOA7zl0ydabbBps6JLvujbbOrdcttthS8333xzseOCG8CGZbjup9PdbePudNBEwzbmlZ+d59RgE2ecdhr6knURk6B3vOvdesITn0CA9ViNsN3e8YwJa3a7W6Djb3/9a9EV02I4DbwcG5+jP9x4g/540x+gsw970EGzxwgmk+svaOuzsZHZust2AR8hQ72JMfSTNDGuP4PnZnZLB/ocCuAkri28m8B2/ow8boc/5gOdo1Tg7unIIz+lt7/tbfrOuedpm21eo9VWW12PeOQjlfBNVZX0hje8AT/YLfVNv3XRsrd+lzHlttuNhcl20ktevL4es+qjZftp8aFj2M3EXbNlO7h99lwC636pW4BxMTzTNhsdMrypyfmm1brwpz/9Sf/+97+xC3hF32n6H6f51cPG//KXv+qWf9+iFv1oi0Kn0t2GwGts7E70Y7Zmz76DNHsePLe1HvreIrsW2wGA5s65U4WfMHOc/riOaTZy302f/YoDhwYDmYsONtTzRINXZWTdB2fGDxV59RrZFjNcACS+Rth5b54dtzRyfzPthD2Z/kG9EG5SkULO9/htWu4s/Rj0xfxqkLXpcpqDz/BEpo9/85jrcdD+TRCCq1YDfxr0ouMgVUGgJrXw1rZm2C20iOOVr3ylnvrUp/IkGb7LjOs2dOlvf/sb49V4yXcF4zX91n0/O/nZ4/E//vEP9cE3AOt4IOMfxjWb8Xg2Oj137hzsoFfsSjwZv/H8k3b/YEz3s/My8mnansYYTzPAWiWhqpqgX2NM6k2j8Voulo+f4RoQpXHKDcd8aXEuLTzoIZ+7oOEOfNnsu+bKsoPRcCSA7JaSYvKuAQ82e/nL9amjP61PH3uczmK37iR2O/fceQf9/ve/Bw8UQtcYY9xfsUkHiqaj0A5/Td9cfK13Ef7693/I47HFat/mYHeCdo5VLNuxO2drAvr6yJVhWk95ylOIFdaDnAE97svsKbbjZ/fbfYZUGadxmY6h/TjPZabDduk2Tq7XoKd9+OKxfPPNN9eznv0ccCWqJ0USk85Q0MMxxtYbfvtb/eEPf9AENtdAn3E22NicuXepaW3nTeHfBLxomnE5uHUd88L47I/mwge/O78Fbh+/bn3pQYPpDOygD7wWHe4j3/FeH+lDTpgOqWG8t567Pbnzzgwst7f/nI1c74RHprMPfVPrZlr43TwzL/3s1NCfuejKOPb6bHjw0k02xr/Vst1Yhwy7yCypLNBbbzwBF9QZ1rBPgC/n1H6usMIK2n///ZmI1KVsOhf3GnaK7isWaJhkG/DY4/sCRbxAJtfJ0x106rKM0B2ZoRonPwgqslZbbbUSeBr4v5gUvOa1r9WWr361Xrv15tpss0204YYbaYwgyQwwc/ckWNxkk030+te/Xs9+9rPLZzcuMwP32msvedtmo4020tZbb611111Xb37zm2UGuY4Z/jYGHj+bNNN0B4PJVlttScDRqodx7rbLzvrlL38plwllaJsJve41W+nXv/oVInarQbLSvGPffWVHgo/RBKslPQLMS378E11w/vnQPKZttti8bKlbsTfYYAOtzeTJfTDsc779ba211loy7le8dFPtvOMOSgQVGaW76c9/0yte9lKtv9762uDFL9YG66+nDxx2qHbbeSc1KIopyBi2aTjwgHfrissvV5WYdS6/XKHbimLlrpDasswcv3n22frm2d9k8PEEJxd+X3TRRTrggAMUYc4bouh/w6y1p/Ve9AJtvvmrtAX0v+hFL5J53jIyQJpuIkD7FpO+ip2iMZaBvvOd8/SCF7xA66+/vlz3ec97nn72s58VOkyfB3Pnv5h+ODl4dV1PaNwXy2bvvfdGzhtqyy231DOf+Uz94he/UIvWOX2MVZONN3yJXrPlFoWX6zxnTf344otLeZ8gZLs3vpb+3Aq+FhlMaD1k/mImNy+BZ+sRKO+2y66ay1bW2HjWued8V1//2lepm1HeUIsxD3o+/2q+/gQZvuD5z9fm6OGWW71aLwbORz5wGEGG4H+r98C3F6/3wtLnDQhANgDX85+7jm60M0YuHqQ+9IEPFBoNz3w45sijtPkrXgaNfbXIcO+93qr/ufanBXGGtzbQ0wjyXN98OeWUU3TccccVGHamL2G1eA4OgqrYfKOf09b6Y9gGEhG4Aumb3/ymNtrgJdrwJetprTXXLDSa72effbb8mdpXvzrov3l7OXpjG1kf2a233np6Pn327qBpMNzdd9+94Df8YXKZdXjbbbdlMJ2jjJzmMAF453776tbbbpXbvegFz5flWzPQJ1YMb7nlX3rFS1+qPxNUuf0Qlvu5/ZveqF/8z2/QzSTlSrbRXXfaiSoZXjfls54zzzyTd4rhrZ3vTjvtpHe/+92yd+zhoH9z/Q163tprartt36hNNt5Ib3rjGzWXCbwZ8v5DDkF+68pysk48d63nyIGB+29aD//Ex/Ui+r09bV7w3LX1owt+pIaAqmdbpG9/+ONN2OGLFBjVTQw+22+//TyeGIY/kfjoRz9a8uaO9fTxj35Mt9/+b0Gt3D8PXOb/977/3yVg6DOJvPbqq7Thi1+k/3rlq0qQ+YpXvELPetaz9IMf/KDwz3BvuslsVVgAABAASURBVOkmffGLX8Q/bCUHRP/1X/+lDTfcUA6C7Oy32WabsujguiAruD71qU/py1/+sl8HCX65j6ef9kXtt9/+Ou7YT2vTjTbUGaeepjGCnyqyvHp4663/hp719fLNXqqtsbPXbbN1kYNh3/j7G7XuOs/X9m/aXlu9evMiR+tjC38GSAZX17V/s327vy/B3l+EjbzkxS+UzSxF6Aff/54uv+oabbbpxnrD616LrDbRFpu/Gvu9Q9YL98s29Ly119LrX/uaIrNd8XmWeQafAxjb1jOe/gy9A33bbLPNdNWVl6uPDuTJvk7VWfN+xx13lGlaH3rWZ9f7+cg48OQZ5fjSl74kw3MP7iIwWI86puc1W22u9V/4PB1zzKehfaLQ5jpOti/bi32e7W/o25xvXXjOc56jN6JL5sHrXvc62VbcbmqyXpiHz8VXerx7GfzYeqst5EHbfHRfLsHHbbDeutoIO34J/uyFz3uubrzx94UW6+e2b3h9GWNQVdm/3XTTn7XOms8pY0HLuHXOt74pL6y08MW4DfOHP/yhPvjBDxIstWoQyg47bi/TojZkntx26y1a+zlr6dJLr1Sf8lO+8AUd8K53FZxDGF//2tew1/8p+u62ezG+eqHE5S1BlO+wVwC0CajyA1HP2/d5uzZ4yUZ6tXUIfbefv+yyywp+y2lDxuz/vfnfSkFTZP3L636B3F5UxnfTfva3vq3nwoN+b4yxrpH71TRJF110QbELB5bieOc73yl/uuQ2//M//yPL4Igjjihj0+YOMJ/1LP30pz8tduY6733ve0v9Poy0rGxnXlR7Nb7fOnwzk8DA6U6wMLLxS16sV73i5doSnd0UH7sB8rn5ln8W/lxz1VVam3hkK8pezQRmkw030BwWDMdZ/b7pj39HlzfApnqFNZDJIsNd2gndtn2ajk984hO6GJkP5e86e799b53JWOuJnheBNkA/10VnNt1oA/z6etqE2MgTQNddXErEBp1uh7irVqdTax3GqnWe93xd9OOLFfi4Cy+8oMRS2zAZtz7bn9kPm5YvoAO261133VUbE8O8Y/99lJueXGaeexxYj7HD9mU7e8Fzn6tgoW6CFe5zzjmPXY+Pyv1zOvbYY+fFCraPddZZRx6XDMu6dMEFF2hNxqzXEgMa5pAOlzmmsG29isVmy9G49n7rWzWXGIAhRvvus4++9tWvFFzmhX1bt5v0i1/8TM/Hn+xOXPearbbUus9/nv7KwrNhXnrJpfgh7IjYILdVaXvRhRfqQx94P/rfL3bifntctL+1vX/3u99Vg65kdOJLXzod/buIdmLnW7rkkktU4kvGset/c70O/8Thahw0QZD1yzHBy4n1jNv8ILucfrZvfNnLNysxx+abQ+fz1tYf//wnlRgF3+mKmAa4WjleMq/czrD8KfIxnz5WkKTTTztZn/jER2We/v3vfysxpu3LZRntu+3Wf2un7d+E/k3Qv6yjjjqqxGuubxxO5rH5bfgexy0r0++y6aZe2+ru0w77Gu9Sdrigmv8BMt09JyLUh5G33Py/CPlLOuOML+lYZsJmwqGHHkq3giC/x8xwohjzd757jv77+9/Xcsstz4D4FZn4I488Uquuuqp+8pOfqDDsmGPKwGpH3BCQeWD95Cc/KSv8j3/8Y12FQc+cOVNHH310aW8Yd7AK7rpmlu82Es8srQwNTveO229nMOoVoXvlf9+3v23SSfckHHEWN1LFsupzMeR3vWN/NTg7tzf8L3z+JD3pyU9Rn1njnXfOLsZx7rnnyv20wn+eWb+F4s9HrrjiSvIv1PkX/1gzZ87Q5086SVFJ0YzJQr708it0GX24nHTYBz6olVZaWb/85XVFMUz/9ddfj3H8Qmuvs7YqZmMrrvQwkwiBBF7Q2jGsCD3yEY/QLbfcXAZK03gmwdib3vQmjYyMqBzUEU7e/AC4HsNuxDe+8Q19F7rNx9HRUfqTy+QiUi2vRgW7LN7u/vNf/1b4e+WVV8rBqI3HPBWHcfnZ8nK55XHppZcSXN0Of5sSfL7lLW/RE57wBF199dXFeZ511ln6+Mc/XgYN99EO6jWvf4POO/d7Oo/g4wyC3y+fcQZkIglOT96afiO6qwajtoF7d+syeOu7B4SG8hbd8+B8J6vxEwRwE161oL5lAakLnK7nPn/nO9/VuUyOzvvBD/VNnPiNv/+d6ioYFGbrox/9BP2lz1depctIe+39NvjTg462DEx3zbkLGhuZB5dfdqkuo9/erfDEwbTczmp3Aw00kNCfO3gfYxXH9LjfDphMh58Nw7pt+QR1f4UOvIWJsgcel5v4zG7KOMs9WzMAXHnFFbrgwh8WPv/ksit1Jfqz5ZZbyrDHWIXx3WmCWe/nPvc5WTZX0MYDr/Nc1oM24/S7k2kwLpeZDtuR6xjeUawGP49BYyX00zZ0679vRRaNGjzWbbfeJk+Ubrv9tsIL0zpMhnfHHbPl1SyhfzCi1LmdXZ1MP1vSkA8551J2LAPQjTfeKNssTkO//tV12udtb9XJXzxdF11woS6/4nI9f5219Ktf/Fx98JvPP7nscl2BjC7h/pSnPg3a+nIfvkqgfRMTgkuws+8TWJ37/R/qyE8diW/5AbJsJGz46E9+vDjgwMt5onIH/sO0iMN3T37vZIewQb/MIwflfXjnMstv3333Lbt77uMYE5rzf3Sh9mGg+8pXztCPfnSRVlnlEfoJg45txJNF24f5Yt6+//3v18477yyXeWDy4sjrWTTxqpwHswsZ6FzXuPzbJftHTzQgbd5pvfo38vDEYYUVVtQn8I/XoT8777Cjbr75FpkPhx1yiPbZbz9dxKT5RxddrNcT/L6CiYRt59GPeZy+96OL9f0fXqCfEOzttMsu+O+vSfB2HhIeDMeysp+znV+BP/jBf/9Qj3vs49SHjyifxljpfsuuuzC4HQ68H+mSSy/XRhtvrPe8+11yP35GULf1llvopC+crAuh5VJseI01Hq+jjzyy0PnDH/5AvyeAPhGdfcWrXq0D3vkuffaE4/UxJm+9iZ6sD+OsLFoO5on11n2wX7oCGZ8HPcssuyy4GpMz6df7PKNbvYbJ8wuKz3OA8MPzvy9/K37rHXMMlh4Ozte85jVlXPEkzXgM2/3dmsUq43IA6CDdgfFKK61U6g5aDq7up/22Jz7HMjn5ETK8+CeXyosDloNhus6//vW/+sQRn5T9mNO7CXI9SWqxA/P6dha9fHfyrudhhx5CP1oC1PHCK+vb7bfdpgYfZ3iuZ320rraMc5aJ7azFxhreZ6PX+7CwNjLaVW4n5PpzWKywvru9qTdPx/EfE/DYz65zB37LPO/hS8bxq4V+aPSQ4jrDu+FYl81bT5K/zeLZmYxDhuF6t956q+wbgwntP/75Dx162GHY+B0yPJeP4Rsf/ejH6NQvnkZeoy4R45y54/rK174h+ynDMY2mZQwaTbNt6Oc//7mWWWaZIgfb0Le+9S19+MMfLrtLrmO6zBffd9ppJ1m+tsEfEz+88x3v1I7bb6e5d7E6jQ67zhdPP6Psep1/0UXafIst9d1zvmO02NLN+j6Lhj/Efi7Cnl9CoH3wQQcSSzSyDNy/PouTmWDK/Ha/SqyBfNw/y8V0ux8t/PPdX07MZUemxdYcV3iyYV9+Ob7swot+gn9HvsAT9QsRi7gYfm5b/PEg9Wnzt7/+hdhqWd3EgtcJJ3xW50P7RRddWMYC0+Yx2Px707Zvku3y+//9AzkWMa6f/eyn3HKxn5q44zIWoS659Ap98+xzgLmcGiYXo1UuPnQwDraFMvP561//epGFbWZjbN95LfR4onfiiSfKE3D7EI9J5vfhhx9exlPTZJ585zvf0XnnnVdiBduYfZnQYcOx/RlWLtiiXJ/8lKcWur/3w/P140sv0/5MLs9mga0lXrTOWi7uZ4sNOM/6PZu4reHdAN7ATuY111xTJgnGbRr7tDUer/Zbbn7+7fW/1aePOUof+tD7NVILO5wo8Y1pdvl3zjmHif1lC+iq4ZeE/Ky3/hrHOL517nf18cOP0KteuhE20S8jY6nHpUUXjNN9NWzzwGP4G97wRiVm3qPEdN6Fb+BpSxr0r6/xiX6RRw/btd5VnuCxaHDXXXNk3K4L+HJa7yawZ+uN4yDbl/lfCqdxCfrVUj9iIAseS18ysUr2UybHaQEPK82bPGQXuDGVxun4aLcmmH2kHrHKKmV72UpbCM9Z/u7LVS24TMd6OCN33rNkC8yDqAfjlAbgvWpqY3fgAxkwL8lB8ZOf/OQSGHvi4BXd008/vTDIzDATzCwbqu92eKCmeUApRPLk047pq1/5CjPy5+hV/7W5UoAT+qWWmXWruq70WlaWrrj8Mv3zL39UB2P5PcHlOKuwazxhdeqHwciOwP1rWB27+uqr9aQnPUmmf1NWYrvsxAisHfqz3vovIZj4EXbQliQYkTpdVgpI3RHuHb2MFZtddtwR42xkmJ874QQdwKAyOjpDFZOZFR+2MtACCoXSJUBkUq3uSFdbbb2NNmHHxgPGpz/96bKiGREyTyyjTN+8cFSnQrbs8KycbW7lyVkCaqcK0W1wANdrSqws38lW9MiMGep2oZP+mI4BhMHVfe2Q73KnGmcTMeCNV/1+y3aiZWpZeTJj2b3sZS+TjcK0GUpG2VqM2Xrxd7aEn/b0p5dVXG/Nu1wCXqbPGMuMmaPIvgs9HXhWIwdpRjfU7YQ8yTuIXYPVGIQev9pjdSzGPpeBxngYs3T3IwMvs//uFTnYo0fQznUT+LrdjqLTVQdj7dL3KgW5sQCIhoDyT+zU7MAq/WHvP1SVmUcNVFstfeJUgqe+Z1pT9B9nJqckXwA/+/ZbdeCBB+qUk0+RJ9IJ3TFNgVRGgD/SqVSb351RZFWhF93yXqEfgJp3us04jmQoG99rZDOs4HIPtv7UyZ+2eTXCemC9cx3rhh22AwH/WH+HHbYHD6s30CHSBIPinWyrf5AdmDfR/7VZZXI7oUcZnULxZDVI8O3mf/0VOq2FrtFyobMuVPDMyasd+xlMGj2oOwiJoIz8K1l5dmC11jrPVd0dYRI+UwcdfLCexwrTXLaP24xfgR+dbhed6Mr4RFv7Aa9UvZMdjGWXWxadqfRIJs2nsUr/owsuVMtq1D8I4P7ypz/qqehbQKcETi14ZOA7t4WWGlm6WkQQNPT0zW+draewdf8GBiDjrbGXEz97gk7yAsOTniIHauZ5p9vVwx/+8LKbYv9l2iJCb2Vlzatso0zeR9Azw3na056mPzDhWY/Vvg996EOyPFzfg86hhx6qFVdcURGmaEDnzSzWtAQ+O+24g3bZY3e9iF2yD3/k4xqdMVNHH3W0xgjA7mJC/dJNX6pc5NLq5ayu3jl7tn57/W80g2BylZWXRz7CJzT67W+v1wvZjQSJBnor/CFJok4l65HtwT7HNlKlxCSu0VxsKVKlI486suzkuE9daNiLgNUrgT2C/2+d/U2975BDWBkMATsJAAAQAElEQVR9bpGVfYInyRf86EfyLqN3gR6NDb7nwPfpv5g8vOyVW+h48/Okz+van18LBYk0/+wxiVtuueXUqTuKTlej9KVKScE/822ocbnIsCU3q3VgwPtdd84puwYjI7OEaAvQiCh97CIvy81p2F/fPRYZn+FV2JtXvT0Ia8phvLarg9HRF7KjMHOklmXxNlaZf8f40UdWLcp0K4F/B32uOl11uqSqhg7T2Mo6PaSpZWf8jVu/Wptuuqke9ahVZT2NCPlwAGEb96cLvpsfpi3TU5FcLVG1T6Dwpm3foM0330JPeMIT1UGPLVvI0D0d7t8TVl9dazz2MXreOs/RlVddrQkWMSqobQASSTyBBEDG3aIHTt5dfgSLWlShRFAj8EpjBMvW+/1ZlHvs4x6noX8znfuwe+GFOAfUWdLVV11ePlEyr3ld6Gm72W233TRr1ixsfKTU90ryj9Ap0+FG5ssfsCnD2ZHxdQbjmfVzC1aq11n7OUwM/ldt23dVZejv0b+5YxPyKvUq9CEi5E+DHvawlehsq4wdva5M8m9VlRqNsMKa0akefB4bn6txJkIT6HtLPQMdjj2mw3KaSwwxgW9uii62qunsv9gBeS0T1xkzRopN1uhFoMuFcQayqETbPsH8OCv0c9k9Md3HHnOs/hff9qpX/pfOOfc7ej3+ybIYGRnVskyu30tM4fH33+AcxUY72A8bCcrEYx4Dno4/BCyTuH6ZmHUYN2ZB10yS5RWRFJWULDTomifjCC2//PLFtrvotPkdEfAry5NKfyXi8cYyMx0fZJfM/t6LEoAp9SwzJ08sqirN03kYj55JIUFXq/Feo36TGQ9maZR+WW7j8P57LIg+fJWHKyZpC1pF7sn8GYPnE73xgseAEvBfSpxGb0qeFwM6jCV9dABxgikTkI/rDvj05rfsqc8c9xn5M8iaIIqhR4bRUvG6X/xC70af3//BD2kEm9bdDuuG6Xe/+hgdJOgff/urNn3pZgpoyAY0L1ETmPb5f/3b33TQ+96nk79wih7+yEeqi90q4ADlmX752fh7yD6jA/ah7mNDXJIScBr3/m7E3O01Anh3y1viVxTbfUvcp7aZQK8nLB/6WvqWp5ZKkDbMiPJAfxT8e9jKK5cgdhMYs+deb9GPLrigbMPccsv/Uq9VA+DTT/+yTj3tDHYQTtaz2caawyou0pOV+dRTT5X/Wsgpp5wiP9spWJlprIiQg08/D5NXHaqqKnCd51VLz2aH6dPsXsBGF5Xkztpwv3z6abr2mp9q2+13EIBLsDqB0hDDEv7QAlydblfvO/gQeaZ8F6uP7z/sUB34voMp9DkQzJfZGnfQc+JJn5PptFFY8KefdprexYqb+3L6aafq4osIWEQ7EGQLHoYlheAvuVKFEm1M8L8iq4c/vvji8iMWzxBf/JINlNCEzugIs/7lFRHqtbSMRj2EUiG4VFXaeJONtTpOfvMttpAnDzZQ+aB+KPxUkp/8nfdX2J7+ErSfcPwJWhmZedVEpeeClwE/qA5xf/jD72XnMQUEBUt29hjc7UzuXtuDsj8tGeb//NqfsVN1hk774hd1JnQ9/GEPV8YxVJFKFfRQ4+wuzL5rjiIqBfktJbCQqxThXknm0yFsSV53/a911TU/I9gd0Tvf8Q7605jjmnrYYZ3xpTPAe7pO/vzJ2gq+3T77LhSbwSEEzEzQFLLBqxxklvvgkuGNd54+/KEP6vwLL9RKD3uYgn+myfLJ8LLBq3a4D1os/toy0MxmRf6www7TW9nleDiDllvMw4+cvWoHVerhFBrPUKhgw80gzTxPPZ3nibl5MjV/+BwR5bO/3/zmN/LnIh/5yEdKMGun7bb/+te/5BUP7xQ99wXr0ixIGT46SRNjPR39qU+hOw/DCb7S5svkLauxYOCDyUsERPuzenwck9lDCaY+cNhh+tiHP6rbWVU1/wBYzj4B1dWs/ni1yjZv/XBBps+W0/IrPkwdnseykE9WxobMi5YJjAdsuqKIcJN5yX3oozPdDiutogy9cd5Id1Sz77yDnJ6+wW7T/vvtowr7cUPA+7ZgAq7zYbEqnl1ouF9lhe18Vru8mjngcalFcWiFlVaBTwkcziOLN19XYqXa92FaYYUVFAFtwwzuj2SQiAg98YlP1HPZ7fEKuAMOL6A48IlYsL4XaVbGXh7z2McqwAN3ih1ssOHG8qrxHCbPf2SC+/mTTykr/p9n1f90Vld3JuB62MNXkcH584svfOHz+uIpJw9+2wN/zStYLmNzL5wgb94ZkyXOz2zjj8Ag5mNaeaUVhOGI8VWQI8PxhMd09ZGXdxoiQsNjxowZJQAQeV5FXGbZ5ZS6HVmvGyrNHOmWgMeLCppyGO5drBjPJGgs2W2WOe7nlksGHiQV/Lxy5jIpO+OMLzGunKHTGH/WXnttVlfnTqlDtUWc9mW2zYMOOkgnn3yyPD55hXRh1d3PxxZ5DEtDVV2ViZ/50ELr//z8f+QANmMoPSK3HnkMP/gbSWYPxBvOIaxub/Wa12qb175WERSY4YK13D3W+ZOdTxxxuDzenX322bRvRS144TpUAqgnoZtuuIn+a/MtVUAAu0rWFgDdw9llDLz2ul/qf379K33trHP0wfd/QGeffSaBW1taFihGyJvt12OheeOdh8c//vHkckIGV4LqMb2f3bZXvPJVWmvtdYqeWo4us844cNv2Tdvpox/7hH53w+900IHvod+vn2efpd7dLp7MTc2KiALX/kschu8FENPlADpikljKIqIs0LTwQ5PZZ37j6/oyixinIWNPblbA94xNtGU3bo9dd9fnP/8FuX9nfuNMuU1E+FYmpUd+8lP61CeO0CeRx3EsXM1m11Uc7r7pOJOdGMvpk584XJbb7373O9omNZW0MYuLe791b3zuSToLv/Td73x7MG7ROAdAFnlmnfOtc7Tnrrtq91130l57voWaWT+6+CeaMdLRP/7+D9XonqCTgnIm4gnHYdZpg76eBb4vnvwFbOJ0JpdP0K2MQ+bJGEGpfbHr29+WxgpN9GkFXajQwHZ4dv8mmDw57oigfFB53vXmm2+GjloR88siQtbxFh11Rbe3nE5nMfizn/2sNtpoYzX48LYBgSvgUGw/GYZUkQpuinXDjTfpxJNOwi5P1Qz8wSOZZHti7Sb+fcunkMcn2eH4FOmb3zgLWaG72Nsc4gnz3LGbv2b5IvHH3wjYTaGT2//gvB/oU8d8SvbV3U6nUGCdT4krdN9667/Zzf6kLmQn1b4syHe7BRL9zHThvPO+p9PxvV/7yqn6BTa1xuqrlT4IZBQDe9DK/PAk+ljGzcfhR8xbqijCV9cBNw2cn6HBO9KHH/GJolPHHXeCvBsfRlggUtFN7qeUIglWzocOOvs05xu95eM/cjK/gopvKu/B1QK1MjrYtTJkBUFERjGasiJgpfAWEFVVd2rtsMMO2mnnnbTP2/bWrhjk6aeeqlRV8u8jvLqzqw1h990p21U77bRTWd1zWzP1K+wWWOmNz7i8wmEHZ0ccEWXl3zPrA1m9fS9pv/33l8jPGhyG8aMfnY+RflafPPrTWma5maqSSKEKGjJdc4d7ROY5Kq37ovV0Ko7EK+jLMWt/xjOeAbgQ4pMZ5L54pfTtb397cYz+3Mortl8iMLej2IPVwD0YqF/wwhcWRZloEncQSgywGUVu1Bbuh7rdjo5jt+HCC36kyy+9VC/dbDOZppSSnvbUp2uTl25KKOo29CZVJZipWO30IG9a/MnU49dYQ/6GzW1AIZBx5pKiZEgPZ1fota97o7bbfnv5W1X36dOfPo46banRgsWDd2Y15qY/3KSVmFwURUUh734vDRZxWYlgyby41VvWKLllZtn9nq1Urw6VZsjGq8o77riTdoVPB3/gMH3961+VB5OIgM+CT7zSySuvvEIzZs6UB9sJHHqP6T8kwb8B3SFpJsGIDX1FcL90s5fp2muvJZfThdyGpyed1i2nww49RP/69y368UUXaBz5COfk6l5JbomG3edhOxWKxJb77PIN7EuR0Wqrr6GIVIoaCMqQExFKrEohKWXL1/l3S5o8DN+fwhxwwLtlB7QJq4z9SbwRoQiS0DgA86iWu+Xj5qDiZizcJk/Da5ikO+D06m5ETJYseOvgDD25s5y84u3B1YGmazmI9Qrh+w4+SJ/82IfL7lSLE6cLRWdPJdA851tn693vPUAjIxW2EAr0tIV3/h62T0CU29BLNthYZ7P1fyArKN5FeycT6uWWX06ogyLcp8zK383y6qFtaFlsLAJYk8m7Ij/6/nmaO95TZnVlznjLivEc9RjYeqzgjc0dg9wg+ZzPhwpbfsITnlDobghaW/jp3UHvOjz6MY/RXOz7RlaCX/PaNyj459YJnDlnmX8tBPqefW8n7Sck89U/Bj7h+ON13Gc+UwLbCApIkaSVWZ08/jPHQh9BKfZjGG4zwcDqz138Lbht0/nf//735YmBy43PwbAHDcvMdfydtLf5PcF7ODsXHpidb1qHybsq9oOWmwfMhn56IeDSS35cAqMVlp/FynZH27FztNvue2iX3fbQ9jvuojduuwOreo/WxESjUWxm9z3erN3fvKfesO2b9JY990Q+83k5yZ4hynKnxxrWGE2BLyICor9f//qZmmAFFGGp7feYjNylG1n1dRCy8soP0ylf+ELps/truh0AexJueb385a+Ux5CJsbli8ZeV6gndeeecYmseGzTlMP/sV7w7Zzr8PqSzbx70GujLioiSpCiB0U477agdGFPe/a53sFh1s77/vXOFkyQt/rztttvwS1/Xe97zHvmv2HmM2mijjYquTG1p+dimTjnlFNnXNdhhH1pu/t+bZb/nujm3uvKKy/SIR66immXnyj48oALb8dhj+7Esz/3Od9Cnh8u/bTD/IkIRYRDl/kT0ezjWebzbZpttyngBUaU8Y6w/u+YqdZiAve1tb1dxpOCwb62SVClAykk967ll4jZOhjGJSMstvzwryivocY97rJ73vOfrvPPOVQucTt0CYQDDddddd90yXu/O2P0ZbMOTrCHMPh37ACvNv73hBr3xTdsW8LRURJQk4PGoV7zqVbrskkt0yKGH6GsE6P4MLWxYRrCQ5EUo64F5bVy2M08c/LuViFDCJ/k3R/589mc/+5nuZBHQMnFy3bO+ebY67OIaR0TodazS70Bsssdeb9WHP/pRXfpjFv2aiRLQH37k0dppl921w8676eWv+i/lNqvwinYVq/Pvwn8fwGTvPazs77P/O7Ucu2LyESpy8U6V5TVMT37yk+VdoBb+b7LJptqHXfNf/vJXev4Lnqd1132+IqLAN56GBRb3z+AWTKHNt9xCJ3z+8ywOfFFHH3+i9t5nPy3HJLzLjoh3rP72t7/L40uDLjr9jQDZPsa+tt/vsyD7JPzC7nrzm/coY/0H2fE0b7yD8jh2hyIm6fAP92WbIvFM7wsp5oHh3nLLLXIcVjKnXCKC/qwrZF30SgAAEABJREFU27rl5LpOlp3HHPs1V/fdCySOpzxJt81fe+3P8bnZxSUFV0Qq8QDLJfW1xuqP0x74rDe/ZS+958CD9fkTP4fttfAu5HHs3e95L/kH6oD3HqjXsmNUVcRgrXQqk4VHPPIRsr7apo3XfjaQh+E7bbH5q3XQwYfpMUxI3srkbu4cjzdtkdvtd9yhl7zwRXodMFd5xCpFxhD0nye6jZXpla98ld60/Y7afpdd2YE9VJ4g+VNnWGpUJblxooObb755+f2SY9v3syDqL2myxyJosx60LPBERNHvd73rXTrwve+R9cp2vsLyK0jEcAJwBIzizTJaWKJoqU/DS8CHpPkwQFelUESItUN53lpXoakHrmfwOhRri0M84B37sVL/Pl111ZX67fXX66c/vUYOCMwIO/kAqAdxO1H/OOyXv/m1PnfiCeU3BDWDvb+n9w8WvdrmAdOzQX+WZCKNzXcz0crtSYO/rzuBYNtBup1rgulWwA5BUUloV113VKWkBgEmmFmB5wK2NL/xzW8qVcwkyRd0JScCVIrpcMj3KiVWi1bWU572dH3iYx/VzkxqUlXJQsFvoJy5GIRXEPyd68c+9jF5Fd+4HfTYeXob8AoGCv8d5gqGJlKfoMq08iivrpr5gbAjQo9adVUZ3kc/8mFtxG5ChBmf5c8JTiJgQecVcL+lkVf3MoT8lFXbKy6/XDa8PTEi9xEiFzwjwBVFqOMMzn/+0x91001/0A3X/1YXXXRR2bmgsLQBfPlx34knfV6pqnTXnXfpVzg1r1Db8XgL2N9gRwzgRURpZ/kYRsTg/WGsxu+zzz7abrvt5MDJP2Tz96g3MIDYcUaEgpa3Ebj/5obfM7j+Tj/67x/Kg1WVQsQAsmwagpIb0JUPMaCs96IX6Ybf/krX/+aXpF+zunqHfvXr38h6JeD9Lyvmf7rpJpnGL59xqjYjuI8IsMw/IwLn0gOfcf5elyOf6/7nF3r8aqtTyXxKcguqwTOpRUf8TGE5rWMeQA/9wAf0mte+TglaRYsgKWibLCXpzzf9Eb79Uv4xvlf0vXr6y1/+Ur/61a/kAU6Txwi7Sv5tx6NwZB9G7nWVCCoqpcq6pqJndtQRAS1i7Ac+OCOMMZTAG5IioiTbyCUMwNZJ66E4IoKrSrlt1m9e1beu/fnPfy7fmFqmT3rSk0od61CHyewarB4ee9xn9BZ2EW+/7TZVYEtVpb//7S/6/o8uhM5aUKiUkiqAdqALs+OdbM5wfmdEM0ZHNUo/R1jJNOyMvlfUtXO3DTvYMO5EfacIgNF+gw020E+vuZqV1Y/p17+4Tmef/U294Q1v1G+Q+bfPPkvPfNaa1MKy8T+YhIzPLWto3Gvvt+r9hx6iUwnkrmOl5xRW1w8+9GBtsdXWmjvnTi23DIE1xEaEAih21J7sWkbD9Je//KX8tZx//POfss11R7raYfvtdDwrYyPwp9BKW0DQ50qHHPJ+3cjk+J3vereuvvoazZ07B/qvkYM7fz9v3+b+06Tw7l04/h//+Mfldw+erG32spfpyU95iiJCntQ96lGPkge1rbfeGvjJzeYn6ti/vZuA9vDDj9DFF1ygG3/3ex133KcJFia06+5vVqJ/XiR493776vvnfke/u/43OvH44/TJwz8u68GXWeQ4mdXUG1h9/M2vf63jjz1O2263vRANNExFFbwP0jA3IqCJVEl9+F/xfhu7dx9k+/6nP/2ZzgPfbgTrexGIVVVoVxYHbr/9tuJLr7vuFzrrG9/QEZ/4uN71ngOUGGn8SYN3bw9iIPzNr3+p65Hxfvvuq/3220/PePozBHZFhHz8jQDIK4Vrr7M2vrpSpAFvIkKmvdOtVaWk4F+mp0GmbeyG392oP9z4e11z7bX47j/oqU8bwNXdjghaTiYXeQfcCw6e8P0V3F7lP/HEExURLp6XIkL+Ua6D1A99+MOyHp373W9rn7fvq7e9/e1qmEic+sWTNdIdYfJym375q18W//B37OkPN/5Ot916M+MPFMPPL3/5S9pup12UUq0E3IgA3wDVMssuoxrZeqxxGj4XfSz1Qg4yHIS9haAwV0mdVCsmeRKSllth2YH//OV1uu6664pf+ht982Tvn//6Z/E7XPT7392gP//pz/o5gdwFF16g7XfaWZ1KqhT8U0kJuF5d9thun+JFvlXYPY0I6K902223qtvp6gxWXu0/OywimhZx0FtRjScpVZW+9NWvMkl5nlZ52CryrndElDJfjCdi/ruD4H333bf4r6uuuqoEULNnzy47d6674ooryvbmINjjkCcR/jz6Uhbn9kev/F3+wx7+CPAngy9/CMJy+C3xyxGsWK+w0orq1rUe/vCH6aQTPqN//eOvuubKy3TiCcdTPzTRZBb9RguddaejLoxJxByj3U7BGzGg1XHBUEZdfGCHun5PKTRKn29A9nvttqv2etu+WvWRq+qR8M50Z2KFfyGLg5iQOKAvYyyYh/egfQ2+Tt1Vd2SExbOuUlWpS3BQpaR1X/ACXYhf8EKE/5+oc845B//5Bu21115lYdf53/ve95Hx73Q1cYRjgTcQDP/jH3+Xd6xWXnGlohfW4+uvv0Fz5s6V/dtEry/3LEVisWBc19DW404NrzR5RIQiBmnDDTeU/5jHUUcfLf/+4Ux2YV4Pnje/+c2MC6OlnvX1xhtvLPHP1VdfLf9fYY96xMMYKUJUkHFlBXcxoSBl6chPHsHi7hf0h9/9Vr+49qf6+Ec+pLWfu7YSfJnJLkSqKuyplvndQec6yEdRqapCpsk++aabbtJNJPf3r3/9qyJCPiJCCT7OGunqcHbZn8DYePIpX2RRvJUD9O/Cy0Pf/0FtwmJfSlgD9SOitB/KR/ieYYz357/9FTw36gZ21c5lZ8mL0TNnzFRo/hER0J6gr5L15Bh2H1omff59lvnjulVd0acKvo2UehU8r9Gnqu4oKvetUqQkLvIE9o/sPDvmsI07WU5/YEHHEzlxJOpGBE+mluSBtLzdw4U2sEcN8dGwJiKBfqnf2qr91gpWD4vLHcrKfXABWQ3RRx93vDZ96cv0VhRzxx220zuZfXu29pGPflxR1aWjXhXeaacdtMN22+qd73h3mcnv9da9SplXC+yULdCddtqpBFj+AWVVwYyIUudNb3qTnkEwv8suu7BNdTID5XEarrS73iMnt/3FERGqO5Ue85hHK/EcUeuxj32cPs721WqPe6zgOUrYasUVcBAYnqjjLpuNiYv/w6TUkfZ6+9t0y823aM3nrEUVCgwbhnvWajq33Xbb8mnWDuyo7L333rJz9KdDNhLvpLhPexF8PZJAoKqSRka7euxqq5cgcDRV8ipTq0BqKgrz1Kc+Vf5kYdVVHy1IYhDIBCFjKG0fzFlEyhoBjhV0oteTA5ADWLXwZMXfSidoo+L8E9CGEwopUll9ecuee2jbN23HauObtf873qm111pHQXGCXysst7z++pc/y7/wd8C72667lN0iBzHuy3txZJ7YRURZ3RziiwhVKWkNVuKt+J1OR/6rFh5kjzrqKNlxW8Zu64HY7exUf8DK8o7bv0nbb7t9CQodrI50O6qrKD9GdT+POfro4rg+8uEPaVd0Y4+dd9aeu+8qB+FbvuoV8mGYZ379G3o9Af1O6N+az36WPHgaj8uHyfVGCWY9UbXsTvzsifoOxrz2c5+rGvofxYpgtxh1qy78apjlL88gNIKORESR7+577KHtd9gRHarhW1Kgo49mi1GVFKwQPOqRjyrbiJ7QmW9/+tOfwPEdWV/8/r3vfU8e2CJCowQSDoIOOvhQ1Z2uKmB14d1jHvNYgCW11PEg0rLK0gd2KKlK8JnAXhwRAQ1R6PKqpwMA/yDOye8Rg3I7Eg+2iTapqsqnce7/VlttVVZVrT8u9wDgSYfpMO/8Fzp23Gk37Y1dR0RZwf0AgdHMGaNqcRywiFXUR6jT7YpXqAtV1IsKXY2m0KZyhFKqygQ5oL/CyDzB9F8RGuptRBSH5xWpiJDt+atf/bKeuMbqrBDtqm987as67nOn6Gf/c51OYffDfqANKfiXqL8qk+8a3qWq0lOf+jSdefbZ6NSv0ZmdseH/1cWXXqIns2J7wQ/+W0/BzqqUaKlydKF/zpw52hndsi37fsopp8gD2THHHIX9tVpllUfq/B/+kGD26YpItAvNYpVv1sxlFKwg+/9JOelzny+rTF6BtH6+l5Uv24H5O5R5RMirgp5cf+QjHylBj1fADsS2RtEzAKuiD/YDnkA85znPcdYCKXirqoSNba5DD/uQDj7ofdqOlVPz4YTPn6Tlll/ONfT6N75BH/vkp3TKF07WbrvspOWWW1aeRKVK2vI1W+qO2XdoJ3Yh37z7bkwcttU+7NbWNYW0Hp4RIa8EVtA0zLOemN9VCnX8J2Hh5c5MFtbbcBPtxSrdZ084ofiQrV77WlWp0orsBn7hi6fKQeUuO+6Ezn1NRzE4bvrSzZSV8H0dHXjw+7TJxhtrt513xOfspF122bksQHW6HQV4jC8i5F1WT3pf8fKXq4bWRJ4i6XGslHb8LuvR8rI9CdgRFQswv2Uh403acbtt9THGpBNP+oKe8cxnqkqW47BXg7ttffXVV1dElIwZ7M74O3oHV9tsvXXZDTnssMPKzlOpMHmJiJLnzy+ein7tsutuBMyn6uhPf0ZbbrmV/sUk9IhPfIIFmdnaa4/dtDMrkbvgz77ypS/r7W99q750xhlQm/R0drhP+8qX9bBVVlaqkhI0Pgb/MmN0BvF8aHlWtYe8MOoI9JBg6eHsULmu01OYhPqTnVUf9Uh18euhkNuk0WWk7HFvBd3EAtIuTAZ23nEHbGRHnXXmN/TB9x+mz3/uc3Kw8jDg2d++4TWv0fsPObDstm2w/vqqK3gWJJBHRLFT/1h5OxaKnByE+bOLDrZYEWGsvfY6rLYeopkzZ6ArFX2M4tsrgt4clZbBhkYpy6q0Koso+6KDQcxQVxUyfaysa6CS/cKyk7uTfl9mmWXkANi+rowv660nxwyj+PeI0COJB+z3TId3Nz2J/wCLPu9jJ3RX9P2A97wbv9mFM5W8I7kfOzQ7sPu2z1v31Ms2e7l22GknJej/1DGf1ij0vfF1r9WXmAAd9L6D9IhHPUIVfBjBb6zGmFelJI9VTiOdetA/6I8IJh8PL8F6RJhsRYRs1/bPVNHFTMr84/DVVl9NY6rhT9bqq6F/SfI35J68RUSBbwA8csvAWFUrMDYFsuBUZiehm6K0D0UZY04//fQymdqNHSE/W06bbLIJcqgZk/fUV776Fe2C/PfdZ18dd+yx8l9WOo5FhJ/+9Kc6/rMnaCdsekfs9R37vwO9kXbfdRf9+7Y7NGPmMqVfDvj33XdfbHUXbLir4bHKKqvI/UvwxXIw3pXxAZbDueeeW34H4XjAsrW9eSzweOkxyQvCJ3z2eD3/eeuohper4Hcdp0WEEv2rWKBr+q3evt++msti6E7b7aD99+gmwgkAABAASURBVNlHe77lLeWz3xFirBnLzCD2e6xSBRMlRSQmVzP1MCaCnU4l2+cBxE329fa9nlB5sbGqKqWU5Fh1WfSrrkKemO2z3zt0/vk/1HW/vl4j3VqObbfAF9SdrhJ0uQ/+XNFteVVhlkItw+CsWcvq4yxA77rD9tqVxacbfnu9HOfOmjWTevPPiCg6uyw67lzbi3c7zzj1i7qNnQ7rsvkUkbDBjh5PDJBSjV40arDpVI3Q50crqo58OL7y+LoTeux+OnU6HR188MFl/HdfV199dfnu+sElwlce7umkGmwCd+C/h5Wx4BQKdqZQxZJJ98t9eEnDh+DBuIIGyxJMrP/iDdh5uFr+qwE/vPgSrbnO8wpgr5CvsNIjdNrpX6P8KsqvkP8CyjrrrMMqRqWIKB0wc45nhd2rCIceeqi6GGaEsajU6Y6OsE30Ol3NKoM/ETJzLCx33sKzE/GzOJy/4vIr6PQvnSHPxHPV1bGf+YzWWmttBf+sFB0U8zWveyPG9WTlRgR+UYQ9d2xCs++Yo4mxhpntydrjLXtqGRQpJHlFfObMmfrWt84qM27T6kHFQZZxG6/rejXVf1XAfw1qU2anRx91lKqUCK5XK6tyEziJPsAyQr/zzgmNsd3v74+9QnDYBz6oCGMLGd6zn72W3r7P/upExcShVoKrAc/d5/PPP7/8ANmDe4TbaN4R8r/MNRc+J3jgYOhKZvYXX3alzr/ox3rBC9aVg74md3EGj9Y2r90Gx5IIjnfSFVdeU4Int/HqgvvqoMo0jSALTwxMAwjUChzIy3LxIB4RMj9Ml1c8/BnNy8tgX8uHYdh4r2Rl+YorrtIll1+lD3/4IwM+03aZWTP0hVNP07LLrUDecvr6md/U5dBz2ZVX6yeXX0n9q3XRTy5TB2Oo6kqvZCv5iqt/StkVuuSyK/TGN7y2lEWE0ZUUEbLD8sqT++T+eJXs4eySjADDPP0AvHediVypbeEdbbba5g1avRhqknXukEMPm4QtZSbPK67wMH3t69/UjM6IZhL8ffqYY3QVPL76qquLjnjL3PwzTt+d9mSXqFNVwFtJP/j+9zWDCUvTZCXwzVp2GZ14yqlqU4VetmrAMdHvKrehbjdpWZzOBT+m7wxs7lgFHAcLryVQ8/fyXiFdc801XVSSef3qLTbX2thbRNIog6vlYXrMA/++wc7S9ay7Ds5mzZylpFDCeW655ZbY0Vc0OjKq8y+4UE960hM1MtIRvYdHlQ55/4f06FWZ7KBI5pk/KWPDiPY1Ti7QDKpyGu8xLDLMGO0IUyg7Q568GC/F5CX53atAfo8Idbqj8kTvyiuv0hlf/qoetfKyeiOLCP99/kVlIIhIDLBSVdc6hkHvkQQMEaEAwSwCqo9+4nBdfOkVOvCgg5HNTHmC+BUCM68QRxiLFBF69KMfXXyTeTI/XUXeFfiPWpFq7U1w8bjVVsM1Jo0xl+9naVMG4g032ZSFiBFVKTRz1og2e9mm+u73zyfwWU3edXvxi1+M3LoFjyaPBH1PYCJznv+6CLsP6714faWqYpLS19jYGAsGc3XhhRfK37TW9G2y2QK3LPjDQLjG45+ALVyKvV6tfffbXzPQwZFujWxslZUevvIqOuvsb+uyK65mB3V3YNQS+j2TQHJ/ggL/xTf/VbFNNt2MsqQamU+yRj5q8F/ACqZ1w+9ODgy8a1TX3dJv85UOaNMN1tcFP7lEZ5/zXTngFX5uou8WKjx4855v0RXYxle+9nWtvNLK0AEm9DrRl1kjM/Q6Jv+WtfVyA3aejDsiir0dhQ8dRXc9NnyNFepR+ik8Tw3fZ6CvX/vGmXL9HrA23+Z1WoUFG6BrdNayuvDiy+AP8rz6Cnz32Xr8E56i0U4aEHa3q+XiwNuwXIRaM0lcpnxqcBV6uCu70GuvvbZe+MIXuniBFBGqkON2BKFXME55lXUF+plSVfJfvfnmupJd+cvwDZdccaUuxfddil/bjsWIinZR1Trq08dr1uhy+Hp4C7yErpzMxGvt5z5foq+bbLKBjsHHOF8cvm/MpMv+1DBM93HHHSePUy4zfxwwHXHk0Vrv+euoqUbwl1uA+0pdfPnVugS9uIKdsiuv+alOOe00eNgpsjru+BN0Kf398aVX6rvnfV9Pf9rT1K0qBTQMjToidMQRR2AnV5WxwnI75JBDtMysZSA1kFstf++9EjqoVInq6kelz5z4ea1A4FtB/8te8V9aa+0XaaQbCgD7ytDIey3/fmKodx8g8Lfduk80U0TIQeq52JBjji3wU13GoIiQ6+zH7oI/W/JzBd3Petazij16IvjctdZGz2vZjVWdEX2PXe8rWUG/ArlciD36M+FUdbDrUJ1q7cP4eylj1Kc/c7we+7g19OGPHI6MRrUSuxPfZTGoyyJQgx5LgX/uyrbhsdG4HbR5TDENmjz8lyO9uFinqgTxj1/j8eAJjaZG6s7U2d/+TpHfwx+2qk45/UtFHoY1aB6KCH3yqCO1y657qIK+SlH8FKYrGA8XBzU7jI9edL3yyivL6r8nmBW8MKwVV1xBp37xFF2OHv74ksv1JCacdV0ppUqn42uvuPJqXYn8f3LZVejKNbriqis0i9iHUUobb/pSHXDAu/XsZz9bHk/92VoF3AFWla9QvGgS6K69UN3tsAC0B/CulMcX8831I6L8Cdcroc9+1/pz1lln6XEsnlWdWqN10gc/8nHivjfQz0piLKyrxHNSRK0993q7HDtcfMllevaaz1GkSm0TLDI/W6cQP9gWxBERWne9F5fPl0agJUHXRhttpCuuuKL8rnX11VeXvx7pdrv0P5Udmo022lhB226VtMIKyzPR+qqe/rSnavmHr6p98LMjTFLYhBFhgtZ4/OP19bO+KeOLcKuA1FaClk03fZkuQ3euQreuuupKWY9nzZxV+gD4eWeCJuvFhhtuWGiIyHokk+mvnXkW/mcFbb31NmWxt6eORpZZThdd/GON4g8n+h3lNmnVR66gk0/5vDr40U4V8mTMfHW8Yd46+dm73BWy8kTEfq4zQmwxj4olewg4k6nq390G93I6A/l0rUPQ3mOA7KPOpWzykibvk7cAjNRByBFJLYwzA2fhCEY6lfo5qUfHUpU0MprUwTm6XlZSl/LQ/CPBPCd3zHdRWOihrh1wjZELHIbl8ggqTDaPCDlPU46IUEQSfVFIpKTkPHEwIlRJGGVHLSV9Ou0fTfebrNtvvUPbvv612nn7NzKJuL18nhIRcqDoiVANnVVKMp1OieeIUEQAWOXuPJdFqlSlWimFOp0k8dxnQO3C3FxV4qZjj/6Utt5ycwLe12tLFGSFFVcquBq0soUe2ERAkOhHBk4WpMt8iQjeU0kRoYUfg/y6Sii52ybVMGRWN0FPrb6S+m2lCvmNILMUCee4mt62z34Ei7Uq2lXQ6dTBEXmn421ve5uqVCnoE52V6ZyLFfXgYQ7jM3WiKJRSUjXZ3s8RLlcpq1KiTxV6UCt4DoVS+CpFJHXqIKge1fsO+4BWf8KT1JLXKCnVNbpUsbIxQ1dfe22BnxLtqqSgToe+pFRpYUdKqdSvhjRxT+gkzaEjKRMMtTnYdYBXZFZRIaNQ26okKSRguIdNIwaXViPgG4V3Fm+VQqlKqkqquC88RQSQSNSvItHXCjlkIW7VKTQLYIYxge30SZ1OUEelTQN9nkjUVh4NjghgkRK0OfGIjtAHCG1I/tG57+QoAb+q5tM1qB8FUEQooiTeuXM1PxtwBs9VlRT8S9SxTtXoUsu77acHk3qtFBGqa5EahQaH8aIeBXciN0gpJd7ToMLkNSLulheqwNGpUwkmemlEVUhd3pVCNfUzOG23CsMK+i3sx4mKErZTaxR9N79M7znnfpeJx8MlaNDkERH/IatO3dEIAeqhhxysEQYVT+JEG0TDoCYJ+j3JzPi4zgi08B6RlJFX3enoEY9YRbYZ9zMiaCBFBD6nq1nLzFJQP6VKrUITrWWfS7DkTz23ZlXrMY95DAsbT1LEoK3+4wglyjqdij6HqpRKkmVFk04dlCc1khrqNQplUadK6tS5pMRzqiolmIqaqPI7bTXliAhFDNIwO2LwniMBUQSLM7QMq7P91BWsAHYlmR6FPCm2jxDPEUkpVYqALui0T52BbLrQUyeog45UJeiAJupEhIZHAl5EKCKUqqrcpVAKqUpJsFCZspFKyIe+Riq/Y6KGPPZ065q6NXWSKuORe6z/OCJCnPLFOmvb8Scqhp3cDoRDWrSQIyKUEvST6qK7lTypfhzydOBQV11ZZiMjHSV8j6B9/3cfoB122V2KSh10G3VTVXbvJNMR4MwoepUSfQgl7ppyRETJiwiqT31OColxN9Tt1OqpVheNq9AZ4+5Co5SoAVyen/OctfT2ffdTRII7oQS8WTNq7CfUQZ/IIB++heYdpqWqKugdJL9HCkWQqNXp1OW5aVrRGNlII+BvY1I+1MXMVPMOZDngqGupUGAYJMCowOWZU91uB/t6BDhrjbct4xig4YnLDGPB+uHXQoNhmFbfpVCiQUKmblPTB6eUKvqa1EV2OYcaqcBvqK+o1elU4M+qkuSsBF7RsRbC/RgR82gVR0QoIniaf5Y2kRSpFujVxan4eZyx2LFBwLMUUXhi3aGLyhDJyT2jTyoJVcG/Jdl2HMiVcmiJGOCLCCWIquibk58jQv6XItH/pE7dUVAn01fjPOzQQ/TUpzxZueqolzuqu3XBMVqP6Btnnanlll+JNqEhrOFdU44IMADTdJfYoIGyJFUVOKElIikiSouIIL9aIJm2EPmJa4gjBDhyRArqCp5hy7y11Cn+DfoVSdadTqelTigiJPiRc/ZNNfidQ2YpSwCdmiKi5EeEBKwAdmAv3SpJlS0naQS7jKpSoRGwPfS6NW4FbahNnmXmManCp80gNoCF8CwpVZUCWAm8CuprwSMi5LJQSCResd1qIHMJ+kMz7SurQDYVMUOlCrtEXVQp0dNQ04aMN9G4At/UVMOct751L3aCV5QobxUshDVl/Mm0FgnydY/HZKUaOoZ1k0nmJYBZkV/XlQZjJpmTZ5q8l5srCiL80q0l/0Csz4xDdKRKCSfRltQNyAQhVxFnCtga/PAz3HShyd8ZC4eZo9J73nuQnv70Z8KsrF4jOks3EVi76OYFZrLS8DRSuU1LZ2iHMpCl4J/pGIH581IntMoqK+mkL3xBH/7Yx1nNPBZhBiyV+v1WNX2qCgcAaCD3kIJysycilIDSZcttFHytxAy5VQbevu98pz519HE65rgTtM3r3gSNofF+H3xNcVwWQkX7iAINOEHSPR9UD/oo2gX8t4Pq4+Cahlzw1kibRWCceaNOwFSIstJH6mr5ZWeJYnAEaXCmlOTdIa9oRYRaZBPwt9ckdVJH3r2xwfRwFL0sUQSnedAiDmAExYAFf2gMT+M2opVbRE6qq0orr7gcW44ddZHNKKlbJ2irlHBuy6+wgrsHLSr86qKwCbhcrdoTAAAQAElEQVRS0pIcQSUnA3GLEYy9O5QPtDXKQv0G8Ju26J5n1BP9Hro40Ke6ChWcASSSn0Mhn1rMgfpSJSmnkB2/8fYsH5Q6YEqH/NFORj7onZmb6WObZR6PdiWBS4s4qArlGRlknENWnWr1sUsH9xP0A1WWIMD1FgGigA8qVDDGbtqDtN9pWE56KEiUZTICz5z83EE+EfRLFXxDqdAT65X71gGY20hurXs8XDdK3ZAhzsBxVslwM7Cj2AeohOrIfLFv6NG5Ih/0MABQkxK8ioTekLpVrSrRqdDiD9pU6Ngsdh07dSvErAnkk6HHsLpkWD4jlCUToIFsYK9WXn7ZslLtlaGpSCKifD7iFVF/6mR972GPlSph8nrlq7eQf290xJFH6b0HHigHSVPbT30ON85CtlmMZwRRGcqoYSEh21BSXWgMWTYj2I5TjQwiKqhN6EdLgpet4GGrDvVDoSU9qK6Aly9+8Uv05Cc+Qf4b8DGUD3DY4FCiUtNIPeuf7zDI8rFOJGihmJrgjFTullXBT1a5L/ISCtooBN1ZdAQc9EeTcmY8Gu1m+t5qMA6E7Jssqk5loMmXhaa28BZY8FHIJoDpcasH/RPwqiE/C5SkRZ3GGRR2QOPgpUXvll12WfilsiAREN6x3VBhpRWW04rLzdKMbqUKngh8oKFLpiGXCVi4PmVBmZboEC0kRchHzRgwE57kqMrY0yqUEyUUe3KH2SiqrjrsMPbbRohJVV2piqBmomLiLrAHz/d8hmtbPmia9c48MP9FXpVC3VpMSrI8JkIatYR9ZUVIDoYFpoVjibJKftxxx0pRE2DXUptk/ZpoMkEV+ox8igy1iAMkMVnUTVKfzvbxrVGoEHwP6Ah5zCm2U+QUcj+qlGhZyYFRxrdldKUP3qqq1ElRyrjc4+maBR/88HOHsWcmeDK0ZehpRCl5oryBNuuedXAcR9Fr+uCXqiqpAlNESNRLEXCNZy3+yKUKF/oSxCQjnaQGmbsfyyy3nGaMjtBX4dtbJpsNDOFMoWWXWxGZwXPaLQ5DNh/hjeVdpxrfIuTjlOUxSBAA2xYNgn5EppjLCB3sQRvgyCATst0ecqAxNFU+3TopwQcpEUVABY2MpwfjahpUIUUp1z0eVFfwT9QP04EsRupUdMMyt/2ABjiBfbYayqdHbOCxLtPHDvaTAijAEHc/JyHXoNniTsrDwGnnOLmLnIexm+B9nQLZZI10WnXoqWBLK2E/0kglJXDxutBzBrtHVafGB2XiTKlj+UzxzfYDGXicC20/zIQdJmX4KtMweaGHSea1Y935FaBr6svU58JgvLKNdhxhubMZBmIHrHgkAv7QmI2sriE4K2LRTMwAppirz9Bqj32MHNBiQwip1RiSsqLbQbvGwlJElGwLOpIY2KK0zW0oXAIS1Isnv81PNfQ9atVVmaw8vWwLCTgtzE0KVSkJ7dHSHaGIQLCi/0ks6GhWLS07UuuZT3m8nv7kNTQTI3YgMgqemSheR1Ii3dszAJBQsg4wvQJk+bQIxjspPUaQCZzvOEGMB0b3344MYmm18BPWUYz8eODEgWdZoYuTQ0hzJxqckRZLe0QU4JaPV9lmpNA4NAX0DEpKccETGvwTd00ewT14N/4Gja+Bl0hB/tKeNlTDcF9mEJHNJJU7QesMAvkuFlNlAnoGihkYtJ+XFtcC7XBOSbnoRZ+++EdpQ/n0saEJeDKGfHp01jKskKXo6wIw7v4Cnc7KKH8NU2qsuQ9/iX+L/bgYCbrKYtNQPl3wzenZRQGMZ8ilHQSJ9wUS2Zx0iatMqfwZU7euFqsPpfJiLkZpHnlVpUNfilyG8kE2o8jIf9bVMpkBrlFsiOJC2WLALlGRcddJ6HjSBL7Hg5GD36H92IYsn4YedqnowXh1fwuNnkxFEBHFp3h3MZCLfaXIw+zxLZZGaJVHPVqrP/7Jqgk2I8zbqRDmP0e4zPyHLvrufo+hOwl9ccl8P+W3qWkAwzlu7T40KFYXWsuEZFA8ras/Y5o5a6YSQDELdZFPsR0CkyKnbou/y6pRGtM5k8FrBPqraWFZdGVzroOSJ8VAPii59dYysmwm4Mlcxp6MToxQz5N1shYD0BAzQU9Wopb745we9jMOj8fRAfOX7lK68DOCFhgZN3XBKfyimyVoHLQw98VbKGKQNOUgB25J7kOG9g7yUW6n1JjeIyjAI/RKGmHcKfLBQGbyPIMgxBM/y6YD2FmdmqBRqni+T07ots0KfoxP9AnWG5FV+tbDt020obmNlND5LkitR4uST0TIv0NZY401FPAEVUPfoBL+9uHTGD5qAhkZBrmLPCMsH/iJo5qBzTa0pZmCFk4q3OdlXs4g1zlOQT7dUUs7QMDX5GxZ78rDNC8eexxDuT+j6Mt8+WQV+aSsiiC6G0mODTB5dDOmieU/qxtCRAsPqyKPccbuPnru7sNSWT7jyGesEX2sGaNahTv8n6Cm5AAV9aYmNi9Z9vYzPQCOY5s982xK7UU9Fl4mEbsljSEck2W6gF5olfw0NWnyCILjwWPTz/Ikq8b2Y5C1FNeQ+2wZ2b/NQEcXlE8maM9KyGeEYHwon1gKTAs08QtAEvLxuG+5TBT7adEzqcFIJkiO3Syfbl3J//8IxLrlIhIAi+7j35ARqlbk028y8bE0FydlPlNrEe0F+EFp65UYDQ7/30tlsPcrhlFkp0E9ZzklXxaeKkEThGScpZRQMGCUTgql8WrCzI7KTKlVgAfKFw4IwVPGaaa0eJnAExjeaC2N0lv0QIDQfAPn8W7ngHgpIlT+hTQDy+xjCD0vhckHmb4tJGW0dAJl6PUCo4nJPi2k4jSyMpS0CJub6OQgTXLC+e5Xh/5NtJmVbQLwLFjHRffuyEYYdZFJB69jBy3615oWhGQudBlIvLLbQVFbEaaRv0isyKTNYrUzuaYM3hOA0Y4wohDiEmw3Bi3qsOJFGLMU/odzHMUy8V2DwUWLP0CvCVZg+n1kg1xrEif6huQWR/tiwLYMZBnAESE8AYkX5KNIyCHEGKMIqUfn+xgO9ga+xQBcwqIMXkWlQWCc1UmDhi3ysdMNOOnt0hmV5MCnVQJvHlRayNVBYJ+2443kCY9Cqi1frz7XEt3hIo5Fw7D9RIQiSOBDNNhP0kQ/s9LSQBHNFb4sNLXUmOi31I0SrAx4R0/M4IW2WHxmBlcLnzL9KjXxL8WGkE+GRuVQp6IEkiyfBh0t8iHr3p6tAByVvHrbhX/ui5SLTnCBO1nehRit8GwhtTA4LwZpgrYefsi6PpioC/+SCRKCPgCAc9C3RQMZysc1Agpq6HJg4Qm4bUvmiRZ92K9OIEvz07QnjNZoDXfRrRZXErAi4Ap1hrLxXdYE9FXuG2WcA9vJ+Dhe7oOzVQ30pJrJykgtWVfdrxYhBBeyNMrFO4uiJt3W4g7LZ6JNmkCBzBfRB8t9BvYztE2VnoJgEYDMx4gopb528esJ3A6C2ux2zi3FC7007DaOM6kTbUaYHCMensBa2mraR0ZH2jyJ0zfLBl8PRHxJkqC1gwNtJeTSsqtn+ZhOMu7tGRXgQ/ZBAz4MABZ66E8NLV5M6/qbf2wHtg8qLPSaMY1WYyymtC3PMMaB3UhX8vhT8z5olge3hVwtG6eIkP9x0SjyEfyZIHJaEvn0/T/5okgVMPzZXWU89CUi/DTt1E7KJ8LtkQI80VA++B/Yok6dkM1ALtQgeMzTxnP3Btmdz7XMtoF8JFsrrMWeqU2fPIbM6Ei2rxZCXEbJIk/zdi7yEX4uAOxxbYT2M+AxrzJKuX9a+OH2EaGIgBbfpZlVqMVn9ojdslTKtIgjKzNGNyLOVo1gOiAFlAzXaRHNFpvdMva02bSE/FeURLwi/AKEyPmgQD6hCfTH/q1VJt+ULhbsPRZmcAr7cfxrPXN8WOSDArgvUKMSu3UkxwZZFf1cNFjHBhmyxoib0iT9lrvlO1pLxhPh9lTybSGp4KVSRKlYasyAAV4E6NP/0nJKWanAJZEWetIWPoZSqlQx+6pZFbDQulViYEyqqRDiX0oQGEp+1sKPFsR3MQMSApiBww5cWQRtg+7CzBbH3kH5WqAsHIIU4fqh4ZF4TykYoFVo8QqvZ6XlToebtiVobZl9NeoR9PTtGIA/cEgCXpKhRfiqpToSrSCBq4BVDVJUSvSrAq4hc0PpGnqeVJHRw5O2DCSZHCctxQEYcGSF8UzKp2P5gKDIh3sFYS4XdXikvlstHFmrxAy1xf5bZMsdWUhBUyTVmspUbCur0qKOiFigKIG3SpL5nSizbAapRS4NQWjDvVUPWc2TT0qywlcplGgjjohQRPA0/TPRbNg0cKiRK2BVIlvVZEHCafRxYIbe7VSy3syXT+vsaSfjdZJ5gFwqVuDqKpVAslsnnENSRYWIUFCHx3n91UKOHjbiwLQKoeuNuJGSRFvrdUTIQVUWeVr4ERHzCvyYuEBa4beyNJBNVoM8+vDDfLDjGMqHeR10R6mfUoDfSYoILc3hVoChvUihUDVIUdGLkMvEEZYPOjj0oJgPj60caGQTTp3pnhUNCvxiO5UqyyelefLpwOgENQF/I0JJUqnPfWHnGPT1IMyT+IqAiSZUSwraN85ngi98HJmLPCNiXpkfK9rWtZiohQCvfi+ryAj5NJPy6fFcUq9Vw+A+At2mIdGvBLSIUETwNP3TrRIXToUSqRqkqMpbKXMhAX6/DUVu1eJzG+4ZuThpKQ8PmiY73A9STeqAsFslBvSkmn5WVAh4FBEqz1r0MacvaMtFd6vAfmjjtlLCBwU+j7YEE1nBw8LPiPllEVFwdofyQca2w6F8+k1T/EjPi1X9VvZvGR452CrygYeGFhGKCC3N4VawpDQN+hEayicpATNJQqWV6W+D36tC0JELXRRhQ9m3pUoJWBEB/EoVsqlxJDWZXZBYRpZPojyiElVV+VkLPzI15jSUZSGHzFsrlfpJEA/NgV1KLfLRIo6IoEnMKzXulAJ4kvXGuwmWj1ODzcy3nwb4lg94ge/YpK4E/7gALSK4Lt2ZaAYJXAVtlUKTKZJcZsieJLXEQg3+vSaz32T6aWZIPGlpDsNN+ExBe4VsnCwf88Gy8fhTQVhSKCZpSdRdFK5Mwdx+VhWSJ714I3JCQVtPylrTTrxg/aZgoWdELJBvfAmAIx0BN1TsBhttsJXGtlNkhFy423YsN7cZZbJSp1ACXkiKiJK0FEcKAWfQMFThv0hFX3kzXAnYkv1ZCxPIwldoinzI1PSPId6AfylVmicf+FHkUyXyQuUfdYzXbRaFCbZpDsEBzeTPOsMTCCUFbS2flBJvGXuPRYFQxH+WJeiZgX9zUYP8S0IeU4GkqS/317NJS6kS458aJBF0bIAry8QlOzi6GJjMIH96V690jKBYNpCKpradhLN25xIIOjDC5aNVQk3MyEytB+YM+V9HPQb3Pg6qxdhU8pyv/ycOWKRU5JPVwjcV+iSLIyIhmVYKn9Pnm2XaQRAjt1VwWgAAEABJREFUKGInBbCkCh4kUgA0gdyDjh3DKIru+jlPH4+W8jANER0cA4EEfW9MFzQF8Jy4PehnBFyBGK/ACx2CbdCUuZGQWyAeJSqQO93TA5hXOkawn+KYsxaQTwXcIh8m/V3kgxfipNJ0ES1l/UAeYiW6T7+d2knUCbpiKWHe182qqJRTyPIJArUBXVn+FxFqsX3zeWnwJqCMVNJU+dh2hv7NMusiG9sPN1BMMoinB+IMJbU5lU9ZG+4ZrYRkrgMu6H45pge0SkkNcugX5RnSZUqzEJuKz4sMUCdu0zgrBusRfNtIFcKEyiLLPP+G7tbkdynw2FNDA8YzDej3vmow4hGPscKd1CgJwUBCK5Oi/0eOCvvpozSD2CQUhS5kAZE1k3GLLRX5lIJpXeqUyySim+bLJyGXwNcHY9sgNlD5lCYp4A1Wm8E9LSxLWZmOJhZmG2ixb2uMnz5DBE8ULiXY+7pZwn78B1TsxwR9A8rgEXJLyC2LnDR9rLRSJ+Xi2zq0r4CdkE3KAmLI7wP5hEbhU8H1QMlGKjQEePss/DSy/UiCRnGYdm4P+pkUSsQAHnsydKrQBwORi1TJuiQFp/M0rcNjlnepRupATgE04Gj+keY/3n9PRjmjwkBRQm+FeEbk5MlEC1orkGeXgeLwOu0z6BZTR0XqsyqVWZ1SSQ56ukmUtoi+lXD03qKKCBXeknO/n6CC96pTy8pXllE3eYCe21Khd3DtGbrvQwB+Lit/jBT9fl93Lx/WW9g9IGS0yKcqv2UJmGOHzYKmZPqh3c+xVPIJQCAEYAYDgbfUOrWKfPzpTjdykU1YNk4BSjNJD8yRGFQqaOtUyId+trnVQD4xsLsHhozFYvHk2Nu8nWCHiIHGhJlGy8T0W/cdGMG6xcJZWGHA/cBC5NAi+rJ8vOLdQR+6pA68qaKVLBuSkE3E0mACxFKcdZVUg9e6Mlpl9dDttujhA0eD7uGoGe1mQE4ieB7DlmyLlk8fWbEoS3AKd8m/BzALLY4in4DtDF93s59uFYU3FfwJkn2bQg/oUacEha28SjWKXU/0WzQmSA8oGYtF5jFgRhJmkwiifc/qIw+PP50ae+87L2BdLBbOwgqj2E4oWABL+BDbT/FvlconnzWcqJBNkLLt6AG0HXF08G+BbY+w++UxuGfFRGIPYAwGFYs+g6IR2w961Niu8b8txKFG+OEg8G9Z2BGyo+JSnEFfQ/wjNqjw70P5dNHVkRDSa6kx8G9CPhGhiNADcYRCHXBZP0atO+hKv2m5EibDgweChnvCEVQYrbJGoNOxm32b5eOxp82SfV+voRJU+7rEabJiIAERA8Td5NMBp79GMW9sO0KHYZciTJEekMOouqDrIptRdCeQSb/J6GIsZW/ve7Ixb/l3Tl7Ym2s5FPsRC1nYDOhMs2Ul2xbv0ztDgXzCdmH5wAdNOdKU5/vtEXZjoFJtIsDS0JE5TYg4gNRqvK1RjYx7pXBpzhCdTKRKQYDlN00eIf6VvERO4i1x5wzS/XTmjBTpq8AWASKMIzHQC0l3KtHnpF5PKCGOom2wHe5uo3s+bLw333yz/Bde/vGPf5QGznOamJjQTTfdpLe//e16xjOeoa9//evgwMJLrcVdshLcryaVw4HonH4wAZHGGWUnGuSD4SwJpIViMQuQQYAluEtkTKaIUJS8pKDcV93PR5GP3BtwgzV4DoJUkTrIaaKX1NBvkV/qIpvctvczVYsGb0orLKTCoVqtepAylM9cRtk+Kw7e0UNEiwayuJKQIipFSZYAGZJ8jfDVecOk+/3IuV9wq1yNPysjlyDVddJE0c2GoLyRkI1TxmnqQToyjMdClJCPmDCMIZ+5vUCHGo31heRCLXWWijx3f6oMIgHGmRpwp7w7L/HuNCjT/Xhk96jQBC5Orwpngr8K+VT4uHF8W9u0avFtom7mbh7djyQtFnRWq4qUKuEPpbnIZ6BDWXP7lfr0hazFwlhkIf2P4ILvCqciD78LeZAmy+SyknQ/Hxn42AXYg8SLqsQV+XgXJDPBHUcnLY/Wf/lg0n7gDJUe+DPbxyKbypMveJWJDRwE9frBQkGLfDpoENSRv7TURZgTlQLZOEkhH2QryBNycYpy1/16mO+59CjAE0UfEY0yylnXgc1U9BsZ5qwW2QRJD6Jvg0gFMrJ8zC/7sbuQTR8V8++xxtuKSV5WXlr5wIYAQ2ChgSycpEFOBHfnFbmkkqv7+ciF1/YGASYnbvg0G1EH+fSbSmUCQTxQ5Ih87N/QUCo+8Cechzst5LXEkSqLIndh343l02Z2hBmZcl56wgoLzHvsB0xTAaWpL/fbM7RnRC+nLAb/VjUOY5TBptup5b9KNNKBlND/iSNQeLwBfUG0CJCrEobAAovqyOp2kCzdnegnjbXwQ7yURJMlOP0nI/0f7PjPrGYUw5OGk046STvttJP8vz4/85nPlP9TKv9HYxGLZeoUbJM0QI8HlxFm2qMYywzkMoOluy5Bm5YU1BSo/y8+huUjdwbzt7OoVLg/Tz6sRraUjzGJ8I+U+zg2lTYPTm8CWlQojOKjvEXpv3ozgnxsO5ZP/X9KPhXDlXmNfHDSgZ9I8MCxeZfZU1ktZtAax378l0May4dyt3hQEj5NgRJBQwu9Tv773UPfZvlUKT0opN0fSANdtN+xX2vob0pBz0Wu2N5u2VXMDGKVxhppnEWibN5E6EE7CGxi0n4d9AiavZra7VRl7PHfbk/pQaPuPkZsPrszWQ70GsaHxOyh5HIZwbfxql7D2IN8JtqErQ109z4mZAnBhco/6wh2ZHs2Rf5jH44JZjH+jJKKci0hxP+Xq9kMonQmE3BntfizhPIFcqqRRBf5uHicBbtxy4fJXnaGHsQDGoR8TOME9twlNpjB2OPYwOOP5RTxINJ3H6KOcEeckA0yadWqIo+wTRXPtp/M+wT2Mw4v+pO8EVqsB+PIRoq9499Mo+UzQiDj2GAGMcHMTqjL/f4gLxn13ZMHhj7bAv7fUefMmSOn8fFxOUj181133aU777xTvvu91+vJ9V3H7873c8P0x7Cc5s6dW/6n1f7EmBpWyMWqR2bWJgSipsc5oZYVKtPi+sZluL4P6ZiK0/CN0+Wu53ZOC8tzvmGaHrfz3XlOfnZ73/3ugd913A/TbPjOc9nU5DyXua+u6zR87tNv/3UNO+6x8Z7G6Ps4aQweeqVYdga9uWp7c+T82269XXfeNaf8b7Smxcmwh/2+Ox3+03a77767/HfGTbf/l83Pfvaz8v/ofdBBB2nXXXeV//fJiCgOaghvSL9pH/LJfHG+4YyPj6k/MRdZTig3fdq2AoQqtNIOnQxX/f99svHbKWSFEBXSCCU6GsE7TrJKSWWrsiPZsfdZ3ReOXQ/mEQkahSNwqlSlATEpVCakltEg5//CNewVxLxbfQK9hFwS3bKf7qeavgcBaqMRHKOQYZ9Vbm56sA7TF8inTqGROiGjChqlsN2EkM/gWffL8cADzaBssQdEg/209DWUpCKznDr4C2E/yAdeMP6WlUlRnyoPyhkRyCIJctTh0mXSgKgU0GS78YJOQGjW/42jpRuWT9MGNpTpd5oin7pM8Lp1LnrqyV9L32nyoJwB1sB2IkJ1LXWqQHeSBvlSwoaKmT+INELifXiGcgysoQwrCKui74nUmA+ploPz0bqBF5V6zHYty/uQgGmDigglxkTLplMl6EpyDxL9sP04/V+JDYTmmd9ZUr/hSh8T/Y8INewOJfjQTQ1+Phe/12taalKP64NxRkAgNJvGLhO6gXxEjrAdMfZk/PH9Q1/SQo6GiOpnP/uZ9t9/f+29997ab7/9yqcwV199tQ455JDy/IIXvEAve9nLStlxxx2nO+64Q+973/v01re+Ve9617u07rrr6vzzz5cDVcPbfffdtO122+qQgw/UwQceoD12212/+vWv1YLLwe0WW2yuOXfehQ5mObB1W//t5z/+8Y96//vfr3322aesrG+66abad999C14H7F5tP+GEE0ovjMsB93bbbacjjjii5A0vDpIN95WvfKWuvvqqgqclOun1+nrpSzfTL37xC2jNuuWWW/TRj35Ub37zm3XAAQeUvn7ve9+jrB2CKveWkfO8887TlltuWWjbF5pM4/bbb69PffJTpV/jEz2dd973tPdeb4En79Quu+ysIz72Uf397//QFT/9ufZ++77aZeed9PSnPFFv22df7Qe/r7j8cl133XU68MADdfDBB5d+Wgb+FOnaa68tdJtf/mzJhLhPV111lb785S/r1FNP1eGHH16S+WcanUy/dypc32mYZzmZLw0TxcvBu+OOO+jd79pf+79tb73jHe9EprMFwpIGOhpufr8n0wTSIer/wOfye2MOJVBgMOrjHAynk+gXOxCteOPufK+A+f8xsXOwUx/rB6Uu/w9y7v8MaDU/LAM7cK9QCffgdxeZH+KgF1zvn3OIYwAdPsCNci5oFqXYdV2jvCzFJQM4s7XPuKnEP3wiutCQsoIFhj4rPv7+dgzH3be8mFXM7ZtDeSmw3TdNTLMnC/79Vo1gsuUDaMsHwnnj5QE6TYvxDtPd0d5b+Rhea75jP5UHVDJymTq0yvjzPkGr5ePPGhrKvELXI0+lDhnI19cHLmUwIhEMpMuqXG1pICNeRcGAjOH74O1+uZrvBlzumSeSZcTTAifZ88haoGAJXwKgLckT7zolBbLKhfcD+fTaxI6QSA25SXOxp36xY2NeQiT3ZTXoa0kVAul4JR5ZZBKvmE6GF1mJ9/sS5aJhgQ/ecYIb9bgbS4rsFt14yUoA7oXFhvjDwV4gBbCCrGUy3mgC+Qx27VjAw7489rS0ocKSwb+vayEbQWONgDpM5mLSfgprCl1SROj+PObzPSMXJ3EfpKl4Xa/QNTVzus/0yfbATR3sR/QfjMWO+ow5RT6tyhc0bSTdRWxQ5OMG08V1r+tDWcGbWRiRushHSlLAG1tOKdP9coDlP+E6AHfg6omCP4f59Kc/XYJpfybz8Y9/XMcee6zWWWcdveY1rymr3Q6avQr+LiYNn/vc53TMMcfIq+Ef/OAHizFYoAkj2HHHHfXJT36yJAfZDnZF51zeMOgM77fddpsOPfRQOcitqkof/vCH5QmCA+pXv/rV+sxnPlNoGBkZKXWGbcdZ2d9rr73kINttdbfDOxuuS9wv42pRipbdj5ZdENdvWG0//vjPlP9Q7gtfOAk6Dy8B/Hve8x797W9/WwBahu6EYu2yyy6FB8cff7w8iXLQ3ccp9HOUScBBTJSOPPoYHXHkkTr+xM/pmWuupSN5fs7a6+iYzxyvA5kgLLf88jrm2M/omE8fq+e/4PnwrNXJJ5+sd7/73QWm+7vVVlvpne98Z9kFMiGm1zR48nDZZZdpo402kj9Xsgw8wdpjjz2KDFyvgbdObufkdsN8P9/F7tKee+4py9p9ML4XvnBdrf/i9cskKAJNpOHgysP9cGICyITBDb4K5VkAVi0AABAASURBVG+5mzbhtDIJO6DcbqGVyQnnlTR9YvoEm41x4AjqJMLUwGHnssoz3mvVQ0GyQlEldVj2Gqmj4EascoCoB/qIAKMTN86IUHD3mXiI4OKX+zm12ItRZHQ785wRSqs+vGmdXd4sr4iAPuc5laJpXWw7fYJN40AE6mccNcz3f+g23kNOBXeSfYNXW5zaJkOHwAvu0AN70N95CHmeit7ygah5xfffQy6+sMC3fNBqP+dyh4G85Ox7FiQqiu0snXwa7KefJa8Kz5MPtjSB7Yz3W+SV0YUo8hnBwDzhbSwfcdAO5Dw8cGcwwM/DRudj3ovEq3xMzfP7fZ2ydbbw35Dhvt9BOpCP0F14Rh5PisI9y8bMcv0lT27Rp7+IgcBHcv/8l3ImyCjyQQ5+F2NXzVL/aEfsTEgttLltiH8lANEDd0RSRAzw+dlPvHKiY7464/5NRT74GKHbxlTekUPGvw3ezZ12ks7Bsyh32XSSUfSVGGvaIh9MlfEma7zflGDUcmqBG6lSp67kT7Y85mBe6IgUehAOZKIhZuQ0pCFJihi+6X48zO9M/82ZBHf8TB4TTRX/Jsp4x6dFhIK7SnLe9MjCPNREpT4xU4cOtghoomXMQT7j+DfbTgvIIh8qODYAebEfsh+Ek/7S5wHikHjmKh9JoYjwowbX8nifXdLdIWWciIN3/+B2+OlLp9PRc57zHK255ppKOB2niFDE/GQ4/hb/4osv1g9+8IPyzX2324WvAwE6eL3xxhvlHY1LLrlE5557rtZbb70Cw22dXOdPf/qTvEru1f+KiUNELIDTuJ0iQsPDNDuI/uIXvyjvVniVflh293uv19N1v/yVrrzqmpKuueZa3XXXHDVtK8P44Q/PV5dJyQ+4//AHP9TPfvpTvfCFL5RX5u8Oy+8RcTf6eI+spjehs8/+pt6899s0a9nlJG9Hjo7quc99rq684nLRNXlQrSIVHlQpYRQSL5yp7K6suOKK1Ktk/m+wwQZ61KMepZ9Cj6YcngT8/ve/1xlnnKENN9xQlsHaa6+tc845R9/61rfkcvPHO0PXXHONnAzDsnC+yy0v78jMmjVL5q3xbb755pqYmNCv2R1yvSko75fHmISK+uFEGyZQoR6WjM2qz71oEZUyxpwV8Cq4xmSr6d0qOxYmCH0GCu8wGE8LtIxQOp1aNU6bR7HQwmpDEsiEmIUP8eP0kP0fqe3+m9uwTf7b270muGd4kkiFRfQUuRT5+N21ncie5llbPjkThIbGW4m4h5ykqGtsoVZdeeKQkQ/wkaHBpxSTviYbubMeUolel/56NdP63J+UT8MkzKmUm12CTyTNS5r2kdQIgWgC3o83lhOvkZQm5VNhOFWlSflIiKbgGNIgdKRkPJQuQWdJlo1THxb2mYE1LbwzY4qBDWST74VswKLEghjmo/F58gFuqgbywbfVlg87MBV4MrKwfGzXbpu5OI/bQ+p0gO6+TyCYHnLp9cUYRMJ+7PeFfLLCaq9cOIMwy316l0TrxO5pC9/HSdaFBrgZ+VRD+0Eg/r8akvPbXOzIesJghI9bOrzTo/L/tdruc4ZzoV6vIR6QCt/wcQ3ysTwiovDGzxm+qSRN+0jGYvkAdyyLsScj85Dl48l2jWPjRCZCHNBFHcxpMAYGL3roHGlhXXWgOQwkI0IRoZRSuWvyiBjkR8DYnDV79mxtvPHG8q7DmWeeqW984xv617/+hUAHDHWQ6jzvInzqU5/SBRdcUCA53w8OUP1tv3c1Tj/9dD3/+c9fAJ/rLCy5nYN+B/f+fMer85Wlu7DKsvL19LkTP6tDDj6I9D52Fg4qdHrlhXFQf2WH4bOfPZGdDhL3E086SX//xz+08sorLxTiMDNiwA+/Z5yCA56xsXGt9exnqePVN1KVpFmzZhKceuM8XBVVLTcFZcY/4JbK7xkiQhGDlOD/Yx7zGHnyM2gxuLqvq6++up761KfKdYbpEY94hP7617/O47+fvXPj5N9FnHbaaQMAXF3WYYIYMR+X4fi3FXfddRc1HogzQEKCBnFLFa9wJ+i3n1qe2zYxsRCrNG1xHvj4ef1znSVNrRKTRSnVYgKXVXP3gFocBw7AK6phIgwwJMQpvzowyzxYvnqIHTm7wzAjcWdwq+wxC6+iOM5iP03SRE9FPp7wMe4tvXwayTLxn+yr0QUny8eyAT1SCGX/gyS8uDz49yXwkSDxoXaGQiq2E+VWwbOMfCIC+bQMgJlBN2E/bZFPD+G0KHYRq6Z3tNiP5WuZdOqsGoHUSQrkcXf5MAa7gBJBh8pdD8UDXiMZwSTBPgX8sv5GBL6oLXrb70eRj1efPX7Y5rKmf7SqCjz/Gc0OetDBVi2XQAt8R1wFaOa9yAdaymc0zs2+PPRSZqKFKIpsEvzyf05ZZAUr2tzCKTH2hnoIZoKBmrPwmOJpnRmgDfKJlGT7qcFVEpO5wDosH9MREm+S5WNd6aMMLW0z+Q/NMykCriSxoBo8wwneuaroLg+9SfspEwveYdm0WZWB2c+hVKVBbID9WD5lMoc/LfJRSEiHanJK1Cn6QG7J8P0hkBDFgr2MCD360Y+WP/3xZ0AN2zcOzh3Y+3nB2oM3B/Df/va3ywr9V77ylfJJkT91crA7qCEEXpXfUPjb/K9+9avlsxxPFNzWybje+973arXVVpOD4YRxDdsu7u7Jh1fTP/CBD8ifOnm3IyIW2sSCHp0xQ4cfcYTO+hYr89B81tnf1moE3w0tMpa68UYb62OHH85K/uk69Ywv64unn6Evf+XLesmLX+wYhVr3fAbK5dXrxz/h8Trm6KPUsJph3vV7jf7whxsLL9w/9BtgLUlK0NxrCIr7uPTcyr9T8ETBvHfyj8X9edKqq65a6g8vng379w/e8TGOYfJvRbx7ZDwRoac85Sn6zne+U5Jl5d+nRIQiovx2xfW90+D2xvv3v/+9/MDdOznG73zLaYj3vr5n8S8EH1pVKclyjRSgaZWh0Q67hT+V/5wsXsGKCztZGaCc9+LJM9WX4DTUhNN2VT+HgsdQBIknKVQO4GZkYdgV9e3Ae8in5JUKD51LhiUORpPygDvwJUdSxdaxNdjyMZ9Sp8VOqEP9sb7UsKSZ4aPLlpRbNBWgS/XyHL4mRfhesstlHtwsWc/9uaDpaI2v1HjoXGCBAtlUpKblDR60SvzL8sBmvbXsEA4r07kwZi663EzKh3Gx5C3JJajkP0vru1CMCD9NkU95x57RkYCOkpLUg5A+OpHJB8RD6rTteILrSVYLHxyEtEjHrHLwY711gGLdtRwzfBtDPr7bdqYjn+I2aQDLFWHZBPdUkhScJBH+gKPIJvNMVh98fWgrOCl/UM4HCWlL/0OtOow9DfbjiRdsUfAOW9TvZVVVVovuJmFT1BlnXG95Lvxy5SWk3bKH40rUjwCxZUKK8HPJBCo1wFXkQxZmJttwC95cSsl8iJxm7VA+FTxCRfH3UfwYr+oRFzQIqWIhI8Mzy8exwQT5LTpu+9ESHpgNsF05I59QRPASCt5UjijXIgJwGXaijmny5KWxPx3U+D9/tf7+Ryf96Yt/DO1PWfxD4p///Ofyt/QOzoeVI0IRMXzVi170It166626/re/1e9+9zt96Utfkj+niRjUiQg5IL3hhhvkdO2118qf4UQMyv05kyco/sF1VVUFdkSU+xCJA4SIGL6WMq+OO6j+/Oc/r8c+9rEIPpX8iPn1hg1SJK280oryBKOk0aRu3ZXhVqo1Olrp1Vtsrm1f/zpdfdUVuuH63+qqKy7Va7beRuMTE0VfNOWIiP/AFRHAE3Arbbvt9vL/xXDUkUfqul9cVyZk277+DfrAhz5c2kkBzAG9PVY0cBflfWyikYP5nXfeufyQ2/zfbbfdCo+f9KQnKWKAVxyePHjHxzs6nnBcf/31uvTSS+X6/vTIvPSEw/W8uzBMfo8YwPEE4WlPe1r5Mbx/rG3Z+Efq/qH2KqusIv9Q/qijjsJObMYgvR9OKJGTbb0K4cZDqWJKx26DA1Rxr+u2rJ522CkQnHKgVKMr8kFffFuSlIBfu34xdF7APGiHPOgiZ+krfprBIsCZWXVqS5WMF/enGq5TMh4il4BHTjLfYWAPPvg/Xer3a/EqyydSX71+Yienlf1qJzUMuJXKYX6Xh3u+uGrNoJ0RgPktcGvyyJOM992JKvLg0WMgD+o00NUbiIq3h87pvru3dF8dDIixVJ1kOYQSAgoX+PvtXKligidGY//VkMrMlpAqlyU8jatTYYQIgHOBVuUdGfmewcn4XXY6+jxk5OgJXo9V3gUaPQReQkk+Ah7UVVIDx6vIEroaUTH6ZOXcyHpvuxI86hKsToqH2m59zylcJWfVQQhF44wMnDVMOfNE8r2lDLGU3Y5MBtmaaLKsO9R6SJ1J+H74BduUuDfsBDgvWUDIok6SdbdOFeUtc/DEGJ+4SxGhJT1c1bWjjD1TWzlX6AB5CML+0/JxWDDhC9lSqIw9yE0PocOcgdPFBqoUysQCORoWRQKOhNRWqllU9K63dwkslIranTooh1FmOrclOV3VPtFjT4scNIAgHxm+Z+eRfG95t2jGPVNxBRoTuvnpIZHSwnrZ7XbLn/s86KCDWCn/g2666SYC4W3LXz2KCIKDuvwVole96lWleaQ0+VuDffSHG/9QAt+11lpL3oVwkOrkH1U/8YlPLD889o+PPXHw50su8w+f/R+anXLKKaoIBiOiBPieEDh4FUdElB2JbbbZRhEoBclt/Zegzj77bHmXIyJKe098/H8caMoREerUtd574EGswj9Z6KDUVOp0kz78oY/q8U9cXX0G1pdt9nJ9/cyzdMfsObrxxt+qN96T6fCESjEfoOl83vOep/XXX39epvMc3G+99daqUtKMkVGdc+55WmvttfU7Jk3/+tc/9cUvfVnPXmsd2RE1TdZjH/M4HXf88fQ3abRT0a4lpfIDdQfv5r1/B+LPsTxBMA5PAD7ykY8ogcPv/qH0WWedJQ8A/i2D/wrVN7/5zfL7CtcxTd6ZGRLqNqbdP6p2ueH5dyL+zYTb//Of/yy7RP7xudt4J8p/PStiCgNccB8nQ49IGqDhDfm0kfEFlcREYoJ3fyaRMdqWelUVotPUD24MvjiMJSWJlsD1dX6LzGNDUNVj9OwhG6+SKocS6DudUBd8sBxcAi/pIXSaU6Ggx6lcxYDqcbWXpEqJV5w5TnyE1Z+2JbBEiFVK8CkrItS2LW2X/Kxo49oR4VtJljti0YTl02/FpijwpRpj7nZSuVdJ08al/yNHRFLwD3agowm5tOrDv5pkO2qQiwfZpukIkcGvqvQ8IpT5V16W4OLalk/OUljGGhx+98RtAtnYhop8KKrrkP8WfIdg2NWbYQFlD5UzSkdTuXrS0GIrVbSYUBDoZ/UoyYw/iaC1ybW8s5OC+vBYEWrzkttPylkVCNumpSkPwPZJdhl3LB/vMuRGcqmDrJE6oQ+S5dO2RqqH1BEa7cMsAAAQAElEQVT0NjTgd4LfXhSR5WM5MQkfhyfO9+5Rf1I+UbgnbM3Ws+Q8C2ytCnxm6zah4WHf1kMm8+TTSilE3BIaqURckMu7x/lhm4fKPehoKMlHFfAbudinZWTgRcbxJqnGv4j3Bvk4NgjG7gi4nalP0hIexlK5HbCmNrG4HBdMYFd9CytLlo/Hni5DHhJFsmROA9dU+P9/ezaf/oPmiJADegeT/utGW265pfynWauK+ZwZU4XWXPPZetzqBNwEBf41+jgCe8qz1tZGm/2XXrzxy7XmOuvqWWs+R2FvFCKAXksvfelLtckmm8h/DcjP/h1BotxwN9tsM/mvOUWEIkLOc13vLGjy8F90esITnlDKnRVhOtaUf8xtOMO81VZbTZ6o+H2YqCrsVWuvs45WXH4FYGRNqFKdaq217gu1wgrL8yxVda3HrrG6Xv7KV2jrrbYun/R4ohMRQ1DlHhHyxMar+hGDsojQiiuuqDWgMQWrrgwEM2Yso/U32FCvePVW2mjTV+oZz1hTHfjoQLTLoLrCCsvpJRtsBMxQz4ErSllXqfTfv/sw/7fYYovyp28r2kWEEjzzj7gjQj78vsYaa5T/ddoTp5e9/GVaA9k0qHKfQWd02eX1zLXX1Z3jWXdNSHNZHV5upVX01Kc/gxpSYAEzZ82SZWB8r3jFK/TsZz+70BARZWI2FZ/ulyMzkLY4YoBjf5CEfEIV+OfgUGsyEk484xD8Fw8q3ge917wj4u4584oWeDBf4LYq5IP6lp2FiV7WGLxp8BDG1a2E08ZZJymgJ5N6Da1wHB1wa8lQ6e5HC6CWnjLkyLLpQcBc+ncnuGdPymdOTxonQEYV4EdGRpngAQIAtuQDB5Xv0xMaoETwH3csb72j4eoqI6eMTiehltAbrKq28DZgUcyjIGL+87zMRTy4jwFUsxlxFPmMIx+ntpHMf/+d+k6tglNgytBl+TTIpzYhWroj0x/Lx3fLx77N+me7GdrPHGQ1gXD8uYlpdV3L1Rj97vsDnzJalSX4EEaexMpcxXtGz7Jq3s0W2CPXrM1cqkeU2m6xxCkDIfJ4qd+CzxOFMeQzht7aVrpVsCor7EfoiZBOyHgn8DvmT6dKWprDbf35Tx70VH1sp8inL3yb08C/3QUdvZZaOUNpLrbjtsY5vPv5gU0tdgFGeA5DBNuEd6EPIdz+pHzQevokSipXovrwjIjh42LvBm8ehfrYouSJwAS+ZKp8RpCPJ3IV409BAzHM95iUi1frytLJRxwttGe1gv30rZGDbsuj2A4qYzuag670qWCbydQvd8tqMgHmQThbqJaYL8gThEZR/s1tJcH7DiyxyfSQj++JPHFEBNclPy0fw69ZKc/wfZ588Ck99DYBzvbTYZe9Qk4DyFFigwn03G0jqDQomNbVut/Cb5Hsu/r0ZQH5QIPlYzvu54wMMzXbwZ13t58WwvussrnWFn2GIMaWjHYnsZ4HX8QYkLCfjK8xn3IpD4WmHhELvk8tm/rc+iX3Czy6jN/K8rgzdwKc+HyLZCCfDF5XJkFerw9unFzHArwbbmos0Vm4bQWkk45xrGtj4JxnP5PyGcYGmBA184MmH0xi4f2KCDlYrQmmfU8eeeQDTsEcWKcyC2uF0CT/j6qzRpKWmVFp1mjFKnoqxji336iHkQRBeqoqGZ6TYUaEASoiEEQqd00eEVHeI2IyRwutk6ArIubViYj/aDcodH5VYCiEUmBCGE8foZtQL4Z5NkmWZtQdVpnrebRGhCJiAGbyGhElLyImczTvvZLoc61xJlQeGFJVaaSbZP6MdDL1WhxraLwRPFShKUmawer6TCxixsgAt3k05JX7SZVyRkRpo8kjIsq769Z1pYAnLTz3oNFnhbhG42eBd7Qr5DJIXQaONnsi0WqCujTiTKXPxjsVn5+ddL8eAXRzAblgEg7iW5xlH4fKqxw0+rvGDEO7keSaEQEvg3aad9cSHBVCHmcVdhzeIAJaZNWsWszAYXdx6kIhvP3oZJ0AuCo8ieUzg5X1DrwbYKXpNM+gM1kxCIgZ1Bt477+dPRPcMyflg/iZNFk3Ws3FIfXocwaPU8TSYgbAvTqN1ynDHaG/mZX/TD8kywWW8pxl+XSikn1oRCgiCtaIwb283MPF3/mOsTo+oRgEXESkDnZG4VEH+bTwcIKJnJ1oC28Mrsot9tNqtFaZXDhvqRJyzsjEAbHhm+cj4DfuGVPk495MIBvLp0/9Ia4IlwzfHsi78SYQZgbWrLbPHd9m/vi3VpCKz2sV6HwH/+DaYSHRwmeEc/y0BAmmzGm6+LhAF7Ic0HSL/WRVyMeByUQjmX+tApxioG81kzLrdj0F7xJgm1cleHIA08Jv+7aJlgzgj7AIMKPTaqp8lKUxxp4x+NBSp3VVUoSh8PCAnwmMA9z9Fvk0yKcXytDZ6zXFdhryOqpUIx9IVkBrRNBOihjcdQ+HbUfwZy7+ra9APlKCPyNFPm15dmA4gf1MeMZAnVDWSGrKGD5ShyqTqqU43BlgWecmGFDHsc0AzAzkPqMjDcefbqUS8BT5IJgWGjL1IlybhwfhzBp0GtYV3+bPVhwbBLLyLo1lZhvqRMVOUYJiKSLkIyLmPft9ccnyaeDLXFbO+1RsSV7Esn8Zwb95UcZi8Uq6fRCAsZ+sGUP5IJylNB8FuCwiRINttoz7Kr2eYd2Y9G2jxB91Er5iYD+WYaZlpm1EcH0wzkCrIKqgzsRM2A923di/Na08AfM43cDXbqqwoJBJjYjSImJwLy/3cEkwqMcO4Bh+EheG/WQNYoNMTNgCNxf9GO8Lm5XC/2gzwzpeSx1irWmg09TDupFRQNyWeihBn2fLosCeJx/J8u+3Lf6tr0FsEAVMxOBeXh6AS5o2jkgwLZfUQZFHUTyT3BSHZ3B+I9GRKiWNVnC0T306awWcNr77sEFGBYPUtBIkoQxZ+AKUoyVXCuj14JQiUAnh2LO4kqZ/9pUYMHHITAhqVDBknKEJOw0cd5XtEIKJitSh3AFkQExVd/W0ZzxTe+zxZkW4FQ2ndSYUClw4Pa8wjbBabygNcgtokvw2SFVCPhibGLwa5FOK9GAeuZBg+WTI6OJMA/2qcZyITEoBp3yLUk9FalSc7glfGwxzBrwZ9Q4RwaFB9XA+E21Sg3y6Ic0En/Xb8rERB7xygrXTxTivfobyCZTP7B6tQx1ogBRZPlKiXtAtEjTavrq4whZH4oAMlcFRFk5Q78E4c0EKOYI87IZ3AhMHJ7YbZ5o6D4CuWPL8MN0E8D4CmckqzIjlw7NB9JCN5ePPLUZg0UwcdZc6HRKuSIE+i3Rv5GO9sHyMz/Kp0Q3Lpw3LximgBuQR8kDVFfqCt29oADcmfQYvD8pp7gvfLMEGVUx0E/qVrLzQkxWaPOVjaeWT6XuLAs+s+viuRpV5lJnsYj+9ppKNtMgH/e7yUuQTSTJRkdBhY59+Mt7GOLAfoDG2ZHC3IksZuCAAaLiLigiNVLXqHOohH9sOhQ+afGCPQi34JdtPjd0EQ2OFb0sob0RQKkUM6Fc53Ko8LPklVHyJA5FZyKcW8qF1Cx9sOz18G+ai0YR/Q1QdsFrHk2VDyuBvlwItKJBBoHsk5FMhjxn47jRJj+FKvDiBI5Esn6rJtGmgQvL4rAfpMG7zzDYBSehOqzL2EBTSFQUX88V0E81PUrl0jGrwGTW9tf3U9Nx4+xk9xb/1kQ9sY+wRsUFWh0WRDvYVCWEhnxbMQ13mcVpnVqB78JuOeGwZtQ4ikia4CIWgvADkEdcKD2qlvuu3UCt0N5fiB+tiKm07DQR4sYIYXxXMojsK8wbGuI67YTlSbfonABpkYbsYTX38WzY49cmbIHZzbFBnZJNCC8YGCRoqpGk+zUc7nadWid2/jH/M7Nwmxpe2NJ8aG2SoCXDXpJFUK/cbldiA/KXuc8Ey/UtaoiaM1oNutPJqm5lb10kRoSYqFCsUXDMJ/Vf5Fg2Fh9/yexCJIVeCMslblEuE836plMWYp4bOJGi30hXGM8vMxhfQR/J2UaYv852EC6eR6DsTeLXAnduvZZzYqdh8KA5htCMxrimw0IiQUHwPfgGKBN46haphme75yBo4X9F2LtaVYXynRi6R1DBCZQB7ddByaXlu1QrS5HzsQQFh5knTgL0w4p5x3tc1BmgzRpon5QPtCKihIJtY6M7WssjqoY/CqS41DcCo4XsPZniFx6AAj7PEKdSS5ZMqckgBD0XKJHJgcatKeRqos1oQtLThSd6GTBGqLR+cRRuVBOCp8mmile2mJZ/NKyWUyX/towVtGeT1wB8Z+um8+hBh/UopkFOmb7Z8kml1HXjrlc1Mn5fWfsyLGt541Wu8j07aXun7SC2xsaluR4o6FMkp8TJIkTMoWyUbm5b0gNfQmqG9pf0ECldVSTUpQwPQ5CNCsv1YFVsCcoHbMsrIJqClN5FlO4+gohs84CmDMRf5CIUK6LMfa3PI/Sr00r/G/STJCVlpKQ5Aq0pJ40wUxpsopggLNJBPVqeWzJOIUFAvh3WcZ/AHvPZkQ0t8tNDfUjujbx5/siwby6gFbqukCIrpS0ufLCP3MSfoSuQjnwr0E72sbPxyZfIf4BPsBaNtQ9CQIaOPwrR4k3nygf5xtlhbeGT5QK6W5sBtKSLha2oCc5gAIMtnBnLxDkDNPagUyMZJ1A3xj3pBmo58shq10G16e9iOx9O6k5TgfxM1JcBFNjlU6lk+rj9fPtBHJ/3JTqZSBBV5f+DPDH2Sg8SAF+4HQyn0438gJiAzQ9s4Y48nzqKE7OmfIXmy1mZpbr9CpwOfFSJE0ihR6Wgny7FBRmABUsvH9hNgKrIBL2TwtmRnNr2lqm2nxZaijD0JIE2Rj2R/W+SCnNpolUGWKc9JMmGoKRNwnh+kE1bJ0mmwizaHUkpF6xyzZCXKkEahWcQGrYp86IuW6sC/AKsBj+Xjvns4IUQqsdsIY0/CpxT7CRgELYoKGYIM+hLUBO15W4Iz45P6tHDVtsTWoUD+Fb0K9LEqZZaPP0WEJOVJ+bTUy7ZjFMc7Y9611AN8pCXBZ+GpzWpbOkQPOikkOJRJIf5xF90Vh2UW5MmM5e7nIN8/AANEgYGoyXngz0xHhivsyBnhxIBMuJDCfcvihgPJypBHKffgafpnhZD9adAoq+ddHHVNSoCKCHBMJsDGlCTxZr5RpzxrCQ+I9Qy0j3zctAOuDCjxUm5FNnSSeuXdOMRTKQ8/yTP4fiM1ZtISor0vqwXA2lZqjZ8XyylDJ6cK+VBpqbi8baPIJZNHsyU4F6ySUdIOHqGDg3bAY37Nk49hmi8hPy2QSg4EZco1jSMiFE2WV84jQjUOJwcAeA4wROlgiE7xJiVwBE9O4qCaapxWvy/kg5DIezBOOyhEBJmZoCQLQhXwMUUMaOdu/cnQLqfSSU37sJy9smT7GWFAnScfIEUKRZD8fLekQMedFJQs+Rmuj3OyfFKEqhTK3EWKCKnAoig2QgAAEABJREFUVOkjVyX++R6Kkpe419DZJ5Bu7Vhc+AAn87x8Pma8OYp8Aj0z6SlVaulf1UlquOeAbteD7nKb9qVloh3qMniNVpLlU8GzBJzgHhFlMA2/l2Tq/ECNYHilnLclOu0OlKlK6jNbMy5AKBs49Ef4Abg8U4tryPajcrhMigiVCYQnoti+HozD9PcbxhzBm0AeoYBXYpxIyKnFP6RqIB8K5CMifJt2CkKrLnKx7VhGZTEKFoX4B8wI7kCNKUmUKVwplP2sJTwsCGi3nPpZqkqfgBFRoEQEgIBLGQ/kxaR8nB+8S/a9rmb/YtvXg3Bk+tE0rdoMBdCalYRYZLpMpe3Gzw19jYhCYdbgXl6mcQlk3i1jT5blVFcquBLwIriGwC6FNJmy5CfK8iRuLfGRpNb9SurlkHVB2EAGToEPTBkbKAKY4eeCCxlyd559m3im63owDtOAWGT8SEeWgeXjnSH3JaLUkG8efyJC/keXlopcf0Zm+Yzi0+1v6iqUgOkUYcgC/tQEJvJlXkZoegfyoXMtvq0FqnFxUwuciFAYpvCZoDDc4FlyPvLJ3HnvdFp4E2olbHeyIs/39wnl94wiM/hAPjOjUEpOWRkDsOC0iAN91USP2ZQ9Cp1MMMITiIl+qweue/OJM84eziFDR3EQFBWa4ECFcpCtTs2LK5IYY5GEhUPFaZ4ZgQapkgqLIkLDA7sd5IFjfu6wdCnvkUQX1GtU+mB0bVGlBeE5f5hjA7R8/K1g5FBKUlVJ/dJxPeAH9gP9UA1fOMEf0ESiYxUphVRXSe6Dy7OCf1q6g/3OiCR2PBVoY8R8WAHEyBrISPf+yGAAhXwzr2s6YtvJRqIpR5YgQ8PDdcewnwaZhviHvTlQ53VY5YG9oyOYjwa2kxVhmkLJsqFP4RQSJ8695SFEFS3dUSkF8oFxZlNEzANT3rOKfHQfHFkJKJl+BbrfqmZQ5013l09ZtTYZ4B7qqn9Ix0Ix7UPBboR548GLjAf8NH0tWB3kmP6IkG26yCekCvnYJTivh6PIivJPS3VUSsCvaFvkwTOP5SzvWcDWfXLkSEpA6qN/7p/7kcU/IyJ/6hkR5dXy8Tgzjv1kNwJCqtoyobKMSqUH+GK8GTr8LX0uthyyLOb5tppeQninqqCzleBgpp+a9mEeVLJ8zCK/RfhqQLnYzTDfOfc6AdufKfbbkCVl+eDFVRBpwSNiQMcgNsiaKLGB6GWIbgtxsRKrB+UY2A2jATLIUGD+pRSy/Zjs2gRCqe8OYoV8Br3RtI5c2lWqaFWh04YdMR9SkU3WwtinpT1Y32FslTopybuyLf24O6wBCQM6vNAw0cvyirag0XVtPyV+EsQ54wFMxtjHJBAN2P0m+hEyzXWVhNRUpYTuZJ55Y8skQ3csBY0ZLQ5SJcl8iwiefGYrapFLkZGz7nUawPaO0lyUqoO+GUG+BwSO0cbnyUcKCA3ajJtJeuCOtESoclYTwdiT5225CTEJh+FBq3CVOlSRn3lk4tBoHOfgIAi2I9goAk8Iu6FdqScfLvV98cmO1GlQiyeQ3HPLKTX8iFI5NkavVKEdZrpXc3sTLb1BkBS4DwlFLPVQ1QG+6V4LMlkR6LTc12GCbN7v29PYeqmSFSig2QOVAmMCTVbLlRPEnH6QB7AJVsEsH+IIWkAdvElV5jkIpKjGabjcluh0SydX9n0eriUEMqg2pDnLW7cBNb2JLKcUIf9LRUYhD0DGtTTJ9AFBdFmCT/ReJUE0J8/39dmqh0PqYG0JeQz6GjKuAS2T+AYF8irkBCNpry81LZSV/FqpCvV6QCjvbjnZbglurl2aUTebhvJSLuTc8zmwh4DmrIhgIkcbOjAxLiYLWRV5KZKC7IgodCM+3pbmBAc0FmDYogqgXHCDcmkALr4NEWYPvRpJwmRbsNEL3u3bwCof5IDfT+5vq3Hk40+c2kEW11rW2b4//ePN57Ctn+8pTa2b6fugn/kems0vtz1kdCyb+hTFvxU7Rz6+J2SSUtA/Es+uP69Dmt5RcECjgCNgDuUzuE8P1pLUbiNropG6CcwwJitoFpCfuTtN3ijjST182wRjj32b9dZ5EZU6XTFBDDg0aDO4uvSeEnhpNajFM3g4eV1yCK3HPOwDtVJEKKFrnnjafgw6JFgJbYDklOkO8qZ7ui0UKiwfZBNhKJO5A6KnC/Ie6zeRBLtVp2YgE95FRzN2NdSJ0JAGFfmM49jmyycU0JqqKH7D9Bvp8O7nxSXXcxrU4Yl+GpsKzkHuPV3Nb0UIIcjjYCAfB8/j462CxqY/UQ704u98J3spTlNGQqdzGkAe0EkedC8FwMU2yehBA54MLzpFPlK4cwJrkU95QG7cqWOKPPaME4haPlBFQVIChiIV+dCSPF8HpeVlMRfjdhpU4WlePxfXfkoZj24ylJF/y2U6+70gzsyqEvQpEF0oAv1Ct0ydluoAGXzAUUrAHYAY5JmGwft9d83Ix7FBBUhPwgc4QmQjk5ZcTjKtf4KuwcSuJbZuxXyDHHJbxh5sR6IWdkdOydcSHpnaTktYfV41TGTe82IfvKLGLjUdohqdsXz856QmGry6eUt/M/mUugus4AlnEghUSuSYDZm75dFHabM4uHDysCTn/Jru6FzwOkj28+Jam6ZJsiAkwSapzFZDBDxSQtvaJHEbpBSWGxmIgBWi0kDTO0KDf8Ybpamvg+QAv2TdlxcQWZEqOmHlMugWhvfI7FlQ7oTRU0BVQZ5q+lmRx00R4RqSAn6oDAT0njcqaMmObF5NVs1wcA4DuOVTjHAy/z9v82XqulElRYQqUnJKKu+ZoEEcZClSFKOxI7FsyZ72meR+kcwMp+F7hAbyydxj2nAX3QCOZJV+IRaZ2fhmVtoyA1GrcEMPJr67kOeqCmSRaSNBljKXiFCCt7ZFlQOg5b4EF2AWPMr8azVmBaHvi+chdalj6K4XGG+qKiECaArxiD8InlUOyFOiTk50kXY5Sva0L6EArmGIJ3FESYY/kI8U4TzdRwf9BFKV4K5ZCu2Wj/8MaAOfjMnZVCkn1dSpkireKuhwWeaezBi425CgntLpnAMa3K5Buf0nFM0Ew14cFMvF5VnwjIeqrpBBFBn5U8RsuRe6RL4k6AwIL9h41lIcSUEr8MGnmHxWuYsjk6SI0H1zgMeAAGuQ7i9ohXuRfVtr+VBmP+ObqyKa4t9MgWXSIo+soP+hFt6aJ/JhQL7fQ8qlfHC1fPxbEuuGhuNYKV/YBS4PcUBMS/2IUIU8ODVPPuRFBDKDvkxFzoydC5o1zYOmGspHQ9wFTggUQBv2g8f75IRSQBYXHQn2ZHmyWuyHscfyCvBkhUyO7beqgkXIwH6yEkS5y1lSha72kA9AqB3kLOFJOxpMVs4aIzbw6mzAb8OdLFjIbVBqugQAv2X0yTRV0JXcHWBHhCJCfm9xbln0BZ3SUhxAojXtM42zL9zJkVOIY5AXUV54v3enobTgcX8acPAoxILtiPGn5Ihs+XCZn3EhqlJCHiryaV2opBSS5YqES86SXwZ9slyFXs+FANNUFGIxQKw7w2LTEFWYPEWEKmRjeqRQObhVZLS8D/tR8qd5Cdo7GUbMa+unkHVXyD3CzzGv9N48JAVsyOoU2oEEq1Bf9bj30cWChUumHqUCdfFtFQ+JxAlHKeHBeY7JC43ZVy4U3dM5kCdI6NuwLlQNHxd5T4ssmVKQFThdYTwha1AbiRmfND4hgp8oxGfXpwNmurjbQfhPs410QEFgGQqZNopgVpDknJK0BEcIOAUJYHIU5nqQzffoIFSOXAgzANQLUjjVAqel1EqnKZS4lu7lMcA3CcS4h6lkDcR1X+Ap4KDdqySeuQqjb+jXOLspE5PyMR4n8z4iFBHy5xkzuql8t5zhIZnIpNRSwy0rPB4PwC/BNeUKwQwqtszGJtCKltU2w86D7MVew6XmkZ114o3njHBaGlcVsnf5fZgy8A0OVkA3SPzu5EySnVuGBzze6zMiyUGLGZp57reh8fE8sB/6mMHgRK95CiVk2GWmPoOlcK9mD7TFZOZSZvkIGQdJS3iEBz36x6mmX2miJaRCTkPYSwLGdQNRmGcZwbT0o9DtjKkABh2ZmrNUzxEAMgIT7TQJxXQM5DOZcS9uBi93qjzAE3jfa5APO162nxYelyJICRJSUEI/u3XW6EjwTGmQNHlQqfUr7aZmT5Yu+kZ9DLCUN/B1AuXP3FvsqGQu5jLQ5YJUJjHEc1sopVWQF9zv29M4I4CLXHI2MnByGqtvls99gRHwsCUUEQVcTknekRtDPr1+wJ1QYR2lk1WUqqRuR5qB/aQy9lBoonyjUjvZIHhfkjMUMpJsYnj2wN6jz7lN4Kfv9wDE7ayzrpbQHYCJ5jIdEcB2cuF9lAo+aI0Atug4zyppgIAccl02eL93V/hv2AZHaiKV2GAB+YDApFDsJ1VVaJRdIP/58kA+ZAqCJCq1isIXvy+p/QS+LZCp+22eMvSpD00Z+xnyXYs43GZQZ8CVmsjZdLZtqwwtVcLhLaLtvc2OABN0DmSTJ8ENqGmHr5O5S31DHnSF5gAEn/k7ge2Mk/oN+ks2rBNFJZkcxwaj3VxsKKPhUIl8shKV+obkBrQr+bzf0xlKCv7RRC020wNJ00ruY4bLuofDMgrq+J5SAC2XtoZB93RfH8YzDya0Ligf0z3AP6/OUj6YH6ID9pX+nEwRxF4h72oX+aC/sKlwKCIKGRGhDmPPjBGpUxlxgUJZVsCbwtPsfMk80xIcCY4CYIGaLWNgk5sF8u7+ku6esbD3gBgTEq4NM/2Mf4a4lllQ4k6roUKFSwU5UfKpLv/nJi1KSK1yBtdBNRjC85KcXi3yCrS7M9EPjQDAytPacRT2Lh5KBFjph6gv0wp1FoyZXZWmLiwP98klIhQRKDlBIvjGUIQxiPffHe/xLFGu++7IGvxDfwRaVTxEZNVVUoAmJq88ljOCHMrNQ38SQPOS70tkeDE4/bpkCVhFPvTV8GalpJ4ZXCYVAFsCKJm2KnT6GsWQ3JKxRnc/4u4Z03yPCAUK3YfGMXRizPdGbAdm9XFwlKLDxj5NwAurnrOCfA9IvsMa5JOV4FmFnArv3Xdoolo5XS8o8G9TetDFY8k3IJrJ96wlP4p2sDzYgGechiMA8H9OJ96XGArtcitaBrQn5COZZCdNPag39XVpniPMAakP78agcQybGesL+QibQqcpH9RYGujz2xQYdgI8NIyygKVvQcpl5a1K4qBD0CBRqSQ/8Uz2BDRZRuKA1FJq+UTEtFgr8BhFD6ftT0AYuzVOnw0L0Aued3uLCPCGhD4LmoI3RbA6n33T/XFERAHrQHocexlrxYpv1gT0t3RkUFqq3KuL0Xgwt834brh+DoJO320+zhM4pfLENcxO7tIEY4UHZ00e5qeTX+GOb0uU7NuMwn9dKvFQ098JMKR8z80joIt6YWJLdYQdSQ0wkstK3n13iQhFoH8o5AQ6NPTsAdQAABAASURBVOaED/FferN8MvQnQdB9gRIwmaQCLyuFZLlYPh2Mx3gCPKUKNPEovzu53QT244UI5zt57HGZK+XJ+s6/p9SiD64/QT9HTAD3niqv1yy2aUSAyrySIgbPyryH5UN/EJUmj9KHyed7e4sABwDHwTVPPhh+r62UFZqCVvfqMJMNwPeQQCuzx/KpEJbfB/ZAoZzEEYVvuEMm6tBJTjlDSi3UlUbOCV+WKFk+LfDt00Yiqddk/Djt8z03j6AebWGMIniGZ5Dh1/uOT1PIiAgFTLLfGCuxQeDbJMdufXwdpZrClSktp/cYro5cIoBGh/wOawRqShr565Bw3Jx55YxwDSkiFfn0adNDzzXlKLKk3FmTzfy42JThpP1bHz8xrDgGbE15H+ZPvaepL4t+hsJJgbmODbxTSaPsKtQ1ZWQGVE/2jTehGDJJohmTmqykUESUsnmX8lou87IW9QB4ZTrTIyJtleW/UuBtzjEGh37TLqJZFJzz0CKohMF4EOJR+Bu5Lw1dsKIYbgPTEtBclnA+Cl6W6LQI3OeQ4TdY3kS/LYOXmeEAuIYQ00w2+VkNiNvcUkxbE7REeBZWqS0//hXEttAPBRrpsLrTEdvDLfQIwvIg8ejTNLYy3zKtnKQId9a0+Dlz0RIfJr9FPuP9psCpGVVNx1wcYuvCISTADh+n3iPA3TbQSC513IQc9Car/JlSZG445muiiiiM4OLnJUr0i0aAhh/AbFsC0YYAS+hAC5+CxDN4vHU+gU410NPybrzml5biMA9a8BZKTS8ds851sR3/SVj/ZYcWuLYfCONp8qTuADfvbgOACC68Dk56MvV1kLnYa0tgZ520U/LKuW1zHPksrm8RAyS2G9PXwjdUrOisbdJ0N/DKPPLnVH3KrVaY2bDXi6VpfqHlg/jplunpA3McQ+mjU/6Pe2rI8J84FIY5wcDT67dq2wZUWcadTdR8YNN4Ag5aZpnIfQVOlVrsJ5XV0YT8YT9FEDYJ1e/mnWDAEC/kUWeyAjeo4upcbktwGibugEG1VScl/FsW3cRPmCeTuCdv88EFOKO8Wg7WNdsHXbCoaChIBM4kn/oANG/9m5qQa/8HQC38yHDB4NyGO8T2kPMYMwfEBPcythOq4F9LTQdwJTigjt8tH7K1NEeokWB2BlZpT+dqHMAoA5B12HrmIve/lHMxtWWxCV1xf6muiKBkcJZHv5aHQd7ir/AJGnBt8g5vXams/rmP1kXjKO2pVu5TLhFGJCXfgdFCfxEOfh/1Uea9tXzgaZ+8sgLJc5oMAKaAWsyjewybFFyyjKOHYMYZGwGJXHIJRGxDlsU4euDyFsZZPvPoXwyGRRfhvehXKXf/oR3RlNjA/6Gj8+miKfNjSa7WYrkopwa4syKCVMiXQtM8soSfsG+jS+pU9Jc0hm/rG/kioQ0QgRr5CFok20+pTj8SD4hGDUxsSQ1884JPqIVEl1Jhic621Mq0cn+bnDVR5JMl6EOdkI8KDcY/YbqbPvTAJejI1CkAluoCDuMNKYATyiq72ow/HcZowIssTV64D85s2+Ex02+aSmaShrUmYfK+ZGdWRj6O3dwXywcXRzAuNdA0D4bBznsJUMaUN/GeiJlaZfTNtmNbaWnf5BY2ZnxnlvMraA+FlvyAPipnp5yhqWX3rMH3hgKFqmGQbcey74FvHPk0OOuWui1lmTtNl+LMaBJY/z/2/jzIsi076wS/tfe51+O9ZNCQSoEAIcSMBIjBGIUZBdbVjVlDg5SZL+KlxrI3pKg26+7/2vqvNusJqrqsuyizQspMjC7D2jJFKQWUlJlKvUcBhsAQoAEQ8yAEEsrUkMrpvRd+7zl71+/b514PDw/38Huve8z7xFln77OHtdb+vj2dc9w9OIEHcKu83iyZ4J5jEA2sQ9VtPaPZ9oobSj3AoA5+Nn6qb9FTpHYf2uVwqYoDnhOs0nVc3XvrQvt9f57gK8Xr/cV+Bs0sLNj2LiIUaDOYYEf83vpBhstUBpyfcNtQw447T1uoKw08kXvr285Zsc5FDgX1VmyE6pTFl2nNE/P9dbgunCjKpGLiASVo0xGvkDyYQtLEY5xD1Mud23ZEubN+nHdP0+SywaeeghyvaB8+Hg0jG4GQ/6MXdwbLjTw1zN4inzmkPc3LRq3kALHPGYALHVvUZ06QQ2iChaogjQRayOk44jrGzWaHFPijuRxuZ3G4DCIXaGFFxcViG7igIxwJMF7BTfCUvkRZao6cV3e2I/TTEZlAU/NhZJUu2M1sHI74RLf0yKXMRHrzlDjdQNqRG+unCrqLEnqnOqr9EjYD5sj8JymrKNPRPbGZH6t+c5Qq/ddvWyr51nOYFGxXqgYKa+uvCWYiuHdo5yzAQaFWxqFzBaeLFNQnk7jHTzrQl0CFx08dRybGLD/3+962zhcq2C8k8NOYZ3wujJ8KjplJ2n+XfMhBQTGuSmtb0JuAVEE/OF9v1dl0t0uAHrRtLCMPjFJGzxFjZYGyxg+hf2nW//HhGu78FqsykQf1MHaPzrM2zruHcupNmm3TjNbWoB3wpfmYy5zyGSzCWa1sbRvnVmbLD9jMtorm8FRd6pyXFqR7zhkYPxMbhzXjh2d/DRlD5J1X53Qa0ABBUTY/xgMcF+aH8ZNIM76lpUuJfxmHw/w47VL9+EC5YF7z+Fnj33gsLVjcjnIhlMzPPLcVzfxIq0q9DT8Vf3SpHSqcKWNc/GDgPoc20RQFkXyGg9O6aVorY5OplaPGKb2tv8CVTni6165OlXfcOo2t+RiZE8Yxa4mVNndS3WXuFZ3wn3Eh6NekaGT8CNvG7wYkR9DrnYZPBTE/yfbBXA4vEWeLsoFO47xmfE/rYN0pyMTao8YPXUs3GPRLGuO33SMVY7Omi7rifn+RvA+o2FfTIVAR9mi6RLwq7tErJXLc1pyixV3GD7VZHNZj8u6pV1F6vtAkLXKS+/WadbUwfo5C3FvfXCfAVhfoXOCHMayUmRgXgQ9L+veNQc2/Cc7RJJI1MFC9JohyukDf6fTKBrCCj3WKdq3Xk8SDXVt70O+XIu7PCxZurz3uK2/i/5rpo/FDndP69olX2hOMAatQneBCII+E2tHy6ozPab2JXNfN4GJsnTfzQ1na4vs4p57TzxObG2hYYk33jxtqSswTEup1XvnTafaRd6FKNKJgsxAG4rlnyfwWtGhi/My6pJyzovkIgJQ/reu8uNtp7gNyKxiteCki1pejtndDHwC4X5mf51iPcFgePwXd5sdj7jy9u6TVEz+D4pWWBO2s8pgybaTK9sgkqE2CFEuF28zc4bjz3R2zCmVOy1zH+fcTmtjGT9OF/uS9G/uuiG0KiWfOpL/0lxSvvKJ4+eVzRU5/5VUN731lFsrml1+SJZGXX36V+MunZM4bWt4rWrzykpavvrzJf0nDKy9ria54+RWJMokwCC8TUS5bqH/j215VJlx820tavPclJXyyrriPHucPr76iBbJ876v48Qo6XqUuQr1Mm5y+QO8ROjOhsHc/bIJ6Fut2OJd9BRzfq+W3vaLlf/ky8VeRl1pbhT69/G3cv6rle1/W85RJ6BD+u+6JHtJiL5n1Deix2He3J6NjMD+0xfFMG7fS+HnpFZmbRct/SYn8BVwt8E3N15fw2+15GZ/vLy6fsJfNN+1y2PhBX5B+Itg6iZ9Kd9tt174cmV/s51ffCz+v4NfLGl56WUfwtnj1JcJX4O4l+u39fTprxzaE3gQHyz/9ipZ/+mXa9SpC+Mor6HuF9r6X+1d149te1nO0I/BR+Jyo5/q+30dEvcT4WaDLfX+AowzOd+RV+uJLjI9XEIdbeVkDdY8YK67XyoOt++9AH7bewLddJaEr044FfCyNL7qWf/olDdwHPu2ix3XtywIeMvqGV19t3GS4yS+9pCP8WtC2JToTtrSj3oYrZRMi9DZ+GDsLxmHQf8PtJC/I08vvhftX9Dxjf4mNhK3AD+e1ci67hwidmX5mfjI2tvwk2jOgZ3A+WLm9mbZZWjptdt5ZfnyfwcF6E3WFjthBXDZTbkn/Xhpf2rakjfbnhB/SLtRF3nLTVxa0I2Hb7XLdgbwFuu3bkrYsGd9ND/3S+S1O/kVhawM6A50Vya+8Vzf+9y/L7Yy7+HlV9SXz47HzMv33JaXGzyuMqZcPEqE/g+fcZ19hjGAXHhKS7YuFNs3xl8jfCHNbpk1HG0yyy8Op791mgUmQv5u8Mvdz7CzBboE/mXaZH/eZE10X6BR2EnkL+ulyE2awz9zbfqYvLcB3id4b1o+4TpDm/J3kpOyr8PJeHf2XLylhK8BP2J91vSLBz4Dvb8NGcjo2nSdwDN/vK7TD+hatz76iAZvGOoH3gM5sAbeM3kyaZWjhK1pQdokvrpNIc3jEPJmoU8EkqLObwA+6Mjo8BjLxgbnjiPGTwKW1H10i/SJ9xmoJFq4/0KaMpC0/1kvdBXKEXre36UL3RfruSd+U1UuvakDvEn6Cdobbid5o+a/K89uSOeBt+J7xOcDV5eT4AeI2LOB6oG1uU8ZWpj2WmZ+XNacRnqQ7/oqWcGMxLy4/t//VzTr5Er6+3OSett7j5ytt/FjPEWuP8VvSvgVrbKLdJ23Dt/N0OT+DyYDeI7fDY9v8WMBwwG9zZ/0en5n+JvQGeefpO50mdDbsT8q/V0v64JK1MRg7razzEHPjtCPwfA5J5g4u0w52mh7bukteUfbawxyVafuAjUxbZnlZjS/K5yYvncxtA/fmzn4sqJc3dZbwtXB/ARdRJnb265U2V5gX3b4tPr3wAFaV/QR55oHh9G3SD/2Q9KEPSR/84LkSpFsyZYbv/KAcT6RZhg99UBbHz5NMOddxuM3P1ElIfPBDTddFds+m267THLr+8js/pLzxx2kW518kzrfk7/xO2YcFde27fbMMbh9+Oc1xl71I19l0l92K8zJ6Fn/5O1v7tu3c5huHbdzlBtoRlN+Wc/19xfoS/mfaZP1bcVtsY3t/NmztPlOn6Wj+fLD1B+vexR+X20rGl7P8XKbjpC542GfzY/+2MmzSB3Rn/Jv1faj5OMdnfy+Kb/U73/Wtz/Ft+jY0Rtv4YFvYDcJD+Zl1faj1Ofdb69/KQDvcPpfZpm1Dp1uGM/y0++bPB1v/cht2FduxuO3Lv/whJXT73nKZDpdpfQyf7fdd/JC2AKdMaN0OZ3278WPdFtdx6DZm2qjNHOG0rRifO+VoA+XmvN1sue5paXXRYb8dt36L2zDQHscvklYGDE/nZ+5P9xXrPG3vfnGXtQxgufjL8It931vuV895LnPCDz4sqOv+sxXrdNyh/XUd4zuHH7zvOLJui8s6bDrAbNtOp21lq9vhgrn2ztg5nJ9EP1i4v7KeWK+lYU8bHb8jH9Q23tpKvstt0zz+Mtic9ttt2lXcRuta7MmP61ky9eyPx477ln20OD5s8gZwtY1dfXI567Zs4w0r9Jxup/O34nLGYnHCzwf3nkusw2KdCVuflPLeAAAQAElEQVQDuJon+27JYO92OX6ebNvtcJvvOhk9p/22jV1l9uWD8tpjf4QPTrNcpsNl8oaDe/n5kAby3J6BtrrsrG+3Pu3yFtdpuNOX5zZ+qOHuvNPichnfbbPtDe6y+cH7jlXXPS22Y14yuDq8C2tsbO/PhpkxN1DnLn64T4h1nvX3tM3z4tvy7isLsLQ/2zSH59XZpjnfNrPr4fO5/IDRzM8HG6bbupeFs+47dczPgB3bm2XOczljZH2OZ+zZn8YPWDn9ELEN67Jd69+K+T+N/TZ9GzpvgAuXO0nj3nqs0z5advXJZS3t4eBtzysf8fXm4o8OrViqf+EvqH7gA/eV8v73t/zy/g9o9e3v18h9E+qNH3if1u97v26T/ua3v09vEVpuf8f7tabcRJ2Jcuv3vU9Om95nW7O+SvqhUtDd6m7DK+iq+Fg+MPtUDtTjem7jCBbr93+Hbn/7BzTh21YK7Z/9pf3Yc9w2p/e/T8ff4bTZvtP3lYZFs/WBE34m2jM2eZ9WYP4W/pzwg71j/HT+hC+FNpsr8zaRXrm/qhT8qVu5Dn20xT7ZV4f7yoQPq2//Drl9q/d9x4w5fdd8WeyrKNP02m/sFWQNb2vwaunb/ENCcB7hYcW4GNE7IQ5HfFih/60//35t+bnN/TF2R8pM1LOYH4+xifR6iP1Tddwuy1X1tPr4Z10W3xfuHe4rE/41fsD+GH6MSQEbYza3+dT4sA3KVfLXxpM+W6i/r02XP6mHTtsyP5NxR99IOGLnGD62/Lzp+Y37FT46z9xMlFlR33NjIV6pexUp1G96rkGX/Si0w+L4oTLh04r5vaDr+DvepxUYOG7MJvBvYwd/HVoq5Sr8rODHY+tQuw0HbLu+uV5ja0L3RNqIfo+LY3wxLxbPYW9xv2acmJcJXszTsccec2ClbqXuVaQ0HfRH2nsVPa0u/s36PqByoF+u5zaan6mtJ+/XmvZO+DdaP5g1Triv3De7bkMr+wFVpx9q23XRWZBj+scaWxO6J/SNH/gOrUm/De5vkdf4gZvb9Ik1ts1NK4eOlkb6VXyZ2/UBFfS1+DbEl3Z/SIj/hfa4vtvocF8p2F3TH9dgMHpvAAYTvllGwpM2Y+uO7vfTjvfpNmVP2oOeO/kfaHuyy+7tu7kv6L79579j3rvRnhFdI+NnRT+5DT9v4ttbbW57v47hcI1fE3UmlyN+DDce55X7q0pBX9OxDU/r3DPudhXaY33G2eG+MmFzxZzmfcD4vm+fMUfnhH938/P+k7FSWv53nMyD+9o8W34C6xX4j9bb5ANw9b62d7vN3uAt+HmT/Lfg4Zi+ZL9cZ8J3c3UMhwUdlfsryV/8i5p4SaOl/6SKFHHxE0TSrVu6TOLFF1VvviC9eEvl1k2t3/2CquM3X1S5+R7VWy8qvuGW8nveo4Tk97xIeIv0m8gtTS/cbOXKTWy9eBN7LyLEd7B9oW/YcF49UEe9eVMW6xA+Be0SEgfqE/Xsy1vvelG33/kNihffrdU7b2n9AliBzza/YqMYt3e/iH3Luylzq+HpMgcLfNj3EXuW0vx5Eezf03hL33BT+RveAy/vgadbivfchJOb2H1RLj/ij269R4Geg33AputWh/Dj0OK0faVu+HEoMJP7XwtvHdR3grqFfvwm/Kze/Q3SzXfrza97URN2gvTqfPyuyESfLi+8SBnbutn4KeSLvEOkwInoY+k9tzS++6aMd6FPVGR64T0SYyd94y0N8JPBLcGNeaiMl4rNibav3oUv+BncH+LDXXXQI2xX2m65K29H/a5nEf0ljA26DtFzp85NTfj0Bvys32V+XtDtr3+RPvpuiXSXq9ip+GduCmOoYrO++AJ9nHLkucy+Euib3v1uVeob84m5rfED9gW7BTsBb9v5LcNPNj+ElbruUyNl1+9iXiPN+vb14dzycGT95+Zh937p1bhsRG4XIu51Sb3759/UCBaff+d7Gt66ZX5ugpv5uUV4UwX9lTITc0kh9JpRsF1emPPvr5/+Tf2zZQIcygvwA8air63f9YIm2lIaN++R7ZibBCcD+OcmN5nXEJdBZ6H8CD+JOVDWQ9pZO3vd45PQXa+gp+KTxW0KsDRWcaC+ud5NrcH8zXeBiddb+vExbbbeytxTzQM+F2zM/MAJ88qIHxP1Kul7YXCqvMfgXPdFjdht/KCz3PwG+Lml9I03WXde1ND2BreIY5v6tum9wWgf3n1LHmeznluM+SsIfcDYWv+h+lp9/BLYBTgZx0N1zfzc0oq5/i3PbawH3huswKrSH+1nxValfxfjxtpTCW1zZOyYs0NtV/cF+pfnNtFv1xubBbuFdc5pwbjIXnu+4UVlygRtru4v+GN+1vhgPw714XS9Cu+CH6e1uO/3lGqsEOuwr2r83NShYztoq2jrbeatt174RgV7g9tfd4t1n7nNPOBfs0lYwKw0ftw/X2BOnPuyfTlEJq89+B/g7nHj8VMYpxN2J2wJv8T4yW3svEcZ7IL1qOBzdR360ojfBd/cXw7x4XSdip74z/9z6cYN1Vp1v+OSn2qaq1pJRChU5V96IdA0khdFsqAlkUsRWZQkhTjCv77RZF2KlqQ7+RKfqLfDiRL7tUPJc4tEhCJikxc0aZZNwt6BYfYv7Cw0yb8INQjdWYrI7e/2+pefcFlTVPm32o/H4t/RkbDcTivg7iqnf7FwsUjoDZUpIL8oEoIrScE/KUKSpfoS8i/9TCQYy2WaJOKSdNXD+q6iIyIUMYuhqZFQ53uCA85CnQEVMz+1/ZKr+2nl8tZq0lgCKvyrT1Wrseh4rGq/IwdfVAVLe+HY/kIzWiUstP9fo4zgXpxU1PghGgqunEFo4b4ihaQRrhJp/gW+gr8kXe2srl4VEU18t69E3KmLJlXurWMTOLqXuL8sGC+LOurGorRfdKzwNdXQ/FdTQhWNhevxVOBIre8qBDdIm2UocMCZUpL9TuhKOTQxdoqNWSf8z3khd8GIkAtX/HIRj5+RwgPp/oXhYqd19cN4WMs2dHxXiQhcnEUybkGA6LBjbmfRMlcNZd1CEJNy0ghWx4yX4vET0ghmt7lfsz74F/o8J5Xmw4G2a1U0firmQgmSpjZ+qrz2+BcLMasUSVyaRISkhCdqwvCW+5bLVnwh82pnRa/9ws4h/Nh4RCgiHKVH4/sm3hL2vJRWvsq/CL2AAf9iZ0Qocmat0WashERfdl81X+atYlkW2tNCHXaE+IfuRQ4poo2fauRj8q3C/0iHkpbPrcTFfhfSGc46YuwnfKmk64rHlpOIYG6oB2mLwGtE+FPct5B2q/0Pt9PjYJmLjliPzU8FL6HTa437J90JxKq8T/Lf+WcICdPy4TyHh0gE7WgVK2MgBMSNnxZh72a/0kkZ8hPCvTBuu/ad6U03GPskgaeufFjvVZREhCKiqTC7FRwjgrSWtPfFa4r/ctNCE+0sbW/QpvGaWXsKewMZNvkvHK3orB4/BPJ4EkeVNdgTbvY8U0r4je9Y8Pgpk9i7oaRxU8iTsgdOqMVFqOpLtPWP4nBS25wscNBDPNIutiJmZ4XnrrBcMNLp/OMEbG4IuLmEB3/QaJdxA2m6RkZBpdzRIuSFOSLEqaseaEEP1+tQhjNoUhAeflYoTnJnqMYEEKzPmBwtqpx7eyQkL7Lk/100J+61UGKSPdyuFBGSZsGs/NeJKh16wlZlFNRT/KQtP5QvUuOHXij/p0qRk5oq0q9y2hM0oSuaXEWX66JF1uf4oRJUTMoKT47E1cKqDB5HyxDU6K21DAUbfGkxSMDBwKQOZULhWgdJRKLeXN/r67I94E0aS6CfPPjhKveVLT8k4Utt/PgvrywHUtBjn1B2pdOehOJKOk5XDnQl5HTavvGIWUu1Htop+Ak6rv/61ZK5Yz1VHugEXnCWBT+VIpn7LD+AJbDc1+a2fEQQtai9HFkMAfaTSjEjpFcpUcI8JOY9xwt+egGZxsJiIw3+qzmU8iJE0SudQe2ETxGhiODukPNOndD8707KvrHKOAFn2ldcFZ+Cjmx+3C8Hnso9t614kHB2YpM0ZGJpgJ+QF1lg0yFHRDTvxRVl8J7EnlhTKfADTy098EztL6ltGGO+FZukIvOz9FiGU5dCna56BArMD4EifOfY4RKa/x2qIWhtiqxgcqjoUkJfErAXXmRVed31n9Vdww97FaVEn2UzWF2HMea/8U4NHXJEBNW2UrUEZ4+ReW+QGbDCD8m8JNakhK+Bj0XSyAAqjJ/2F/moF5HU1JF3lRMt6ImmImIO282Bl6bvwLpztUr7Mz7NreeGuJTJ9F/bUohNqujToQR3CW48fiolgg2twEwHHhEot0GMOLZsezfGBfNp2e4N2CfYs8Q651CUrVLjp05iYypFSkoR4tRVjqByQnxG+M6xwyUUSoiucLh+4kFBzR/ushSSvD+7wd4NqBo/pYQSeUOurBNSqf57a4X+TZ1WQ3sfEUEdi5RCMj+VcTKxIamCDYhIrUTVdm9NDNvww9jxvLr02oMe16folU5ckMVKIrYx390r9uve1PukRARgVZ5ikxbENVWN60mrSU2IakXDvdgXJoeBCc1/tzbbpaqn9khuH61LtLcyGIMBbzJXfHJwJ/CfFfOflQUSNo1FESH/+bdaxOYjCVSpffUzUJGQRc7oDZ5iS+PHbwK3HK3gbA1HfspdsPAv8DnZg6eYHw8yMSgjkjwJgIy86Rnpt1LwxoGFL4eMy1QqZao8gN2HM3WCMrqGIyI8JWg5ZLGnkRdP//1rc+K/7uv/NKmNH/ip8LHc8BPYDz29h/mJNmYy2LudRQk+RjY8zrvBw9OQoj1AtLf9DKTCOCtMOBlEI5IrXVlsC7NapIxW94GJPlF0wg9j5xhuxnGS+TA/nuNcz8YjnOrY0yPhltIZ3bSg11Zwp+PKm/lxSso0/jk6c6LJx17Q4GKCH5fzi6MEknJl8q9yRuBJrSzqwYYmtXXIf17bm9DT/Hj8+KVVor80fpLLXsXy410XVBoXgZuVTVCIf7yYKqWw1iTW6Sr/yVGGF1/BJ2Xm+4k+LHhMkrL5IbzqGRFwIi3Qb1GpGhknjZtJjCFLlfmZGEcDvJifnFKrd1X7j2v91ByrAh4VNqBSgFHADfiwgV/ClfnxunPMQh1BHuOogF+Go8x40jUcEeantrEzeJJjjI7sT9bYamuPOaJfeD0aCRfwsqBcdr1rsP84qwjmsATOI+sNU4wWC2kEj8LYOMqVL0ZwUkgDK2iR8angl2kUqHK9hjOEtSrjPqRgimX84oT3bdAklro2dkb7gBNt7wZHif4U12B+XxXpsgpV9/5znSCdOYKOKC2XSf5kn3ly9d8sHtDqAXGUQ04zMaK85V5tT0dKoX2VLwiJDWqhk02S/IbHBB+vq/x/BsC5PEEkyPbf2L5NuWMKp0xh178GQXXTEvjBNkxH6DY/2W8DzQ+5CwbK0gOCPPubSPNG4Olg4vxWmB8ZE9rOeGzvczJxyY/i8wAAEABJREFU5kU2pEVvjdLErOHaXsnWxP2/LK4ZpInJXWDkvKuKcbauQF+GjyPeuC358pHxhfe08vhZJPEwE/IYCnzejp+r2n6c6zd+GD9+29NePICP5xEC3voU3WZS94ajYRfSion7LYicjE/jxxqu3kKPH9tM5gO5ARkLODrhh0zzcoO5zT9+kLgPZOZVKrwNuLoXj58Goyv48Zcg/+hLAZsBXArjxP8R5DFzWWGseCbz+Fkxr5kf9j4K+rnxua5W+YuH+YEa3fDawzx2wg9+Of2IzuOxZH5suwnOXZcPj5Mec1M8DuDHOHij4fYuWKC93rzJRtCbQ3Pl+a6Cwwre3vSC5ATqXld7UM1ZWfdrm7+OzE9Su5/nN5E+z29en8yjfbV9MY4cPm1SGiJFwarjuQI6FPTTgQ2i5zTvDcyZf9yKJOaQqhVj6ZgHrMhUvkZcrE3os1p/8Vl67eGmcUO657Qlc9sNxnaiX5zm52njZdsej4va2lpUmbc8ZhJYAIPWkOW9gec88xP0Ze8TjuHnNmtQmDDqVspfVWZuJPcRhi5fDUNLJrPMl8KMfnO05ecI5xJ2XVaM5ava3qW+zhzpzP3JrZVNfLMa66h7RKfSGBCFMopR/vEBMYGJeCWcKDeRf099yj9Bafe2/xz/J9Im40WbI694WBh1TOeqaa2UwSZPKkgaiKcVpRyumSjGJuu63snOLrhNW8wdIlt+RCdUmmRuLBNeTOSPhE1owy76n8QypbWR1tI3Y8PPehqlNCqBS8BNIZ7zWgp4of/GJjR+a10TPxs/GoYMfuNu/YFtwY2l4mNB8BZ2pmvrF83mY8pxoaWjN9602/i/ydgZC/wwdtJQ4GlSJW5+CrxUHoYFJwWeJtq0bvXH68HKHKFz3Ois3MeGm5mfSc2u88lruBJe5xhuOu3DYyKF9o3Mb6KfTlrxsF2ZtyaJ8ZLgopJuyYwteqwqY6pQxzIyt62Jj9fQlukuzKfGd6UfnPBDf2jjB3vTXWVHPa38uP8Xt9X8MEZWZQU/E/P8qOB+5sdcjcrwZR6UjlXAyOL7axN0nujCJ/vm8XyHn7H5NVFugquTsvSNNXL6/mmJG4MJLEZE7AduT2tehkwNh2DcJNaeyvxirgbzQ7mAH9erxoj+fW1YgHvT5RA7XnvMj7Bvsb3KHDyR3/ghHC1PKTfGooDDyNhxewP8b7PuHE+TvN4EuIT5QcJjyXs31inFah4/4LJu9cc2F43cX0mMtcV6CGd+GMf4cQ8/tksZLF+Pbdu8QCbwKbRYp45zHx5c8Cdu/7j+x5/9S/qun/3/63/6+e/S91wqH96hzC56nuQyMwYf+YUP67XPfLc+9gvfBSYf1ke5/+invksf/dT/qI/+/If1vZ/6K/r+T39Y3/fp79Zrn/tufQ953/upue7lOFvnIfKg9R/i08Os4/Zbvkvmw/x8BH6M+0cJZ36+Sx+BG0vj5zN/Ra999rv1P5kfeHtw3BiH2bcHa8N2Hmf5cMP6Y4yN15DvNe6Mi5kbxg73H4Gfj36KccP4+vhn/4q+H5n5uV+7et7V+9WH21zmucrz1vd/hnvms4/AxczPdzGuPH7+qj4GZ8732Pk+ePoe7r/30vXjKhzhywPVfxXfHlZdY4AwRr4fzD8OP163PwL2Mz/z+PneT8EP8933ffqv6XXmto8yzjx+rt4/7tdO/Or8tPHzvewFXoOftjeAq49wb34+wlj6KFx9D/x8/NPfpY+ZH/YG30uZ7+lrD9jdr39dR97cR82Hx4/3BMbd4Ufh4CMbfjx+Xvvsd+njn/mrev1zf0Xfw1h6sHOb2zb79j2PaAz9tZ/7y/rQz/4P+oHP/I1Tjw7SPQ8PlaeLiaePj33qr+qPfdGf1Dvf8R79qbe/oD/ZZWcMjNc+0rF9uP1rH262ZTtHD4ejLd77hp2fh8OPce7cPDysjfc+si832/L72HgkZZ+S/ccW733CjvfDG2/78LIt+7Tz86e+5Ka+7u239Nnx0xc/PFRVPn9M+u9/+v+j//UX/Qn90sUXaBlL5chdOga9D/Q+0PtA7wO9D/Q+0PtA7wO9DzwjfWCIQW/Lb9P/9u1ff/HDg3OOy219bvq0vuLGVyr457RT0qMdgY5AR6Aj0BHoCHQEOgIdgY7AM4LA2eeBdLbdtRa+P5xN7fcdgY7A04FAb0VHoCPQEegIdAQ6Ah2BwxG49+HhcF29ZkegI9AR6Ah0BDoCDxKBrrsj0BHoCDxiBO55eHjE/nTzHYGOQEegI9AR6Ah0BDoCHYGnEoGnoVH94eFpYLG3oSPQEegIdAQ6Ah2BjkBHoCPwEBDoDw8PAeRu4nFFoPvVEegIdAQ6Ah2BjkBHoCOwDwJ3PTzUWvep28t2BDoCHYGOQEfg0SHQLXcEOgIdgY7AQ0fg5OGh8ODQ/p+HEup/bumh89ANdgQ6Ah2BjkBHoCPQEXimEOiNfTIRSFPxI0PI/8R1KkX96Ah0BDoCHYGOQEegI9AR6Ah0BDoCZxFIx1NR4QHCGVP/Px4MwzMqvdkdgY5AR6Aj0BHoCHQEOgIdgfsjkBY5tJ6q1jxATCUpR9y/Rs/tCHQEOgIdgccPge5RR6Aj0BHoCHQEHgICKavKDxB8dOAhYlTyb0H054eHAH030RHoCHQEOgIdgY5AR2BGoF87Ak8KAqkqKUXVkKWImH+Eqf/RJfWjI9AR6Ah0BDoCHYGOQEegI9ARuBuBdDwWFYUSnx6eWyTxHKF+dAQ6Ah2BjkBHoCPQEegIdAQ6Ah2BswikxRBarydNSuQFXyD6zywBRD87Ah2BJxmB7ntHoCPQEegIdAQ6Ag8EgbTgWWG5yFpVaT1NGCHCtZ8dgY5AR6Aj0BHoCHQEHgUC3WZHoCPw+CKQRr44hKpupKrKc8N64mni8fW3e9YR6Ah0BDoCHYGOQEegI9AR6Ag8IgSSf2SpigeGJC2G3H7/4W5f+l1HoCPQEegIdAQ6Ah2BjkBHoCPQEZBSzkm311XH69A4VaU0dVw6Ah2BpwmB3paOQEegI9AR6Ah0BDoC14RAmkptvyS9zKEoRdMY16S6q+kIdAQ6Ah2BjkBH4KoI9PodgY5AR+BxQiBVvPH/87CaJpWUtFgk9aMj0BHoCHQEOgIdgY5AR6Aj0BG4MgJPnYJUa2gcJw0pNETVqjx1bewN6gh0BDoCHYGOQEegI9AR6Ah0BK4BgVRK0ZD9i9JJxyUp8wDh35++Bt1dRUfg8UOge9QR6Ah0BDoCHYGOQEegI3AwAmkxJFWq+3cfllnK/aeWQKOfHYGOQEegI/A4ItB96gh0BDoCHYFHi0BKqWoqocRDQ4qQLOpHR6Aj0BHoCHQEOgIdgY5AR+BaEejKngIEeGSo7ctDzv7+QIs2AbF+dgQ6Ah2BjkBHoCPQEegIdAQ6Ah2BEwSSalbygwNhS+XjQwv75elHoLewI9AR6Ah0BDoCHYGOQEegI7AHAmmKqqxQEHJR+wyxh4JetCPQEegIdAQeDQLdakegI9AR6Ah0BB42AulhG+z2OgIdgY5AR6Aj0BHoCHQE1CHoCDyRCDz1Dw+1Pthf4njQ+p/IXtWd7gh0BDoCHYGOQEegI9AReCoRSMHm+nYNRR0fSgP9/0pM06TT8iA34J///Of1r/7Vv7q8bQeUGMdRH//4x/XGG28cUPvwKsbr+PhYf+fv/J2G4+Gaes2OQEegI9AR6Ah0BDoCHYGOwO4IpIFvD+HNvLK8Kd296v4l/eDwcz/3c/qbf/Nv6kd/9Eeb/NAP/VDbBK/X6/0V7lBjsVjol/ySX7JDyf2LpJT0q37Vr1LOef/KV6xh21/6pV+qiLiipl69I/B0INBb0RHoCHQEOgIdgY7Ag0cgFYWOeIJYjf6TrQ/2R3zcHD+g/Opf/av1NV/zNfodv+N36Hf+zt8pb/D9dcB5fqP+mc98Rp/97GflrwZ+4HC66/prxZtvvqlPfepTWq1WJw87LvO5z31OrmdxXae5zjAM+sIv/EL5K4HztuIyt2/fbnqsy2UvEj/YuLzFXxnsx9anL//yL9dyuWy+bH3f2rCvLmc57d82f6vHvtqG27Vts31xPetwedt+66235LLO88PDl33Zlykimu3T+rdlXc427JfjXToCHYGOQEegI/CYItDd6gh0BJ4QBNJqXVR5eZ3ZhI4TcT34B4iIaJveiGg/duPNrt+ie2P87/7dv5PlP/yH/6B//a//tX7gB36gbZgnvo788A//sP7pP/2n+qmf+in9g3/wD/Rv/+2/bRtn5/31v/7X9eM//uOt7g/+4A+2hwVz4AcE6/MDgvN/7Md+TP/oH/2jVvYXfuEX9JM/+ZNNvFG3uM5Z8eb9R/lSYp/+zb/5N/rbf/tvtwcbl7dd63bcef/iX/yLptu+2V+nu11/62/9rfbjU/bBYh8+/elPN////b//9/q7f/fvaqvfPwplTFzPX2Z+4id+ouW57X//7//9Vsd5bqdDi+vYvnX/43/8j/UP/+E/bM3ww8f2wcy+tMR+6Qh0BDoCHYGOQEegI9AR6AgcgEBaDlnjelLiGwS7Uq3WIT3A5wdvYL1R/tCHPqQPfvCD+vCHP6zf8Bt+g77gC77gxP1f+2t/rX7Tb/pN+s2/+Te3t/reHH/iE5+Q37x/zdd8Tcv73b/7d+unf/qn5YcDPzw899xz+u2//bfrt/2236Zf9st+GU2ZG2F7Vvz888+3/F/3636drN9lt+X8Zt6bbIu/ALj8Wfnlv/yX6zf+xt8o+/UlX/Il8gODy2z1O4wIfdVXfVWz49BfJFzG4vhv+S2/Rfbftv31xem2543+H/gDf6DV+62/9bfqD//hP9weFrY6f/2v//XNrm27vU63uP5W/GXFdd3+X/Nrfs02ueFgX902i9t6tu5J4R7pCHQEOgIdgY5AR6Aj0BHoCNwHgTRE1ZCTyhg8QCQNw7zp1gM6IkK///f/fr3wwgu6efOm3vWud7WvD9u39DbrrwN+0++37v4xIaf9p//0n5p/frtu8Zt9PxD4wcGbY2/OXc4SEQ7ukYjz0/2jQj//8z9/8kXDG/qzlf32318LvNH3lww/rJwt44cc//5DxL12IqJ9bTlbx5v5iAD3oeVHzHE/DLisN/r+kmA8/t7f+3v6xb/4Fzv5XEkpNR1nM/3A4fb5Acxt8O+dnC3T758uBHprOgIdgY5AR6Aj0BHoCDwIBBJbWvlHlnL2jxBV1RIPws5dOiOibXIjoj0Q/DK+FPirgjfK4vjqr/7q9obeXxe8WfYDhN/8+0HBXw38Jt5fK1zOm3hv/n/pL/2l2tbfhqja6fTvRPyKX/Er9JVf+ZV629ve1r5mnK3oLwX+avB7fs/vab75dwy2ZWzP4k26Hx4c3+ZdFt64caNh4YcIP3y4rrE4/TDkLxW2/Yf+0B+SHwJcZqvXcT/s2G7E/PsPTtuKy/2iX/SL5PZ9xVd8hYyjfwzLtiwutw2Nr+9dp0tHoCPQEegIPPJ6R0wAABAASURBVDIEuuGOQEegI/DYIpDYb7KBlxZZurEIJb5E6AEeESF/RfDvBvzzf/7P5bfq/h0CPxRs35z/7M/+rPyW3L+P4M2yN9je9H7RF31R+92Af/kv/2X7nQd/gfBG2Dr8pt46LT/zMz8jl/EmPCLa5nzbpIjYRlsYEfLvHtjmf/yP/7H9MrYfSFrm5hIR7Zex7ZN/L8G/i+Ff8nZ2xLxh99cS2/XvF7hdtm/f/ZXC5U5LRDSfIqJ9cfi9v/f3tt+j+Gf/7J/JX1v+xt/4G/IvYkfM5WzXYrvWExFwluTDG3/X8cOTbbr9bodxcbsiQv5xpU9+8pMNU/vnvz5lfcbPXyH8J1+tx79fYp+tt0tHoCPQEegIdAQ6Ah2BjsAhCDzddeYd6KaN7DM1OCU2CdccRIS+4Au+oP0uwzve8Q5Z/Eb/j/yRP6Jf+St/ZdsQ+95lvIF3+Ef/6B/V0dFR+3Oo/p2B3/W7fpf8EOHfKfDvRPiXnl3WXw2sz7947Z/7918u8qbZDx5+475tir8yuJzvI0L+i0X+HQE/DHgD7rf7fovv/K3464fL2I59+oN/8A+2v+Dkhx3/foLLe1PuLyX+imL91uuvBX6QcLnf9/t+n+zLVqf99CbeeW677b797W+Xfyfjj//xPy5/LXCevzrYvm3764Gxcrpt2p43/X5I8l+tsl2LdRgnPxDZpn9Xwhg6/rVf+7WyHePgBxS32V9wIkLG1+lbH3vYEegIdAQ6Ah2BjkBHoCPQETiNgB8V2r2fF/zRwWFLeACXiGh/lvWLv/iLtRVvVv3nVG0uItoG2w8HW/GmPmL2yptmb6q9QfeGOiLaJt4PDlt929Bp3ix7k+3Q+i22ZZ2OW7yp3tra+hIx23O+xeW3ZRz6R4oion098ObbOr3x3treht6keyMfEe13Fey/9Vmsw/Ucj4j2gOQHCvsQEU5u+t1e27T4wcV1IqLlGQPf+6uN87d2HfqXup3mfNdz3GK79sMPI26727a1aX+NVzP+FF16UzoCHYGOQEegI9AR6Ah0BK4HgbRVUxUqcXK7Tb72MGLe+EbcHW4NRdydHhHbLEXEPeKNr9/cR9yd5/+8zb+/EBEn9R2JuPc+Ik70usxZibiTHzHHt2UiQt6M+0uIN94Rc35EtB9J8lt/nXNExF2pEXHiQ0Sc5EXEuenbArbpLyv2IWIu67gfGvwQETGnRdwJt3Uj5jTfR9yJ+75LR6Aj0BF4TBDobnQEOgIdgY7AY4TAXU8L7B8fI9d2cyXi3k1vxL1pu2k7rFTE+fYizk8/zMr5tSLOtxFxfvr5WnpqR6Aj0BHoCHQEOgIdgQeBQNf5tCFw8vAQtMw/tkTQz45AR6Aj0BHoCHQEOgIdgY5AR6AjcA8CJw8PzvEDhMMuTy8CvWUdgY5AR6Aj0BHoCHQEOgIdgUMRuOvh4VAlvV5HoCPQEegIPBQEupGOQEegI9AR6Ag8UgT6w8Mjhb8b7wh0BDoCHYGOQEfg2UGgt7Qj8OQj0B8ennwOews6Ah2BjkBHoCPQEegIdAQ6Ag8FgWf64eGhINyNdAQ6Ah2BjkBHoCPQEegIdASeEgT6w8NTQmRvRkfgGUSgN7kj0BHoCHQEOgIdgYeMQH94eMiAd3MdgY5AR6Aj0BHoCBiBLh2BjsCTiEB/eHgSWes+dwQ6Ah2BjkBHoCPQEegIdAQeAQInDw+PwHY32RHoCHQEOgIdgY5AR6Aj0BHoCDxBCPSHhyeIrO5qR+A+CPSsjkBHoCPQEegIdAQ6Ag8cgf7w8MAh7gY6Ah2BjkBHoCNwGQI9vyPQEegIPBkI3PXwUGt9MrzuXnYEOgIdgY5AR6Aj0BHoCHQEHhcEniE/7np4eIba3ZvaEegIdAQ6Ah2BjkBHoCPQEegI7InAycPD9ptDKPZU0Yt3BB47BLpDHYGOQEegI9AR6Ah0BDoCDwCBk4cHafv48ACsdJUdgY5AR6Aj0BHYGYFesCPQEegIdAQeVwROHh7CXxwieIToDxGPK1ndr45AR6Aj0BHoCHQEOgKPPQLdwacagZOHh/mRgSvnU93i3riOQEegI9AR6Ah0BDoCHYGOQEfgIAROHh62tduzQ7tsU3r4hCPQ3e8IdAQ6Ah2BjkBHoCPQEegIXAsCdz08+E+1RqDXQtDPjkBHoCPQEXjUCHT7HYGOQEegI9AReHwQOHl48POCpf/i9ONDTvekI9AR6Ah0BDoCHYEnHIHufkfgKUPg5OGhtat9dmixfukIdAQ6Ah2BjkBHoCPQEegIdAQ6AnchcNfDQ/gvLjW5q8zTdNPb0hHoCHQEOgIdgY5AR6Aj0BHoCByIwF0PDwfq6NU6Ah2BjsBDQqCb6Qh0BDoCHYGOQEfgUSLQHx4eJfrddkegI9AR6Ah0BJ4lBHpbOwIdgScegXseHuKJb1JvQEegI9AR6Ah0BDoCHYGOQEegI3DdCFjfPQ8POQYF/6Y6Ob9LR6Aj0BHoCHQEOgIdgY5AR6Aj0BFoCNzz8LBMR/ptz/9O/fDnf1CVf61Uv3QEOgKPIQLdpY5AR6Aj0BHoCHQEOgIPDgE/C6zL+i4Ddz08+ItDjqw/9kV/Qj/2xj/WP/n8D+unjn9SP736qS4dg94Heh/ofaD3gd4HrrMPdF29P/U+0PvAY94Hfvytf6P3feLPXfzw4Bw/QAwx6N1f8g0KJf3gZ39Ar3/qo9ckH9PHf/6j+r6f/4he2+h87Rc+qtd/4WNNtmnXZw/dGzuPSqfb9HHa+/qnaCO+vEZbnfY68e8HC+d9f8t/9L6+jo/26TQ/r+Pn08vPx+T2moPXafvrtNXcvPapj8jxbZ5D3z9a+VgbM/b14/Qb+2JfX3+Kx4/bZ+y/H15ev4sfj5WPnXA358+cvd7KOv9hy8fg52Ntfvv4xgf7f8LPJu3R+Xf9eLh97o8z/p7fjMFH9Rp98jX4cj91vuOPvt2zb9/HXDv7i5/mBF9fPzUnP3o/r4+n12if15bX4GJu14zB67T5NfLMjcXxOf/6bO+v72MyLyf8wFPTATevI4+Hj9eLj9t0Gn/fv7ZZe177+Y8xl3ykidMbFnD2qMLX6EOei7+Ptee1jR8e5+bGsk17VP49CLtu08e3/ZA2+37Lj7FwnsNt2oPwYVedr8GP/fk++HGd1/D3dcb564wdS7t32gHyP//Cx/Ufj39C/7svfpdOH3d9edhmJL4+/OL8S/RVb/vt+hNf/E7dese3It9yJbn5Jd881/8S6/kv9MI7uCd+E3nh7Zv4O5z3FMiXfgvt+ybkW/TOL/oWvfvttMnt/9Jv1bvdbtrZ8PjSb9K7aP+f/MJv1rtchvRbj0huYrcJ/tx8x3+x4epbWxtuwo/9NVe3KPeky014cP97gba884u/ubXx1gk/cEX73d5bX/rNeufbv1V/6gu/Se8Gl0fVbvMy22Yc4sdN+tfNTT96Ab/Nzy3S5zL2/8kWt/cFsH/hS75VX/9F8NPGxjfrJry9m7a/CG83v+SbZAzMz9fBzwvXMEcdjB8cbOveJG7/53vGD/fm5k7ak82N23UTDtr4YWy8E37meQGe6JMvwM0t5otb7/jGxs/XffG36Ou/2Fw9unabE/vtfnOLPnWai3ntoW8xfk6nu/yTKo0buHjXF3+r3gn+bW5jfDi9tbHxQ5tJ+1Pw5zmwpZu7RyTNPhy8iE838f0Wc7D70gtv/ybZ/7mPPbo+dJ194abnNnB+5xd9q97F+nOLdt+i3W7vTdrd+uuXfiN7hW/VvDf45nk9ps6tRyQvMua3tmd+vkXm5Glbe9xGj5MXWGu+nr3buxgrbuct+PHa4/Ama88t+ui7SfPewOvUzUfEyy3s2vaLhHM/+hb2M98s37/gftXWn6v1nxdo79f+kv9MX7b8ldtHhBae+/DQcrj4K0SKpFky4eHiH4eynkXKWqakBV83Eg8pw0YSdhxP3D8wEf6L9vBNxW2LmhXVvyA+aLY5h6FECfIO9QU7UUOlJlXCZU5KMWtN3E8laT1lHa8zZaTFYqF1ydhMav822Mw+ZT2MMONzVtIiZx3BT3bbCc2J45YB7h60L4EPEWYnwU2W4Cfh22z3FD/27y7JmstcHlICrKVSbC1pSd9LFlIDmUhfmZ8xCQI1DAutpkSOPck720kH+ne2nrFP+JeRRRrwNyvTRzL6swbiGZ/wjfv0oESJf3m2ZSTwJZQl+m0iTPgzS1ZQMq7gR7ZuxklhnAz0x0WyxqTwP8bUGi6Ozc8UkqpSXjCW5vwtLg8Mh4vaRZtzJOa2mR/b9/0AP6nlZTntgYo2NoyTElfmNo8f/ErXyI/bI4WmIi0HWhiBtYQEwyVppE8crwfmOCmTV8FgDZeJeFZWav44fDiSG2f4R7hkDlsQJsTp/sqe8Gkg3fdOfyCCjYYSbQ+wi3a/5cc4DOCCKJGbFfh3qB8ZHUIm88Pak8E9baQyflaNn8yaU9t8P8GP0xN1Mv0kX8F2OqSu7SLmYAE+C3xIm7Wn8YNO5x2km7o71cN+gpOE/SAe271BGz8gap/Q5by5nNMOFPQLHlSlJfObbaaw5lBh3ltPA/PZwPiqbXyN8GU+E/UyPqSHLcYF2+Zgie0TTojP/iTN4YF4oOeyNhkdrCjdw8/WJmMHPS7nsWNJ3B8kCtU2XyUdwU/GZjI/cOa928r8sAaVUjUw/91mn2C7Sfw71OYV6mVlJXxcJNYe5rEtP9k6W15Wi/v+IHG7EqiETh/p9M158WhVruFK45oWSGih9W7j29BpD1DEaGW8cs1E2dgTiyAlpmZVtRLWRkQKyeAEoASp+0hhAhBE+g9WHQ1JE51u5Q3pqLagTlWKlHhogGw634J4wkZFIraW5LuHJ7ZrOc/iRennlT04TXDSEJA3pFBDghRRuFTJmJ7mR1JISOwtE7oKC2aZJGM/Nn6kY+7HUUzgUspJC7hZDoMWxBNWKhKPWs5wkXxvedB+YUOqDBEmVhZWqJCPSPBDJBAy8aLKPiXunRak7CseL5bACCOVzWji4Y2xM1aNEz7gywAny4HxkwcNgbWKQaXZGvn72rxSeexHbDRsw9kTRZBuEeEDFLceZAjgR6DW8PBt4WJcCMAzCK7KT2G8TIyh7HZjZ+R+xdhZI1PBC9o7DImNz6JtjgbmNzH/ifaLvIjQuf8eVKr93Oo+a9v3lm3+Awp5EyKGD5IQ81OxVIFkIgzShBRFhBK3lBIBEnuJKF3YIEzgfcQYUQ0eEtJm/IixRAlsDENmflto0TYboUL5iKA2EpSZYw/nan5ObKe7bW7T70699jsUqh30ZWMmmZuqONkbSEFasj8NH99bgvTdRfAxMX96HlvAT8Xeuoi1p7a9gTekkUOLRWbsDPCT6A/R+BHH7pausaTbvG3l6bjTzt477dpFaKxqB3iJKKciVQX7N7fUacEl0ZcSBS1BGNrvX4GfElnTWHjBHZp4iFht+DFnpUrbvcGCtcccJmxU0oPwkUhsrG7DjR/RDGF6AAAQAElEQVT2K2KTt0k79A4o7znTPSnPQMI4ljaJrtcM2JENyVpyp2CUqijRBYXEwUhkamuaNNXQbSblic5XIymGpEXOSBLzhjIdP2FPHDnExsh2kUoCZPv6TAkYmIf1ODUsVvBDVGv4AkqJgVDAqwqMRGHCQ84BloMnh4mJqPGDQvOTIWUxZA3wZD6SecTOPDFI5pFbTAbyLJ6hxg9A+CHL42fk7b83jHRx6YSfaMiZJR1wZPhRKVrDz3EJTdbBBjTDzYLxM6QQJ2IeArOV8RQqEFWxTKBn7QCF1mRz4UXOG/k1u5IR8JxGFxdAgU5sRBwtlXC/M5uRqWoFN8eoICoI0Hn8VAU8qR2Vq0VtMHPzDJ0BDmJ8NG4YROtRzGusPebHoISAJanqND/7A4QapTKqYuPYGx+wLuiM7fgZElSFEmtPJr1KxNXGTiHusVOpQ/SZOmODhdeaNR3aa8/MkbEBCrirSsxMV+UHLXXUdu0ZIaCyN0g5axhm8dozW/FV7BOirYfCh/KYcwNSD+AMtbZLjJnSsPDcth5nXAoYigWhKDF+1GR7pcpep8dFtL1bmvdu1DY/ecNPZo9gflo54VeVFkliSVRlTMlpejYOmv1sNNSthGcHEh2N8apELwjivp9qVfFGiNF8zIq7YgIZ6ZXuFK3SSeV2d99LoQNNSvJT8TJXLQaJOVtBLca/nB4RwqTq5p94ip5qaWlzx9/DIHqf/NN4hEyH2kIXiiQlJ0Rqi9sEP37wW/Ew4Qne/PhNjXzsAZe5GdmYMh/wdhR+6AczPyhhAgj0RfjqiKUKF5oPhdtq4gifpdNNrjQ4gCXgZKBPmyzmUnqwwEY8L4dGxs4xm1a/iSZKumtRcRMQu/Sc+ZFYS3U0zPyYq8DSPHbEGMIRO0UgDqfP3HDzDJ6G11BAjUTE/FRuMuIxMkmaWGxXkHLsh3LmtpHx1PqyK1sos8s5KbeXL57XjugHC8YPJ1WrzEMEDiCe20RU8OaFdaqtyPZC+Oycc1etiiQFmLg/VyKe3yYelKFD7PnV+GEN8tw2QVrjR7sflaIl2uO3Fqw9S8aPxxHdgJyqgAvMSlyabnwhyqZYTRpnlNEzdhj/hg1AeV/QMDNX3E+Q5xcTI7ysx0nHhI0fKlXj1C6OXC5VAc5ZKYm5TSd7g9Qwdy4CIREbYhwk8bhuZioGLATP2AkFAgYJPtIQykw4mT0TcDZsCmNlgpdj9gZee1iC2NAbM6lBS7DTWUMjSt0H5rVH2u4NAkWYV0SgCuGkuCIJTm3LCc8OPzQbHJ6Bs1EaIQ/STKsnBr5JrwpFhNbcT0wMQe/wIjfwubJQek2vreIgZF9J5PIzKJLQg1o0cCOnBFe6Hw8IciwkobByX62bwvZhxQAohXK6yvHk1fXQAxbOymANlVLUMKxiyAaLKiVIC3D1RD5E0VQTUtrAdSkK7tTwwEqiDwSlLeJ+FhJtD2np2Kh14oGuKmHX/Bxvv1Lp2TraJEl/9dcyYzP3WYk5HPwFPxPdGeAYXLDHJ98qfzmYNv0bEHcGLMFHSuKKhDi42AFSbJcEYlwbP4VIVcKux44XjpMHfnKetZNuytiBB+YUgRLIwQ9csJo6T8wzmbkNeLUC04lylYHjctrxSAo1fjATxLURx1EnH4HOasvw7+yIkN/mMsVqYn5zmWdJKnj4wcobkcJa4x+5qABjzAqgrdn0GNOxijE1sW6AF3FOprbK2NoNraBYAutEhIA7ItgREgimFNFiqvSDyvwmDiw0fiYeKHGPlGfr9MNt44cJzfwkb0wFTgDpB4Wx8RMyP4s0AQ5xgDKvbU6qJO14RqBXFU4rNWIjHlVq0yTZpKGZLxSV8eN7hqq89kxlLkOBZ+Y0Sm6/+WGaZ36TIgkgwI5zDSiFvUHmoaLSwResC4W9AZRRhtoVofiuZ4qA+W0dGwqqpsaNVZHd8ivcCAkG7sSc5vltavxs61LtKT6NzFPcvDtNM/2WCu3JQg8IJk/PEYlFLikp8xZtohPe8ARCb6UPaukC9BhuZbmj8eIYqpUwZjvVN9g7KU2vRx0DoKo9LdPZJuaikVnJAyMieLPBZ+fTdU4qP72RoL0WAjEWGyPBJF1ryJO181IubDykZRaTeCgzcAdAY08rgZt2PFx04FJrpUYgp07SfedNlXmZmBQmODrhJ0lr+ohrutyzIqGgqSG3O4HRGl5SKlpPqfX1YLIW42kaJb+1G8FtEaOGlKnH6eoEu5wBoQvq+UcvCnbuqoNt03bCD5sdb0jNj/uNy44u4MiTLHv63uA1NtRbMCaYThg3PFhDWAKYBH88Qsg8BW+kC/wcxZqNaqspilFzt9O9YOFPGxQvZ7G2D6SVIrXxY35wxuUyXaHxBr9UfabOiER7LSHPWcZhaDhUBXksOSps5JcpBITMc6El44tKckLdhyHwz+hEE5un0N1HqJSKfgRuppIYw/ahim7S5ja/PLu7ztN/l5RAOBQ0NUHAxLofpCRWoiDV/HhvcJSCFAoVaUGiKQzSSNnpRDXaqlCts1NbJUdI4wcSJsaoZc34SVRs/JBeVPUsHUFjt/wYhwpwfvClG4OWFCUrsVnzF1XvDdhOKbE3WGTNR7KGOXrZFZiVXR7l9QzMEbOexg/55maEo/VYxHKloN6K9ObUZYaegvz0FLRh5yYErEYkRUiJWnWid9HpVLO8EVoxmbrj0B+kyMp88g1KRoT2PRI9z7VKU3an9sSks2YCWDMhOB7o96LqtXg5JNH/RFUmeArq2TqMl5QUrdlcWdgKk7jKoEhsVAk9ITBU4SuUmLw9j0YEmHl5rdrlQHOzERTnvKuKNzxrJoM1/Ji7FEk5h8zPADlE4YZaJumumk/3zYzZfE0NOHiib49gn+FMPOiNTOL+MYlSzZfYmGYWyaoI+NkHnio0xqbGNrSqkB8UzI0fFiqLSM7phB/3DZeeTOKm9rMUhOZ/5qfyMJcYHBNpC2RinpsYP5kH8DKRwgNExNDgiTA/gN7udrlUuJX8QBCMj22NAh/mxjIyx8k+eMxgZpFDUKWI0Nq/kKFn64jW3PkKJKrmAk4KGA0kr8ivrEPBfFcIzVMCW7JUq+c2Cux4tj80QMXJHBBuq1WBPWkzP1JgO6ekIUsLnNryU0rRs3YYpmDWEUeij45rOm1UHrIyfb3Kv9vjdBepzG/Z4wc8Kb7hpzp6l1x049GWsVEbzLY8lzTs66nohB+M5RQzP9gjKpt0f9AzdhiloPFBu4ckee9WGD9yH86j/Ps9iywVMPM48podxCNAm/GjPQ6GoBJjr2LvdDW2BXBzh59E/pYf+2R+Gjf1dK2nN572bVqlx09QVFV5+ysd09lvg+pbvHG8vRHH3xwrhJa2wFTI80JjW447fBRS8buNV8j1JL2mY0WEjvEvIljcyJB4Y1bpPOLpNbizSBFzqB0O1FFqQqT1VOUfpzheF3lSCDIzuhasGANCVJ40CsVHxDgdkZ7pvE3BnpcCP6BOrSr/yNVZfsyN5U04W2G44I85KfBJpTYROnwUYh8qGxC70h7mFHxdkN6q8JGIM1mUUjXRxgRwlog7vETcies+R6E+LMvF1/RZ82MxPwDAZJ1kfjKTkXCmwCHdXJYCZsuMHVfW/odtT/TDit4V7TI/bzFWPHbMyx2hv2CrUMb8zD0Tb7jf3+p11KjNa8EPrWeslPazoQtS16ryJp59yNyXSRuMDxLh0vvZr+gLtEtceUAxNxZvSK1tAP+BtT2lwF5BKl/xgnEb1Kjtz+vpwANteO+r5PFxG9LP5Yd0jy9z0zja2PP9JvqQAzAAN8EPu0J5fptYWENVY1QNYOX+zLCXeBDPzC8RUgQX7XdUdKr9SEVozQuXFXOb+fE4gRoetKNJyqIkpSnj57mJMDGGbwxk7GeylTa2BXYqwjRwIT9vjpJ584+btDqMGY8fxy1N2UO/VNF8AAkwL/LGZ1JiDaU1rMJDSFDSHo5F3PyQoohooh0Pt9P8S0Vu/3qStmuPfyY8o89z25DRCw2ezwpjzA8aXoP8NWSRcGhHe6eLGVtaBudFTJlaTVPjwePnzrzGfD5W3S4uU5luK542r1vcOk7rfFhxe1EwxlABb+7YQYKQVnYNOAZEIfp7VaJQMlkkRIQiZqH6pSddUR6ThngE9zVAHa+rvPb4S2tGV+OH+c0mCh0dqOQ/UOFwgR9z37jU1D0FjG0BbcGQv87Oa0/Rufwwv7V5DYdbiDbXJ3hEZ8FrTMNHYg7xS6sFWI2kRk7Mb+II+l0Rt4oI7iuy39nayBf0BP9jkTyvrTb80EHRndrcNrQBSz9p/GCXcWau2t5Ahx22XeCn0iavLceMny03p/cHbe92mh/K26LrO3xYQlfcz5QpkWawVuy83LEWjKwj3mjNv6Cl9otAR2hOLGRvsSO+DQkVMl02Ytagh3acNoRT+G5yRmZyvhIzKJO8l/TE6gkUvvhcnJVcDVcPcTdQuOLtxKqG3AlzDi3pbP7l6WDhljs/k8aKmX2iE2SMeFJ4ni8dR6lqQe/HtA45aE2rNk7SikXdw8f83Njwc8SkdIQvRwkLTF5v4cOxMaGgcYkgvWl4FJeEUXuhthGscDROqfEzx8nja8QSdlySwidnxO5++6vQMV+dRuvJkvnxWwvzk+CnMoD9ZtsTOzTJ/CxZMJ7j7c8SfgZm/jixvF/E9QK8vVisTRJ+z32jyPaX+GN+/OMLXiw8flaUn5jEPTlExH4Gr6207Rr1ygQtjXAzNUkyVpW+NE0TXCUtIsluWrQ5Ilx/c3NJELT1TfiZKJfAO4OJ+VnQhxP8eB6xzYafovGzIP0G/Cxc3n1bhx+Vcbtm5VgzNgNdRzngpiB1ntsYQ0vseuy+QbmJttknhpAidm/n4R6eV9N2ExlVI/5PY2jLkecZ8+M2JR4oFvR7l47wlSqcEXfi3N7/pKFvjoOgXAyFtphu+fHc5kX0hB/KDqg+ylUzP6EMpjrgQE2rVWjfCty9Oc4p6cYguLnDj+/5tsLCP+ktBnBRyPxEhCKi6XjYlyrbtcAPwJUJfkbPbUnrVZHHujFbRGL8uJx02tWIOU2XHB47xuct5skA54R4M7oA/wXjR2yM6Nb0jaIRDCNCA6pveO2hzJClRNolZs7NDqdW8SCfGvZAz6Zu5sf8+6tkm9sYTwMc3mbt8d7A/j5qfiQajv+4L2BRW2/gx5PdNAp+qsZJ8tqTw+NMd/GjHY9goze57fQBqwmwWLT+iweNn9nOeiTEEfNnfp5fVHlvMKQ4yK7dCy6tfbTD46dwv8zwk8X4qYh0tIgWZvqA9wa38bUqaH9RhDVQ6RGc1fxUgZ7knxCptGGEn7ZvY67zXFxIMz8JP+1phK/ay2/XWLH2rDb8tLWn8YMHrDFtfsPOyN7KY9b8eM3x3mDmZz97uuuggQpNI22ks1X8997A82bbG+CHx88R6QbiTXzwHtPr1Xb83KXuAd+kffUXJa2nSmeqbIgzc33voAAAEABJREFUHS3kTc3ESKjkzQ0hzQ1E+408aKhVK4MBMHqERwXxqEWePL0ZG+gM0TYbhYUQ7xlIs4tVdt/tEnX2dpnKE1gseEhYIkEvc+deudPRMcXEvqDMc0Ni4Qsm76JMr60s7DWyCgYrcshZlMFa8CN0Jy3hAPh5+5hoSVKpgZCPfSijzKDEJDXCaVUcYvIa6xQ8qEzeFR+rFht+zFOBtwQ//sU2Cm1s1k24Z0AzgUHPpUkLTYBR1PgZhW0Ag58jCHkeeY7+MUSRJ6QKYJXXqXVPc6eLu4XHLAxBI/wGduChpKDwZPyQ7vsCPwn7Nxg/AT8TiZW0uU+e1vhw4pXeA1DNGO4QVjYGRf40lMCo0McjJZmfoE0UaPOCw32lhgQk8FNQXyR0m5+1N1w8TCYwukFfeJ7xc4QtY5haHezbh30Nnio/lWD8FDUbi6QBTzBLL0E3qRXnigWDQ8p6PmdN60kMH/l4VPzYtpg5KhGPZXNyR1LLCTATeDWhnGhbC/a8VPdDNHr8JFbxOpXN+AmVkkAp1MaP+aFvzL9kH1hLct1iJ/e06eKuO0LGmvEz4IN/Ny3hx1RDJ+OHeEEm+FmyK/NCu+a1bdnY3ARW99DFa0/FAa+fA7iYn5wnAZhojphewMduUUhb8f0eElJBUabKlp8CPyNmVmy2zM+cl/TcEPL6ZH6EE9US5onKB5yVumvGz8h4XTA2lsxfoh1jDU3WzfpmHtwyuklbe9gTy/xUzXYf1fiptTQP7N/IZem1h4epzIbec1piXqF5hknb8VNNpvY/ClgsGYdHPMglsDI/q5F1b0qq4LcIMa9E48dfds1PBbuKDxVzFoK9z0oDmKoYo5Xxmea9gfkhveJTBQHcIWXm4sYwaKDvrHgpJPrU3gavsUK1VyF5HfR49/gRY4jpV21vADYFTGkCZ8XyVojuc2KjROgI/pf0Wu/dzI9xW3vvBg+LJLhJvAwR+4cCcsI7uKPPl431fUxuy1rTbfpBqWJsZLkfuIuN+FNspQZtlQpzWyDP+0kfbvw7mKLMof1xa3/fMO1UgU/UpRUsWtGZRCMGHI+gMWx2q4J/LgDFaPRgIyaFAaWxQ1Ii7km/GA09qqNqqpKbkADfbRprUaVDRITIkvP9YxiFdE8STtvb25CWaCvoPWbCxgAbYTobk7Xf8PgNTGJisg8JuwKbGiFO2YsmsbvVygI+ViPuT5CTAn0DPbympAl+hC5OPKIMkSpaThjkF/NFL6W6RhZmCu1u+BpLzjhXNu+1cZBTEFa1dlWcta9wUoj6k56Iz3UOcAIdA6AcM1mvkKDxC+zd4EnrxgB3QxUQSqS1iG8iqCG6BHl7gQTa+FqwUQn94JBTUs6MDTQWdKOamNBaMSDY2fBDnvnxLOK3EcwT5Ice1VFpw9qvd3Ag5WjceCwJ74M2+YG84t7oltBWwNIhh2FfAMox/XE9SQn9S/C6sQgmVWlg7ChL4YKWCN9QigAftw8v2ukomlgxKz6bozUTwMADW8ZerVkl0qwXEy6DM6phfkhIEt1Hiflt5NO2sYggfSe7112IviPGC06EPQaXEQ4KyZwK35PH2iS8p2RBDvMBVRoiyXObHyRzhBo/yzv8kK1EuojUCAnhSpeopNsj7XSEJk20I/B6hKcRfgfwTvBT0F3CHUGybvNT2UAUykaQwjnlaF9G1vBjfsnWozjsmwFfQ0jC74pvI+0qTGhh70O0s8o/qlBcECdpKtf9z9zqh/w/30K5hhTyG0uPnyPmt7wZP6lhlCRCTuFC42ef8VPZGzBkJDBfjRNtEHhn0USVxk0oQhI+NQwYO25fwyBJhTUxpdAx/Li9EYGuR3DSMQrcjDiR8YdpRyP39FacwSdObnVcigoi2iPSyNzvpI4fBsyL+RFK29qzmPcH5sd7AwaYIihsIJEWZdgEdknd2WZhvnZbpEJ/IFZDmb0bylW2/EhotXIYgp+KgUhJXnsqfiXF/FMMFKHoIzpLe0FBC/BfwFZkrirO2leP+4p//lHgiYWy0iLhtw44GCJaM7F7fqNbtPFzY0h6biEtGDsNtoTiRgoRQs42dhIVgI/MXc6qUkaVVrTomMnU86rnN+F7aYYcE0dVRXENShO6zbioWNAjAGX0xE6ph3nS8svNFRrSnsDoTZX4kHEYkNwY2qGIdlW1Ki4h/tH5wvfEbSTcaO5HNgTAQOzhnrgld66JwVTte3EHxAfi/usjEQGRVYxTjQxo4XcgOuioSqnwZUa6sShagFcGhEBXNJ2+Bnfz6ZhFzgtiFu1zhIIBM8FPjiTbMjeCkWhqfLXIFhSU0cZGKIRr8oTlDercdj2Sw3PyhGVvUk1BIS5wDPCzu5X7QJxXnYDv3O59mn9vQJe89pr/lnMop2iDn6uE3pC43i3tznYt2v1IkeTxs4KfhJ1MfftgA+FLkzv6EuW1SXM+XVQD/WgEnMKDoh7FAfgF4Cu+zePIvUsK80Ob7G6E2lEqkXZD2FL2u1SmU0/SR0zWXkyZt9VM4ENgqAlxaw0uW5FtWuQUMnY43ZacklQqL0ai9YN2a9CRaLqizR3icPkQ5eUjfGklBvrSOIa80W2JD/lS8WIci6rbX0PmiiSJt3MJ8CqOpyyQpYwzKHO4i4XNaNURbb6BzgwcmBBwoTLQbiHKGadE9s0ip5Kxw1nwkyaAfzAvJy1SUgTta8ZCIR/z1TGRMo8fcQR3BPDlP36xWrMhAgGnPArx5prmNNOe6xpgNC4AD3qUCEuV6sZr0c5WeM9LsNZ6XjM/R/AzoDfQEU1zaP5HAmdsRKTK9ixyqnY8khJraimhkZdlC2y5uts5a/HVIkU4pHxKeCKOUHBN3HPy8kqkV1IewYnDY2FsYJ5A5sH8xIYfpwVtm8dVwkF7biG653lnb1A17w0CHCpiRY4jVe0+pBa2q/GzaPcjIuCnaGLtsbgvWCFUOZDa1VbUjmCsREsTV8eqEl9fIkLGRzCkh3wAhYz/RMTjpBAp9o5+zqdpRYTMV2SHVUFnmj3f39FK+zJr2pK1x3s373UzvLd2V8l629QjEb8jLRYhtVTtfASTsn+MeuRJICKUsEVXlMXa1PSFMC0fIfoe5cQR5AX3A3uDwvibAMf+68Ec92jFk3vS7k2ggU48HqXsGqCHryQFcs5JS0eehG6vS3uj4JanSPIbj5FHbrLPqfTgk9ZjkfADjOXNW0r2Kcu+uSWLIXu+UIIU3GwLltO151GbhuSXo2hCW9zR4thp2VP1+cXR7zb4remCNzluRGmLpC3dqUKxkxvz89aqaGVM6KnAwga1MkE8KnbE0/4E5lLEPFhyzsopi/Ekt2SRE2O4tni1z1WHHbxRDrRkxGFEnOhx7LScZBwYqdiofsNIODHDDW4Ckx7uo9GWCDbn1o1awQJezM+acRSiEmMu8daDZD2aI+TJaWLinn2XMvyklJRwPHAqp6RKGwuDp1LIaSQfcA5K4OX6TdC/VdLuudmGRK920vHNz8RqWmrVkIORU4R5ab5oPqq2bhSyPW7eYn5j30R2kFflcQc8ehSHfa+0ZcK5SgukuIsfcwRTzElJa3/OoTGhQ4+M9mhiDRHhoIljW2kJV7zUlAWyzEvWWpXYzBW3z7dndEfMid7g+S2e+WHoUSrmevBb8FqP4JgYF5FCFR8qLXI8n4wf0e9S82xB2uhOxPgR5fZ31Ric5sf3d7T4bit3Uq8QM+bIiL8D7WMKgJ1yjkKzOCd7Djlm7Hh/UKnnHJotY1R9Mxd7qNcRfhTMX1j13iDnxPiBE9KM18C8YD78VdJ+Uqzx5XAfqa7F+oNmpotQRNxV3XdbuSvjwBvbs762N8goaeOn0hSncr85g/VFmtPc/8zPCo4EP05va89EtU0ZPeTD9JzuVZkOk3JWBr+gxw3EK3Nf4F/B54rEQT4mNCRl6gZrQsQdLY6dFopc8Yx5PoCOFWPe46d6byAS8OI85ZUs7wm8N1iN3LidcOcX4O3+vEoPKC3tpBePJzcGJ7035fakWm2zsxuB0OhKpifHFbucFQ8b7CMAyJ1OCiaXPCQmCXG4FMGOp0tb5uKVJ80667XZOfH+V5eLLPpXK5dzKDOQ/As3HiS4Jh/2MWIDC+112v5iY/jn+uHutrk3Nsj++i6pgc41PrsNNmlrwfYLD8DIQ44UynBCRAWDqjWvsb2H8ECTDw8U8Kj4Sz92Cmy2YKcLWk/KO15skpRm80INFNrkmZcID1m7WFlMpdAk/zjIzE9wj+Bfy6FZ1Y3V/kfFLyGtftNnP0jFWc47Cp185+4KsaIRPvxWLtDSbFQmjhYvtMsRPGr2auNnxcQw80M6voYW8sI88nbb2M6p1NvxRCta5sKOb3XMKRddm0Mt0w8O1VMqDeDc8FO0Olb7nJzAMSIUaRYvsHdqNxU7X2rzlNpBFTd6c9/mFpJJdfNbcB2Xytcc4Jbf0tqGzEjjx8aKtkfjjZtCZ10xv418RS0n5QblQXe9PZ3bQYUdTpe1uKg3x8WmaffWptPvlVaoJdcSjHUAi1Dy3MaDpir8rNCKkrRJd40g3/OyDjzQCEJoQqcs+GlCjB2mZq1kz5ErXlHocXoMDcuMlaaXdoJ7oX0VsfnqcoitjXCzWlf6pWQcXV/03cVSLc3+u9w2dPx+4nKWuUxFZ9Fsqm7COefea3O2JVf8rcwBVaEUktce/67Iyg2rakciw/4KTLGgaKn7XWZVlbpVQk8TA4QYI20PsrfRK4XoKdjxmjHwxrZUEriXouEk7PoUh+1bxnHipVVlHxDgVykpuUqC36mQtqlQtdtR2TzWTR3bsw92w/E5vEjPHQu18WPEK9xE42hiUjjmBZtTQ07DN/pbgaQ79rTn4ZrY9doF3/bR0lIr6Vttp6LbpEPC8BpqcJHB6zt6I6KpqrRFxg27lfZDBq0UewPmDdo+klZJqUpKiT0R/k7FVasvyDYkep+ztc12KOO4+ZntknDheUp3pa9wy9lK+0Em2GSPa3xFEu1JNCkRRgRzsEtaWvE9L66HnMvPRhXZm9iVg4CDEYyZkuUfeTJMVj9LA1vmhQsn6IHFivHT9gZkk8I4W8j7WUUiDhAomev7ermL1mFxycpYonsTpS62iFx40iMuzDuVETglpl+hWq0t0yT5aWlFb2o24k7xIO434IsseZJMobkeIDlv3ohUnry1aeadurvEKrXewoGJUE3zRbUoiXN1I5iXF5KBBxhc4jYUgTQUCEPci+FGPeLVuhlA2vMIzf9UqYhtWQfSUoM0OcPh9UjF3lhF5wtNdEabpH/JD29r+GlWol2bZZqsBRhwNk59T3UKJHRI1lUpGeglcbczXGzW4usb46jqXsggd85lYnvyBIUeDwQCfOGKc+EOZAXtljY6biMWx/eURLsCoYn0QZTAjRCnhScNkeb82FPxfYobCk8Qnjitnf0N/FSNbERbtVO2DMOCp3RP9uYICIR7ioCfZH6sQQrNoXY93DE2dW4zfsAbRRwAABAASURBVDyoPTbuV/0kH1P2I+XZh8D6TAuxOaKWz4Xn0PupvDQviZZhz67OdIQEAEH6CT8bm5cq26FAxGwvORQ9Edvz+DE/Fat3K0kptIQY/6I2cLRM3FMEHoba/BHoIdrydr+4BvbpLMeIzJeT7qPA/DTBHjWVcQg32thJiYrUj+BCFLdnH51OeWlO155Hop5ds3/hhm8kSJ/5QWEg13KiqIpxqna4rR4yXjzX7FgNk5tnaQW4ZMaOx4/HW6bRzVcKRAQzem1CMfpUu156wQPKVBDDEa7+vYV9+KFyO+077ihxCWNlB5MUjOuIlgKkITtma5Lj2utwjaBeazOXaC4HKoPUQJcTCBwluPKJHnNAM0BmvvprXOOHSc7zHU3DDAV95WbIaf5xHZIy9/ao4p1xWUGu2x7cB/5rlyNOF6ryX6jzz8P7R0VRczrz3Lh5qadycKlVS24OuiN8kXxfyKlN6qkau0eDugkBLDhBx3bsEEZTQ5pD+oiDKwu+u30Z5c131Le5jf3b+py9gV0bGD/+0kLAPGI27EW09q83/GivA6OtfEV91W36BUOXlIJcfNpv51ZfkAATmiNL4sJJnIbJIuXk8T3Dukmi1n5nUNHirheuCi9CwhL2BGkZ7eISV5IIfMaYXywaDaIyLWsAWoNTU95McfGJLHMSy09rL9U1MxTci/2E7+rJfKmdjropRYgD3lujVDR5k35+kM5PvjsVlewzqpJ7IM773r+AtloFb3JCvrdEhCKCytEad2MhHdEDvWGPIJ1CLcCrikjBP+10tJLUd+FCXW9wvf+ppBkup+8soWZ3rislOp3smK7v2Hb8iEApHtLxjAOucy85xPUWv47LREfzk2tNic4X7Rec1jyVl5JkOxa7EhE0NVpHu8GbuGHAFwNB+uxzwLU4KOdKxHY5wztGlw+1PuEHu4lGWrWTL9NBNTsiEQnzId+GXDe733F/+nT66ft9425rhI0hWJm5gSfi1tXuHbkGiYADA4HuStugSse8EV41fmyftmInwvFQRLC4Ss8tk1LWyWZn63Nx48FWFurtcoYY6uh11fZQKdra+oZTtNPR7FMyIrjiF/ZdO2K+b4nXeImwXlvA1834EUmbFFpwdWPWJSuV0IcdcPLEfcyb69Wa/kcbC3nClwiME2eIwU/VjWXIPxOtkE/NRzB+Yt4Ezsrn5Muu2EENPoTWfNFY16La+GnWL6t9V771oKj5EXhmuavANd1EhNoqteGm+kUBSTTF5nUdh4dNdRtsC4UlEviI8VM08hWukjZLKCK4E3NbsO7M/IjRExHaOlQFN4jvSW3lL79Qsga1XDfJa8/Y+Am0X86Px021QQzhPlfuquBHigguutbD9qwwYtZdT/jBKBm+Wohey9leEqEJiGhTai9FPH5G+nFVtJY3V3yhXGI+9+9j3GD9qa3P4Gclg7O6vBVVbnY8oyZqzXa85rAv1sgkWUkH6ftqMVazqfnqBxu8kftdQeu9a49z76vy0kzbdKEIdJkb4SUh5mSxJ7avazmSSrEi2zBG0fYG/jI3+isPxjgVEU1s1xvTG4vKC0bhWWnpBoQS9Hd07MsPc6rrVgV7k9T+/yk/YJYq9HOxe/eTTRHjZj4SZe2n68/jiYRrPG0nIjYajdssmwR8FrJxapt4QNg00AC3ZV5HQgVsPXa89pTWf42RFGF/ooUDewKPHf/eZuPFeRVthEUc6OCq8GUHCfihQRI1JvrEiC6P3cIcp/sc5uE+2XPWSb+2N7OPGpgAkv/UpUPSA4exOVfwlYY4MBjuqHXuwU7CRallU6+Kiy4/oE81qtwwb35usAkzySN2Ve9fPyIUETIWxGAjmkzU849XoJZ7W5j1kMu94y3myP7iqtj0zw/ehpDjSfLvjLSO4UmVNBex4juWfXe4WE8CDG9uzE/mM+VAR7OdUNyl2Hdut9u/AghjuS0QBWB8utA28ZLQ3PhPpXnj5R+VfB4n3Pbidt7VMS5SBD/Y1AmfAddqnJ2tsYdbZ6veuUeJzdnfxs8o3ojM4s0bsyRDyiXwwbXmqGN7y7b5pU6NhUzfNS8zP3O7zcXGUtOPe4T093EWbZTQpdp+zYoMFYV2Ot03Co1aTwLX0HMoeAueK/zspMCGqVPa7EQN8BiJt+SNbyTJdrhQ4Gqn9VrfCn8bP4THYHGbTb0nNuO1fTPpcofabDiDg9+YF1Y0P4Cbn5mbykZUtBoLnFt+HA2nElnjk3+GewMBqZQnPSJUEe16pMIXi8LGuMJS6AY6bhcqWwjud0bYm5AImx8V29T3+BNHFTcOCTi3XYmUK5yYKxhr/DCfeW677TEEPxP35seGbO8KVmgS3tPp/LsOtRaZnzZ2mNe8ycmsYLiypWZjKuR/vlnjU6F+9Q1ivywyVgpSdjsrc6m/6roPZuqxt9IxSqHtvgoiQhGBf6Fg3AtuJM/SwUuWusmjjWBZrSl8sZxEfLOfBHU5t3P7MXzM/FQdM44KY55sXQc/wmlcFz2uiXnyBtx/UWjhvQEFbMtlTjciKF3o2+anOrLJnMd0iGxVt0O7HFWFh5AJI94bHEVijqStNUTyfRVEUAZjVJWIcwGXYBOnmR/NB800XPONfBeb+P5BRGAqmv5jcwMfJ/y4v+J3EuBgx5b2t3CqBmOm3dFAjx3LAC8ZYPy2O8hs4wFbROcT/4QPhXlxtZYqoTMiAjyrYr7h2mKE9z+rKq0p8gPdMXsN790cH2k3WRdWxlzLiwhV/JnLzvEJeDZutTKVq4Xg6uemWZ4/b+OjOWpzG3P9Cr7sx6aIowB0mEnrqLU2PI01LRNdlxdToRQTe2zJ4+EsPxHR6oxg4P2LdVSppbm8yFfYLS66/Ki0wvu3NYC6fTeovyJeabv1XqQhXZRxdzozDt6gryUHcXfAG4sk/xI0tkUrhU1tDzCRHTLnQWIClQjHuDngdM2q0IgrDocssT/lLUfwNAuK5+oMRcRJTtCFE5UMNhnKTOYDYuKmWmQQJ3qlyXKtpB3haRZcW+gIOnrBJ+mYXfQEAJnUBXaWOegQtU1MHkTjNBG3XeoZsKZn/0vQrozTxsVq7LUnbv+1Gm+CnIZTdymu3HnClUIJjCwRbrVzQt5MhXY/ME8jEpsfNX1+Kra62wy4qTkghTisnmA+W0qLJkc3i4iLu27mYv8ndBT4KWSMlAnwzJQP8lvlnS6VWq4pwsrErcaP+3Smvrk5Qql/VAhzbZFd0xdKK22nLRTc87TFSsvNiYJrFfhI7T9/WThuv1AaCOV8bRIBq3NeIh4RioiWNV9QNEd2vlYmA48f9/k2bhW0ExvgaiURp/W3FEXMaYkgjEUFEUy7KdaT2D15/Jgbh96w4HhrYyisZCfBC7RTFN0VG+uJxZ+NaEWH+/YSB8yR4zM/Ve5XhVp14z+19z4DZ4tmXkSjrGrg9miReHstYZahE/J4kEInh6N0elwlNVo5J8kHEbfH0Z2FeaJs+cnSMFTmBvooOGzbh9oz6kIR0dL85ioRK4W5kKTA8SES+dZTaGVl8S60paqiM7meG0udXU5qgbRL1qbLmz5v1ITf/vEtjx3z480J0578Yz3uE1VVzafquvuL+RHtaDoIhb2cBDeJN6NVNFUew+GI5qOKf9xTtCUkSrX2tjtp5rI6ol2P4C3gBD8W2/f85rHUFtkLccSJjYFENERrNmV9b34ghH4MLyFNcGf86FbKrUH4uKl//4D2UqCi37NboVP6oXbtjQ7pdGWZG3Pk/BVdZDWVxmMlf9u/iO5/2ll8bx40ZcHmRzpaRFvrrPAsP06rbF6bu9wEkYggxomOmR/iO5+V7UfMe4OqNnYyAK/YK6w3eFvVxoKjG5lTbDo7Stm2vhB3/QEd3jgX0t0+55kfku0xOjDG9fKzyCUtM9+e24pGOmiQs+XHocvY78YPN5xU8fVyKxeVCLzFlCC8FWl9AWPuwxdqZl53XkQwt4VEKHwlwumc+U47HNSmDYn+7cLuFxLbMLmdkzsHyRHB9fTpewtpBOYnAh3024ho42OR8QFuJvq7PVo7j4jX8FBo96O2llHVCpuft5nEzE8iZ5kkj50FLxDs7m361YgtszrX3N3S3SVdu1mVaBOmwFqMn1DbWzO2qrbt2Ia4SMFKHkHLTVwjnF8l4gKPFmq3wzVFB/F8FhGMWzU/jv1l1w2+QE26IP2u5IA0D+iJRSciFGGZi1SFfOrMEUG6gJ6JKuekdksZtysRGgKL9bbbSy+BtmASTHScIjesTBmQSUe/Ljlsf+FyvF0sADISetL0AFoMCf82HZNeXdGVE2lyzELCJWeV2yt8rLxBFJ8GJw3gthwIsTt3fvJx5IiNAWNXxyxIfnpknKK9IoedFZ3GmHGkiEDUpMpT03xPVJov8hHh9CTXGfCPuzm3Bg9Vakdt190vqGTRSFQwP5kJPeu5ZVYCSxIbmg7PE9ddDNQhc4IfTwTuH4tBbLTxE++cnpi5I0IJQMPOa7ejUt9oJIqP1g/wi5TQXRksIVQK1bQ99Bz8kAU/oUKfNz/zgxaV9z6DGqXpl5KCu2hXWgfWFcNBGnftevoSlDdoOc31HK9sYHLS3kdgM2FruaBN9P3jMWsg7cgdkXQr9HhweJ64SOaSE+PE+CEeu0v0ZRwyFa6fyI9IDceo5TxVF6QFEFSJwG9AJjY+dB0m0qLBOmk85pVyyP9XSqVg+11TTPhP3V2JH29kmv4k22hOCHc2Mqdxc3LiJImVe4LWVinaWPIC7d7q2qRo1yOon1G2HMB3mpjfBi19v8iKiKbG9lrknIu5tb2cEpuowgJIaRY7P6RGJHnOUw1ZVc6DUlgJZRzsIhRtVSi7ZuyYWv+vp8NQlJuy2nQOOVhoq6pCfoCok1p6W+yoe/a87D7Q437mTVxQ2P7HNo2QpM3VsVmcL1IrYyXhW0TIh/uoYxYcdAkn7ySuM6ALOsC3ajUOtDPxAHOHH93naBgx7iKC+pMmnPEvfnqTHfDjX/IWeQwr8EyyPft4H5UnWcbanc/8oxbfCrfR5jb7i9tCtYRSj6mjXNm4JvnBJ9gEicOMEex/0qeMse0Kh5sdtDisXCLCZkk5fQY3iT4puW7YQVKso+GEnsr97mdgw+0NDVm0PzSVxDwe3Kc7au6jdMiJ9aoqIngBVmR+/IJluUhSSNNYFJHAVco5i6El3NQuR1WiLLopXJAVG9NE2iIX5reQmx8oCyI34Mab1HXN8jwYjZ+qQw/XDMyrBiqKgn8+uWGq4i6IWbaJ3M5n0NagrS1TPui+8ss8WSmXOznOvZ+E7MKCuSEz1/pNvkpmHk/KpInDawfBuaftmNeExza9Zk2u2Dc/1hkRmpgzU7IVoTM3LkWZcxWeSaxuO50vSC/U8fw2ANoRe7dFTs5FKGV+2BsMSVqBZ9sPF+lKa0/FKDYLe0HH7IPF8YpVz30Evj2RaAnmR0q0mea3vOL5LlqUS90IwaWnKwXzRULzxNpDiD/7+4HZAAAQAElEQVRHy1CkiyvfJ+tUJQCKKKoMyGqfyDLZIx3bGzGRWDFbST99GtzS6m5ToRzQU0RLoFoLd724VgLoZU5iLMtv2zL3ge3LdGBZiRGfXDaC4km4z0RRmcwrm8TiZsiL1IIB7DcMtZWl6A5npYwxmaiz4oltoIcNeUJfwld0YzO5DMOoUsaD0H8jfaTTs08ixz4RHHJW0TZs0Hnm6u5YlXYV2lixRiq4cz11hvz/OqjlQhI4VkuV7FtLJ65dj037MqQu6dAriM9MjubrLhVx193JjW1ndukuH9Guzff1JNpBLquq8RXtAFqFSLtA14nSUxFKU0NwEXAu3k4F7ZxYwMABX4XGQCr8FMIlT/ZHKShfmBzEYpF08IGuQLyZEThZj9uyhntv6jCDb+HkEwFGjWNVAktmQtLnFtjV2ZNQUIuMnU/bGSjt8QOsbHyKmjs2Rvp9T8pkxo/gIQJ+6Bsjk7h9HBlIfjtHlgIlfvNDoNqUO3a5GA+XGunDa+aZBZN0Ys4p3HshD3AItFdsi/AGfSWraGUMsZNq6JCjUq+pRGcp1jDrKdx4EbFfTqnkO9fS7quYM0I5w4YT8IUkiXKkSITa80i0w2/xc8ryj2cOjJ9AT/OBvPurqxpS4BRe0CBzMZkfZIIfkTzRJhdpPFrZpTpdSK56IuspaWJhWS4LnkkTk5dtJWy6kPlxXz9KteWPlfFDjO4/K9vzWkvI87aUVas4AqlgX+V+17BpKVxOnU6faHtARoTrlJab8KVFuLgMwc6nsfNbSKF0okEDfVAbfRG2ofscBX6w7kakpAJoI/6txgqGRRFBm1ymyu2dm3qZzjvmXL4qtAIvRWYjUNq0YeqJkRPMYdgQPuD7c/Qtr3UsVfIRlHB4iERMVEtINPF1xPAa2ZBG+p3T+XRFMAjaqo3l2ooOEZt7cVRklzNaIXuwhCRglR9WB+YPoeKEZ3S3guddKDtYDeUVd/jx/OZ+pAjVIg3sDTL4MW3IadrhsEoXK4IfAA98HNiYCiUjQDi/jR8KlUga0P8cdgp5hbKing48wnVjxHditEGI8RinSbYd1msHHJ4SstudzVOFeJG77jDfzJMCqZJ2ukaEMsba2lOkRP/LYK5zbOvMQc8gpSq4xubqrjVCtGViDNW65UdK4Fexp1ZWOx9TDd2GHz/QeO9WSmoYWU1SwtXELB9aoN8P4OtxVBtu1NvZyJmCAcABDjPegSnagaWRT7tt3TtTvt3SNpd3XaYSkmqTCq5DEOWsJG2i3F1+4oYyds3PSGW/FEquhh4H50nLPy/jdJrrJzeLydKbhG3PMcjCYRPoDuk6DpkXAb3KYc4SbaUYnY8ED4i5wZum7Qs81QLy2lsvBpi41w5HtILBpjG1wem3ogYrJ1pmByPRPaJ92fBTpzjcbrV6uvyAuYkKb63d7sICGywKibcHYoNT5HYbm8yrOHcP+xNoXQAQfX9XK9Q458QuazXU1zbARcylMj2C+YfNMumkba/QwMLLHZ2E5rc6Ff85XU1UI0QpdYjsdKJqLgc3jR8a50VwTrz8GhsEhpzoxEV+CPFkk+GGU+Li+ALnHKod0a47XXCQFz66DUmFhk70u8rbnVWpOmYmau0nPSPmRwpwsP7QSFlxr0MP6ifqerKu+CFwpTnKtNVvc7zIVvJhBC6qcEmjL5hv/FCeVOGaUpZcV+2gQAv3uDR+JL/dsp5dNbSyXBY5Gj+JdmTuExKRFBHy5vU0P1W7alc7GDpwUVUZIyPzSoGf46nSfydVd+RaNRgESlclHn48goOxJgmMuR5w2suE7wLzIqzLHKUUSvDD+tDGiji2eXZlPXJH81LCtPPwy1+pgvsIMkjTHu2v8sEVfjLVPb9ZTeBRBFfa7hIXCVWEyxqo7D6cKZ+plxDZKXzxwtD42SippG2ilwRVwq/VpPY1Qczmq3XQTxP35QS3wFfbDeuNaHPpphtLTtP+hzeBgtslT71tTKjCj2TcI6Jx40XWmskhr8r8uP+Q3TApYGFOJzpYGz8uvKe4fqsCDt7c+Q2+9bvNTj/J9805Yh5SSJlLBpRMGfNjUSTRLC1y0oKGpT2xsm0Ykn9EdM14qSgb2fgQJa2AR0G/SxTGbpWa/sQDRmZs6cqH/aVZolnoqoRVOQfxQP98b6sVv6BCEwUtbX0go5AOcWIIiebjnevWTYianc8q91Pzs9jsDcKqNB+2P8fuvQbWEvi7bsaRLT8R5AQtRPWCRO8N4t7q909BH0NH/n2ZkTiqVHkAZwppae6fhXTPqQFAFZvCnwEwjl2RuA4+oj00GpfJO11jLbV9UK3wgxMFh4xNE+JTERxKmJeL27dKOtUUEeKi/Y9ZQaDQaw9QS6jSDkdQ0P1roJK7VQIrqFCOpAhycTShZ0HmwD3Rvc6KvpEa5qcwtwGJCuPH+4VjJhK3vZKeWZfsf8VGUjDX5ra/Uw1q739uEcnoq2KNE1ZsDFXDIvMyocrrzAk/5Dm+TQMOakBRLa0sLglV1I5NSHSfM9TqLZMEpC2u+xwUu0/uNisEUZnJJgB1bqA3iCnEAg4EkeS/7HN7VZisKptlyjCDD+xo/RSYJFVa7bfIQw4m9Krwv9BBh2svMJ4bUr7bTU3YJkUH6h4NqS1uC5zzQuDFejmEuKWU2hHtutulgoEHWdPHW9NSQswPStjyoh0QbMXVFtzZrBwxjq1s6wa72bqnFDjkyHRmaWqdvSh4ms1ZjR8jdLyWGj+MiBWrin0dyM9R4TZEv2y/A2DOpJAsDrTbcacoMfwxlmEdtCt2U0HphEiLHPS1pGVKxCXzc5RFGAr8De1/lEgMsFFL+qTfHpWKljQpN36CubUqsMeVzop+7AgMvdkwdS5O6t5npUZE1oDugXZNnpmYiNwO+zGwKZqYqFarKv+cpTcA3qTBSGt7on5WqLCR9kP6kgf4iCD10JO6nEvabd9MfAQJl6oLvEBC+BU6auMniEt+C2OOFgklKKUIEVFeOx+F0mWc0FWUWfhLGzxFC3Bb4OvsojVjpFaZG1CR+aOLCQh16BFKTY91mZ+IItvzBiQzJ3gx3Y6dxk+pjJkJTisLs5CiCX7s1pL+JYX2Pe7UCNFV5TFQURLIbqdLhoBqHjtDknFbZIFphS/hr+Rurc3hGpvoJYGRTqo86T7P3BZUpOWi4YynLLqwAsVVgR6LiHHXcPR9VXsI0CGHLWX4ETqlibkrrJeGmp+UEw8Qodvb8cNmyy8EPK8NWbgY1Cs84IR8OF1KIlERoV2PiG3ZwJdo2FZJ21RdeoQign4j+AkkacF8sMja8BPolT3T3gd66ZKKUnRjUZi/EvNFyF/m/WNwWXgaJKPdfZSoKMxdaT45jRI69EjKMtbTyCYGR4I5KoXbWNGf2AAF/BR5fmsvAyhD92ztzZQL/POclwiDfiSFDjusKRquGR0VJdYU4Ss39zmD8kF+TvY7zfw4nqXt3iBvylBsvzOyCtwk5GgoqsxtbA+EenQH6EkRs+8h/5MaP55LWHgquOjQI6ScBg3MY2s2YN4oG+OEnSVjuRLykrtxc5uHa2+WCx3CfOYQPgYlpDVfGP3F0g98LSUOc6jSzgWKE6E1ROymKGSPJfcb9+klOhZZ4FdnoX0JVZza96iRVJjkF8wrR/RdwQ8nuIl5M2h/kfCz4oOpCHFEJb9KlTvzRNK+JzWpEsqRtVgkTWPFTEGqEvYWtImYVt67sW9raw9+iv1Dm/tUlSWuwfwmfK3cBfWD0Oc2dHxHsV2wDfmfFBG66EgXZZxOd/0KsA6TogFN/6JIcJeVk2h8wfnQDQwfAabJNQCuUwqNgg2yKEucWlQ++AxqBoQTHH62BlQFoSUTJtNApzhEqX1yez0Q1yWDxZoBJ7XFTsG/pl0+mEPUfmSIjhd0BN+LEjrwCNfD72ywiTe80RdN8jzgFhWfzE/SURIDTnLxkNrENpVoE6a5JOnKZ7pOfswL/NjXdKBnRj+xET1mEix10CKNevM4yw8GIbSi3JOmQSlgMVFOCvnht3VffNABB2rlCZuO1niwCvcJoVuMiVBi7FQtmMiPsvkJ+CknZYVdv6XzxLIgP1xPVzsi0IJcSQt80DCaVWkBwn2g0AsTwd6ncfZG8PaUaHKm/ZNuHwd6Ci12SHLMy6j5sQCNXK8wjuYciu95RjAC2RTb7yFhp4rxgBJCYTkhw4Lxwg75KKd5fuPhJvNUmcRBlULZwqbWCy7FSTzs3NYKlFh8X8HV4d5CvQCgNrdtwkAJzeW6/5mYp8SYfoPP+m53Zvz4hQRoSREyBg4xK4+dmZ/qJLW4DjsSNott04ac8KJwV7a6spKijR1vhG6YnyT5YTbTWNyiFj2jUp4xvWAOJHblMwLlV9UCUObGwixEKwptOUypvWnjAL9uj5k1dkTfxMugIKwoDYSQoDJWpkkM3URaAR/ilOLm4LPtDdA0gH+Z0AnWwk7QIpK04IFmyfgxP0dZ8CMlfOWkbxT2E2IeCXn8hK52uH7QZ2TlB6oCKUCpCiG18gBK6DjzzyEqrSel0IRPqzJoYOysV2J/gF7SrLONc+IF7GZ+otmvZOIC18NOv7StLHKY1yJnxuY8Hqw3WH+GLPipcBLz3MaGlX2sEtZ9llKoE9xLHlNyoq52hPm5iooGSKXPwA16EvdJ8z23e59bflbgsdJC3hscw4/X6Wgtd4kqurQKl8YPPCX2xFVqsxPBQWdh7aloyHDPKa/zFRvWG9j2C8YFD5x31p7QIofaPyo0fsZEnyKFSiTpqkfaKKkVhfdRlu6TdycLHbgmZhxlHKc/0cgtoMxElEy8eRONLRiuFppXa6iVJd+fWua3PmppFZ1XEyAv1S4dJMK/0zJxX/G3HuhXoX5IvIUbtaRTpWkQMChS6DavVfzUiLsaVduXGT/l86KGu9L8L1ew3XzGts9hSI2bkQ5VmDQ8sTs9GBg4o8ZPkipcCZnInKIlaMGbeG6v5YQZ2h8H64qIVj8i0JHw1yHRA89KPaCBm4mHqApPWcGGHSO6zRPfWKLxMGHJb8fa15lCpY1ZY8zdQWdCh5thGTx+pmDBdCIG3FfIyHAQCR4S6ZQJERflJFGKiTuYIApx8km70gkYW34iDtMXEYqYpSpUidun8OUAsT8DbV9ozYNt0PosSJLHxTFvXUZAqJK2/KzHIK8qeFGBcVWQIXvv0xNkgL3QkCJkCiZ0o1mCG7FhyAql4JpCFRHlJOJIoWOMFVdJz7y1qkq6lgO9EYeiKUXEiRT7xL2ucLidC7Be1LW8eGXISWw0PL/PbysDPoqMxW3IYsrjvsr4ARro6qDD/CR855Q3oinUxg7wSBt+Epk5spQCU0E6InjAPMNa/hJh3zP+k6mrHqiVJ4sI7DVH9tcYEaf4CRTgL9dDTvtTQbi9tIvRzKA7KbML9I/dbflxmRF/zc96ogk2ZtNW4PiBEuJfiPkpKSLa+mNb8u9CRGXuSkqRxEUKSZThYghViPO8oWO8GgAAEABJREFUoSVjhyitcAFd8aBBtDPiMH7sQUTg5ixE8CcQab7qouPc9EolPNERWByxxg4Ci1yV6NBr5rYVg6ZQ03Obf0n6mPuxfUqlHdTlSu5hZ0QoGBe273ELwIwf7OOLkCAKO5RxJKTYiILxq8aPfVt67JB1FV905ohA4Zm0XW4jQhGz2J+qoFm+36X2eWWqPDcsWV08hgb2spGlYDE45ms4FM19FSveF5ifqUgzryFiqlwPOT0uIqK1oO0NrBcJuBHzG1mMn6yAw5O1x4ap4Tl5IqSrM/YYccE+6VBHTjmPplN3F0fpMedn2qGtqDkYEqHflPgvEASD3b9MNHqTSmMNYKjwlF7kMp70R1aWEfD5pt/+Q6UEGQ1lgLGDVxF7gzt2CZVX0TTXtb45dtg1aGvgUOTMoIPEXAwJWBTajpuQf5tJwU+t/rGMBRvXgc5R60LJk+wVWoHZ1rntubH3X8AJBoKhH9kIlYp99AcPEwkJEsztyCI/sor4frkQB500gvBqpzUkO4WaCN8RucJpDemKeuhyeJCkNsBC/rvtEKUMTs8tw1HdHiW/bViwKVoMUg6p8hUp4ImaOvxIqm3AC64l/xWDil3zM/lBAj4C5af58c9xj8xQExx53rY/9j1fzRGsqDGT2lXXcgS6rqovNXwCnBI+oTFVuV8umGeW8AMMG36KjIXfNAczfJkysEzK1fWouucZgS1Ecv3KJBxaMBamadTI3GZ+PJfBoE74qWJKqxrhx2NoQf2B/hLoSEGmrnYE1SN8lSLmUFc43LJQXEFDdcuon1TY1FTrShUQCl8rKxLyBmjFV6PKGuC5zZ/VIwClhKo3StQ+5Iyw3xuplQeXpCGLcTrx5jbwRwxS4RE+1rJZfyR/rVszwAodx1/D/aAj+khTp6sdDc+Nogj7dlV9gf+H6wjm9gxDYm4rtLFFo6r9GOCigldi7FQdsxYE6R4/5kc8ZkQpsvHQYUeEa26lwk/I61sbG4zNCv+4h0t1w02Frwo/RSP8aJr7T2Jiiwhx6qpHkvVEUxMxh+3mwEtY34F1XS3a/E6nZf8zNX7AIsgB+6OlBG1wIxmOxLjajp/KF/JUJ6zr4CMCQ5u5FeAZq6DDfsPz1gg3vPhGfz01txXm4KoJ36axSFPlZZsUKZQiKKsrHUHthFzXGXh0Vb+sI3hgqMH8hj4WE65VvvN/dFxxdt4biLEkmR/PQYW9GwDRr62BQgecEUEti7An9gZJlTnUL9unEnCh2ZdasFPgyblS21vzVEN3oQ5l0BPUI9BVjqAyUwR2qyJ8R8IFZzqbXitdDLknnSbVJmoNGBgICwZ8Jm21npicNMtEiByvUUKnXQwZwFNzhBQqh6QHLI9Af8TcpgQuJl0cRNuiOtIxFzBygyKFcscMygkf29u5IuWUKB3XJEKzwDzzNifR4ar8s47u/P77xLNU/JokfFkusrIEp7Z/Pvd6Co6IUNCOiNDEBijot8OQ2i88Vfjxz7XeAIgJPlbM4mOpbFAkbz4G6qjV1pWP5gMDYZGzjuA9mKS3/BxDiflxOE619YvlIgk3m3XX1VN8mJOILKCnlUU5JTaISWIe8Z8wPErBpCnSKnNNaeUmuMpt2r0edKwlw7f54ZlFdZq0YpL2g795sTg+0VEG/Dkaklye4Y3PT+cZ8j8JWLhkFhaYYlOjEPNIAv2Q/zrMot1XVVLmX9yVKMydy5PJ7VXOiLBJ+kWwCRrEvksen8eNH2k7djy/FjqRx/ciJ8on5rerWH68686oSAwX4KatoNQeYquY3xLzR9VzPMcNIRmrSr75ASLWB4lurOs4oAfNwl6Sf8yC5xZN7A1sc7v+ePysRvpIFZuwzMOGZn6uw4HHVEdEgEsVgUoJvExgFGpvjlmLFhDwXBZ9NOSfUpgUrNlV7sNJgh9fiVzxjAg0C8yzlqw//sX9kfnT85l52Y6f9YYf/24B0xv2Q8/CEQEnPGBXZrCBwQI0Kjzs+WuE9wYF9I7pzyzNbQ0qRDJpUro2eLyOeM5aMpgT+tfYOz12/FMR42hPQtu9Ad2n2Y+IFl718sG/9hH98D/5Zyql3FdV2ubW2ub57S3wGULSSHEnn/PtXDBBIcw8QaIXTv+HFks+x/nHdZbUPOJNrRd7b5iDJyYqyP8xkd/gFeo9jTICdPGCihBl0pYCHNwRRjYanxulNye1xS6npOJNCVj4r/+Y/ApO14ELlAA33NkJbjLKjxZJ5ueInjmL2s83+lNkUCZIF7xpc5CEjs3NUxIU8BVvXAYe1ScGJVTIm50Fk+garPyz3LcZKx5/CyaOQtqKtkMbi1vAJQOE++s6E3gzitoEcGOZ4KPoBr5txYu9x0+CjMCohQBertcP63wcBOjBuLCwVa1Hya3021EvXisyP8+k7k/G7s9DlsynJ9IKYQwn6rrG9bTEWGcuDB3d4OH6Bh3F89kJN7xJf44+wilz6HIUvx7jj6EWI1vor4n57GhQe0MK7FpCTmYFeYvx9MbEhof5bAA4lyv0W//lucYPdaPNMdfTOGPt8ZOxNfMj3eBL75YfL/TPDeK9uljWK5sywZOe2sPcVN46ijkOSuSXUm6wNxdBq98YWXsYP+w52LCHElwwpPQWm8QEgQE/usbD+jwmUM1X98wYEvxUnebHHGXs2j+vQddo/rFTZX7E2Am+NtNl2RtUOFAbPxVvzc9bPFS43BFzjXn0nwL2/2OTc1ZQl2JXPitj0kq2/CzoLM+x9vjB/4Qb1iA/yJgfjzHzSHeReXLdp1EMizEe+MrtvjjBRaKhnt+Y2uS15zZpouCSSb+yN2DoyP+Pjft4eOxR/qpnRCgiZNvW633Ic0vGz+m5rfETOiI0PyEOOpHDLb+kHHz+wqc/o4//zz+g/+bb/6J+8qc/Ke+DLlKWnAEmDk6kMqh9Y2dmkXFDqrwo4GsrcTpUJBpuoRnEfe+Fo2iGtpXlUlBsIXqPjrNpLreVs3mP0719FO2s0F5qyL/kcsyEvRqzk9ubyRvMGuxD5L/ekpgMpsik0wqfiDtpEThfQVx/lhlzx1ENb1LASUQoYhZSSA9EHHNYYcRCQjvdLyzt5gm/ZLdfubX/aKjy/8XhT7aZmXHJSH2eSeEoS/4C4UUtZfhhUgCu1vKqaOFVLxGhiGhqIkL+l7jmlJTTHUn21/kbaRW4RATXp+/MrV1ZKQWLKvz4R2CYsCNJRzlkfjxxL5hIKcI4ymwOi1o14LhOflDXzoho+hNhTulCflrhp/gStC2bCOY3hoUSi+ztKYuhQ5xNoTchjJ/lIC14iWQuUgpBm1zXs5rTdA1HxKzRqhzzbeKSU7qLn4ikiGjisk+z0FKlyLQ1sfZIzObMb4k0iamNsZPalwf/qN+CTUcRecxt0CUf1ZdrkojYalJEIFLnJxTKisjyHqAA+JqH7SSJYaPneWC4kdXWnoGxJcoNvOjK5IfMJpFrOCPQhlhVcJkllM6MHd9HJEVEEz3lh/un5PYmLfhc5geDyfwwwUGNvPYcQYa58+9G1BiU2cMl+QgVcHLsuiUiFCjNKSmnO5JSKE7xE5TxGbGN+W4/8T7/c59/Q/+n/+uf0U994pP6xM/8nP5/H/puvfnWbV30ADG3f2PHG8cmdG5vGt3Jt+LN7cTNVKQ5rPIbXH/amXiN26Tlkb+9PxW6nKWVI93xSwV9fltyIrvWe8jltm1qIT6LN0Dwq4le6D8h6CfVCnYWY+a0aS35T3D5YcyY1hJy/UsxuU/bXP++gg/mjgdnOoTE7Yk0vu07fQH622ME0XY6r0XOXHhO0lbOZD3Wt5lev+BiHNbgmVQUqvJDgzHxJ30+IMn5Ho8RQf5j3aRzndty08JzSzyeiZ6gBzD3WPAD3pafBEfu3yPjSjxceE5iDm3cxOPZlAu9amMMpxs3hBcWfAwz+JCpgcV2zQsSj5HE+ElwY5mm4KvqLLUWQaOi/XsMG3Ifl+7i5z7lHres8IYnC3airS9ec2CD+9pkXSTPbRPrTYW3LT+PWzsu8+dJ5oeXyQJ6HvBCYnENxGPHbV4zfszP6JANaufHqDw8SW38hMzBivmNGLNXbXsDezGyXzB3Hj+NGyhkO+GsJ0q2604L8XycJv3f/79/Xm//wi/U7/jq36Kv+arfpJ/8xCf15/7CX9Ln3niTbuoRR8FTp38qot3OWUBFhL4sb6IcerPpX9502NZsMtpmHhAdOv1ByIidid3BVkbHnfYEyJqJ2ZgpJvczfe5Y+uxxbfLm7apVSRp4A5TZwCbEbfSPzrQ2P6D2Wbc7/lSkFodch3548QYAsyz/kuOVPHHUlkLkopO+0oo4vKjMY5heGTGJiXngLXZlanhjHXqDhzl/Pl6NTOOJT4UL6YhZfjn4/ZyRqI9hSy5xyS5v5ZKij1W2+cmThswLilP8vMlkvuaNd4Kf53hDdGMx8LYuN9dL64gt+kRcWHPUXK64ayF4Us4KJ3kYGz9r5ro3GD+fZ/y8OYbWNZEuPcf4ucGniCEznuSmVq5P2GmXLU+U20G3CmWPH3Y1x4ylxg9j5y34Gdvvd0k3eAK8sVwo+y2XntDD3FieIPe99thd/w++manLP670BmPn8/Bzm3E0sk31l/ElY+eI+S3YzNYnrI1uXxP7bWk3T8iF+cuYLxZFwdjwnLblx3+ausTA3Fbbj+OZH3E8aWsPLntCvkv+yT//V/pDv/d36//xf/4/6st/xS/Xl33pO/Tf/t/+L/p1v+bL9dOf/JnzHx6syFsjMeV40+hN5ATh/nniv/7Z2/qvf/pz+n/+p8/p/0Vo+TOf+JxO5JOOf5b765c/+4nP6qz8GdKeBLHf/+9Pfl7/1Sff0H/zM5/Vf/epz+m/+/lZ/tynPq//9uc+pz/7yc/qv6I9//VPf1Z/hvifBdc/y/0Da99dXH1Of+Fn39Cn1kXrSe1hwg+A7cGBDuHJyiI2CbrP4Q3QVu5T7LHL8uSQIjE5pPYjMm/j2+Tb2Ow8P0jPL6QbSYpApPa2jkDBP4ePQg61GVQ8Ldw+EaexTyyi/jzrhdTcWMyPQ//ohelwObevxX15Ilp3x0n7vpU7qY9/jDWVcZFlfvy7BebEYn6eH0IDG55Iaoy4fY6EL3pyjsDV08LtE3M2fiIr8fD9/CC9zfMbobl6PkvJ/DB4Tt4cxhPTtBNH7fJpOcl4zCPADv6BJGVeIL5tIfhB4Mdrz/OMn8afpIT4dB2HT5IEzp4Wbp+ME6cTyEckLRg/Mz+htw1wxDi6QZr5oBilqhxP8p2eqMMenwiRr/nq36z/zX/2tVrwwJoSLaITDjzdft0f+1/pN3zlVyiCQmdamOb7kB8avGF0eJvX0/89m98//4k39Pc+t9IPf36WHzkV/sgbK/n+R3gs67LWPRjwKu5HjNE5+PzoOWk/8qDT4M42fth+EX/9M8f6P/yHT+sf4aN/TAfK5a8l7SGCTuF+4IfJ+cGSR8tq4Y4Mrn7U5KtKSyS+yXMHon4eN98AABAASURBVG6r5zjZLZO07VmI8LLybDKpD/MMxcZcEPO4iCB2SuR0iauemKOakQ0//qJkHuy834xs4w5rJQV+OJ19l5gby12JD/0GLjY2HYvguhFtQ5FGmUB8bkPHH1epfAuvBp3NGwycvM05HXd+2fBzdpB4OE001OGjbWOA/uxBBPEzIu4l0iWuemKOaty34wfwq7nC+0K4jTusLkcaRci9c95nbrtT6CHEjHxgJ0C/SUgRcSJEFOLgwknkyThPcAd4jxkGEDFt9i7zqKjwUrf8uFlzsmNzWRp8KqmlP+xLzOhzdQw5xU3YGd8TOm4h+gScVf4RuWr8QXo7ZkhlVZKc7kY4nMV3d8vjM35mv8IMmYuQItpFwT8RD0kWPTEHI8bcWBo/RltwA0MMCLcl87DQGuUb2hU8HjmtPUzQ5rP7Ap59XZnanMyb8ubxf/iZN/U3P32s47G2v6zhH3fpoqcGC39tMLdvwu/7f+YNfXosm68PdCb3A/oVfYwBL46gq5FITO5ZwacKMic+sa7X7h/0NLKLS9HBPDHIcXdLJnHX1qmD0u0XLR2eSu7Ra0AgzE8yP9I0hvwnEf1QGDXMBqycNmKSLZB3Opl43JtEaj+vjABvs8T4qczC41qNH3/tC/gx5BbbCC4VxlTv5WfztocS/bx+BEA+RmCP9qcy/VKlwBWpImD8bBkiNDeCH1K3fric49vQ8S7XiADAVk2aptT4WTHVzfDXFsxrj+3Bj7kxR+G402ZBxRzp12tGAGTD46GosPb4z716nyHmNrFfmANzsRXKkn7WCbScTXpM7p90N1g5WHu8+fL//bUe1fazwZ6hjR72bm5h+NLEPMFRi8+XO3nzPRplbtvTu58W35yq/vanV01xoe5Z8Xh02mWhy1wm16Fja+Mqui6ru83f2jov3Ja5KDyvzjbtojpn07flT4dny1x0f7rONj4x+f7squif8tVj/p0S8fDo/kB3ou9w0jd8PdVtiE68/qxMzikHUzkxikw1sRma6DeVB5FAT6YEQvrc1eYr1emuc7xfrxmBNkNLnhyCiTzx6dG/1wI9mshbjaf4qXDDm4V6hg2vtebomj3r6owAHHgxXa+k4LVNMH62/Kx5c3OHn8R8bH6yTvPTeKnUVT8eHAJJEwtrZmWsEcxlhXmMkBcsa8Tz5Fgoo9w4Um2sNHcc8/hpN/1y/Qh4s8l6UqailKWKBY+fwhy2ZlHzw94JP57fEJ3hR1QyT1Tt53UjQOcvjA3/dZ4tPxN4N34YOzM/rE8uYx6R0y4w5BqpnZ/TqFxTHB7c98uYeH4ojJ9gT1DZ34lQd/Zu7AnbMGPclDP8QO9dzrQfe6wkWVi/2t+uZRzKwld21aL2m+fbcJveQvIuCs+ru9XRwvvU3eq8VIcbih7r29a5KLyfrovqnE23nSZbu6fCVpb7FuLT2bDVI/0kpGyLE7ayF4XUafmErfyZsOVdVHebfqbOVo/rTpT5sTdGrSkzMSn7yxMBC2ad+wAdw290Kj2PKFdp7Y7Fwurfi8lsUCdW2xFFE6/nRiaGecIQC2/l69WkN1mMeUaRH06ti+7GdE+/qtaqFj/bMXXB0RzAkTrXUmDTaZXys7Y5hnYnk8qJv1y1CZzl2wcoBe8Q2ifcsV93JkQSLrBco1B8Lu1SFuNiuaDKXcmGwti7HpBrxYBOlDA3nrinkpkoEqImY5H8HwS9yZsix7fcuH5sPJnjKHGEYKeTshUEBOCBqG4hJ+IbxK30XdOH4467aLs3bi3yoC4F7xDsNLuYuYyf2V9f57a4HtUU24hvLhGaKY+zgY3PmnrrkQs+TIydcSqMD/jhgW5i9JnHNWn+W/zzL7pil7JbE1t+aEjzYWc/MCmArq5IGIgqun05JSS1O7VyzpccvYOTHuABN2AQtLditGIpCDdecHfvaWbm8eNSRmcuE648Ry+9Goq3eDECBbpNPcxLTJIeP/NXPPMTbexAjVZc3oDD29Q5PX5mQ82jFt3Hhwa6HXF7CQOxkhJbfThGId85Xa2cSJHEnDxH9IAP84Mf89lsRbuS0MJ7L/a3tjbY18P5aX9vn0nN/wdCCD3McSMceSxNXntIs3dQI4+fN5kIj+Hn7NpjL+yTwAy37nX4ohSaWIVdROamWpOFiO6IY7OKcGbLEbbmyJzzYK5V4bGDIbfLd2od2daqL+fKzI0RCWo2l9vFOs6tcCaxacbOGkxiyw/t9f9nZX5Gc4OM9o7CDBsdM+/N/GCKtO3601SzSSGJ0mrzm3Y9Crpcy35sxHrcMudsxWlNJWXc4O190J9a+gO7VLwrSG2ulLvskHbX/Z2b2vYGrnKHn8bNxVXuVCbmtcdrinF33P9HBT1T43rdxkkbOzwsjJSFRnm8HPOy8U32Bl6zfH/WFDS7NE6RY9wmWlOwcr/NNryq5bPxvDBET8u7KLxf3W3eRXXPpm/L3y88W+fs/f3qns07W/fs/dny592frXPR/Xl1z6ZdVHebfrb8qXv/KUwvjCOct45FndZRCOkZHlcOTsSfIpkTuA8tmaTWTAAlBhU2pt4UDf8Le28CZNuW1nX+v7X2OXnve/UGagCqsIQqikGlQMChGARUerJbWw0NjAbU7rZHOkJto5kFEeiOaBFtbFtbDScEBEQhmm47tLWdUFAoQZSxLKh5oKZXr969mefsvT5//7XPzjw3X+bN6WaphCv3t9f0rW9ew947b94iJobjielKTAnkkk0TgbVhEfcDx4byCP2mk4lgVF0mEfGe73DgmjTGlq8fTcR5/9OEh0S/wf/Pxggf1FJj4klNQo7OBxqXYXVdnMbpYwQaulvW7BKmul3PJZpzz55sLu5a575L3O1DWGPZ0IDeEzpPLAqJIP4HYLzspg9TZIqrlwvybTGUN9kjHLPFbmML5LUE4F6C7z4KrKhib+iOsn9So/2yFQ8rM8yfTbMfxFqZ2CDAR9auL3aDwK1dcEOyorbjkxoFd2IdmzyMq1frbhJuXA9DPbsv4Ys9GTvAbShNjfKWuRNR5br9Q5f67w8reL8tbDNpOzY229CGfIuvRjbixNCJwbg8RJdJDFFaD1lj6OIfXIN/Qof7/oHHdkI+GDTjs5h7czevy/C5Cc6EXyaCuJFjLSVW896UlC5NNy6NeYxo3czDbL22KUeJRW2cigYWNv/1ryoSNuGiEMwxMhbRLfY6nNT9MyJsw9CJ/5JuA9mlLuPO/pnQdsQ7W17CSNMm5L/2sqxtXoe3LfFiKpnn6v7Bp9fQ+1KC7SE19JoAVKQV/vaPS44T8rMva3Z2z2VbUVfmZvw1paltlaWwt4RqLRr4mldExHgdgV0io/8evw+w/rObi3+63RDe/cKRyZjLXgwDNaE8Yfstmk9immi7jeP5473H8eA4mJCz+wfsBBjI+Nu7LNnI6d0+asRCIqH5d9tFns8YO8yyPQTn/NG9pzFnE30naPk/ox3HjVpU/FPU5w7OKfQbBxfBLljfmvyl4mgS65v6OscSh9QFTHypqyW2OgY0KSZWdQ7GUDo+G+zWt9k/TSNyem1LcIRAKfjxMpTs1q6G1ot/Ev9IDT2nfjf/hzLu+CcYF+KfoPZS405oCLX7H4WZ0HuKQcJow5Dy3lPoNN1EzsAWFRyfozZjsLYlFE4u46oHFu2MYyLkXG8SD/TCptfOPfYmcF3+N+F5mbEXyXUZGhfhLDwuwnP/VXCNfxq8+PWFjgnsie94mCHlmDDMIZO8OQ3Nf61DKtVHoFSN5IDT5AViRRCy37LZ0j401RV4LBqVHbkfPpqgWeQF4ohHWsseTJ/U5RISdWxYaspgsRl4aCgsUAl/6YCAP2BDWXV+hX5kJvAnGEREZ0Kx57d1KywFFQgMZznHqeqIzX/LJ0Mh89l8AxsWgFzJ1N1hhXTukB3KkgWO9YOCUoqI2T8IsCqCbqrWERulKj6aodEm/Cd8Ch/ktT9SRZtJ2DWZ+ylB0HcKl7zARugJ2GztH2GN1LrGsX8q8rVWdv4p9AuZi5wY7ezWwL4xx0BfLs3+EQcA848z+Yb4YZHFnJQSe85oqDgXLnH3YpsMGNnVo1SVqIyyXYQPEt802Vf+68B1lbKPSk3w3M8syVQytiGBH8A3E/WEREg0U7jM5QHgWQ4D/hm3KW9hBzW6fzx/Ah6JfzajsI+UURgU8mgDlVu7SjYVJLJ/Wgv4Fx1u1PPzmFresH9ACOW1/ANL+Ip1RaqsbVGIFB4MBpxeS+n+GXxIZb+tq6buHw6slVhm2ZHHN2xq8NrmB2ThM0zZM10iJbyM1rD9aBiHPkdQ7Xj+rGEW8Jkm0QeQC/8EjNKDbxkKihoCZtZ1sy19fZt4yDqPdajgE0uoLmVoTqgxFy5xdywU8Bz/pVQVfKKkho15tut7zqqGcB3QgBSmUi0STLt/EkM2mB6y94y2G2Op6rIpHVsgJ4O2Y2WNrPL/O+NfQ5znT9EauQI+9r9fmoyNAQgQjEkXbxFCqcKDpOdOwKwRQ/bPhoebpHwe61DZ84+QVvINkXWZZL5+CVLgn6qKqCq1qvJgG55DzJM1a9kK23jeVJ8NmEfdPwGHxLLNLiqayA83re/pgh5LAAiXvVLBT2PQ6LmD3v5tCkTR7J9gjQ3IFvymPn/6nolc5pC+3SIU9KnZsHUCQtfQEfNnuynKhxg7iCf7M8Q45EMDoeYMujiVTDXTADW6rgUbSN6T4cxLkKb57Fbk7oK/bLMSgQ/NLcV2o/1kmrIQPtj5zWhLaE4h/C1i8Ea5adwErsv/fJ6hAQetgPNx1HV+WP9Fcj1s7GX7Fh6Xwb8K7vPoMclakzxhj/3vGNDpFAQ3ttkFoB8gKm9O7xBpE/asQ9IffVtxPAVtocIE4c6CXqq0HkIVSCaPAy+iqCFQY5QPq36b5j7EkZgk3HYXArnurLfwQADSiOyBDGseUA7WkmXy5pu0sXb1yWCengidPg8RphudBqU8JrhreXiGhkjBfRnn3MCwJDd4/ngx8puUQ/g5Z4RUuLyQxtV4QvrSVyq6D8zPG+aAXdfYmH2Sg0+qZVWyGAR4BQiEoipWB1V8ZFs5B1FVc0rePDgurIff2CW+y7lr7+4Wg5vm3A+j9mchLg7WwcItBboni1LiHx+K1xzAVsRDYJcj1pwt9kIDYkZXTqn5xwNzFgEHU9uVk0aD/TPypt9vIQ95mLOMfWRIBbnMn1G3cqVCESE/oFdsUbHFKkr/9TIyzF6wtgQWBwDfgRIqwwy2FR0KlKjQwRX4e+JBPLUZJb9JS3xOox5MSTVp3uXYynqPzCH7Z41/1jh8njvgIZdfBKxXyRwS2NDnrd0EflBDdOhd/YIyo7lbDA/HJ84MiTKuopom+4dYOLJ/3A5ColclTije2mWxhlKQUSrwWoXYVPEJuWM0WfsackQEPioAOf4JDkEDPloxIGyclqo41F9bLbfnTX8TjYIJ2KIPKmHObklotu6nsUlTinmZumP/4BNBO50XyW8ybUUMAAAQAElEQVQKve55noOqI/wPW8ZDh3HcOx3nl4HsWu8GLgO6rEhLbrnJukxbDqGH8DuaJM9zjMXopoptlqG3kbcMDSVkJStfK1eUQ0W+3JYUmlwNSkETUCkDfqgYun/AaKlq/7D3JDLbN9sxmXvUUlaY23L1hl0loQke4zesV54v9oPXtwExXE/WEM/RgcOx/Wb/eL5viGeGMd7kc0fv8lli4Q52wjJsV559Qy9kJ2y0baV/4T1Cxon5gzEUxHNB12XobeRefyKwOfOh8ObfD1ENeTA2sRhq2JwphDgBFIEp9xWM5LVtYFygp88GA/PQXyRSTRvizD5KdGnoqAeSGwxudJ49JrecDYQvVj4bAISAZv+kEIN1LbUmHrwGO4Y3W48XcsVcuOI9Nf/0Ycl9ARfxUwKW3f45Qp9D4sG52zCEhH+su24roVZLOCCH9bd/DkrFtgha1feeZkGKfJe4h4G+4rUN8Eth7aWiiF5tKN9wznaUsmGI5vwsCPrdflFunEcJZ/MrGOSFzNzf9rLH9DUf96R+w4fd1VMEowge1JH7P3RV9CWvekLf/ctfpG//1Bfp4x8fdjpcRb6z+eeOz9Xzy/J+1HxP0SOQ/Wtqfjr34aDhey4RYwQUMhIdhBf3+SpU3Efg0BAqTHJPzFqJspi3j2QKZhT12CK+XJfrCq0idIC/Sgnoz5+dn9tUVX9kJPbGKVnEBWMYkflyyZOP4b54IxGyrJDhybnI/IOegEeBfpFr6vcS6m8ahlJYVBpj1ZPpRdDZaxffkvnRx0C19HG09OHhnk6gcd+gwxGr3dZGQvB1kdYlGEUvZVBu9SpwSuZEwCWRs5o3lVKr1P1jeQsyF+qUsZkMjAtgFcI/oQgxhSZtc9B9vpqsYuxvaXAaF4rpJCXUsjf1mzbeiDNYoKUD+MNJJhgRRMYMofnHvlvV0g8F2zbiV8ukqyeznoVQRK9IIRka8gloVCzblpNz3+ia5EPzChnd382g20sBf4uW2MZc0vaANxorYJ74x22JlZK66O9l6lJwD60LMttJInGA2vBA6DmzYtZYt2xowqGI3uMr2ZgSk0AOKwRvS12BTlWfGwXMiFAxdD7i3qXtc2vF3Kk4auQtQ2P3n/0NDV0+LWNMFXJzDMHPFEzJwNTnLZwPCxOrQSKP0Dc4wAvtmhBKt5oQIjIwIFzQU8g3lOg2CHzT8In9kuoWk+ify55PQWt0eddstFOkBh6c7/PVMZkPoca8aNwhjx21l2ybpdqgYj8KMdbY3LFJUYJXMSj4ocq9AEMRPiwqIW34FJEJfbzc1yrwdclkfI81ejDeZwEt48kTyf2mfsPatmHxRSVVkC1jpS/RFzRabvcqCsEKJSmhtPUv5GH/CMkRwj6xn7RfVnR5fUj1g8SIzAUFnuPrQTBpGsrPDxCQpq69lNhjqU4ZYvno9rbui38igjYAPiH1u3PLt4KRaWx4IvTeqmsk+8fDIgLaeTJ/8DdNSJhdrg3CbfHPhD6EIbERKu4N3XIKBXHNHfnMqsh+IYR7LmzQaE560xJZ6A5IR+5xlb4DhPZac2QfMPiezwa8HZ1SGh3fpoFuZMfXUg30xMTy1x62FK25DTvaEaFigEdI/V6kvu+sSsGeTV5HGzQWW9N9qSt3YwKqHuD9x227qpvAkBxfR/YPAnPhGyGjQMMiwzJat5OIWx/qum7YEo4qJYSJFRFS948tWJA11BPtfR7J9dCq572n30rfEJrLgQGDzTvlved8WPovynUBnav2n82Ph0v9kU94Wv/+S+7oDsr+jpc/rj/9yR+iT3piIJhDn/eyu/pTn/xC/ZInVvqH797oO958T++4R4hM6v0eXxrGwQbEqAxB3W0LiHoSve4TeQHXEORLu8tumyHUc8bt50E9GFPI2Q07L52qP9/uZ+vtA/+Me/1+62M6nqde1BxYDuollxOB1rNd7jLRRRzS0C9ubugdZ9+w7txBAXUpIzPliAEbTDqoTVvK/g9YxKZdwNCpQM1d3Yui3+R5A6imoculIVJrNvMR249W9nLDjrEC/oZuG/S1ncZGDHeMWWLWzo51lzeFqyiqfKalAeyQH848LeUG3V6yXAF5y9lzys51Dt/el5K7UUfJHEolYZkKfBE5YjfJh1TUUnJY7WO0n0LZq8EDGmOpeGOtJtrbH34zvcqbqoMqbZlflt3w8FFn9Z7IYTuYVkOWUEG+mH3AgnnA4RtW/XCHkrLfhMaWQ5eUWddJFqrLMw+eo2Yu6yF8Z7ksoaSCLtCY0CjxT8E/BZ22qvzQT5uiUDi5Ev3nmg8+DIbXwBhjxdzx0Duoqjw81gjecLN27mFf1k8BT4OHeoyl2HLIaS7Q53bPkdVQdGcI+e1j4U2FN2LPeZp3WLrVlNh1ZoBg4dISUy4/HPpYxiRgMiNvflcs9FmhgU+q/cD6I8r7lBLNFptsOJVHRD9YlH2kh5SNN/AgWaC/Yf48BPXcrkCGpTMpJHWvk/aP+5z7gH2wrnv+MWL2OV9ZX4XctNzqtdipM8l+5xbA+Zd77ROjBwUupn3088kauzX84TlUMuQlW9S1S6nAlQBzl0s+ABrX8Vjo26E9NCv0ruukAl3blCrraDq7NIR57YY0RlkWzxc3JXLbNxO+XyPYAVBD8vwBlXWPcoAZ4ertAfS7fzhQmFMvwy3CNQpnXRaL9q6T0aijjmwzn63WnA1GVTm+sg29PcKIDOJK7GJ8nKSJwjhJ/u0G6x/0X+YKDmXrYdLE3BznzeBK/glkMFhf8/NcmVLyumXfzG0pt3vv6S/U8EcACZ51LyiA+Ea9RbCUAf1EYplj1zN6jeYzLkTsrZYN8/TyciuHPAl1JdHAhmsmCVb+WwINOf/rH3qfvui179Mf+BfP6ot/5H16ksnzWz7iMb2Uhe53fuTj+uH3bvUl/+z9+gs/+5y++82Hevv9xlNU0X/zUY/pr33ai4EX6fd89AvE40ZfVP7Ka16kP/Tqp/Tdn/Yiffenv0h/7BOf0t3C0owFX3F30He5Hfg/eUj58ANG0f6Nr35a3/PpL+74f42+73jNC/VXyT3+e6Dh/K9C1+P/8q98ob6ErySVcb/8qQN9J+2/66NeoA+2zW0782z43l+bHNxJZBwDBS5aliuUyPxArIGQgPYm9IJ9Ojea38hBhImFD8IBXDRGUSXuEENTaZRH7dML+SfBkDZ87vODQ2HCWxRdNoFfWHr86xgTG/Qy0Zf8YjLwL+pHzM0UOgK2rFSHfKqz7RICnj/+9S2K8kKE2KjqRUmKCBXAePpgJhhepGMs8lDwG0SE1phNtnNrRRNyF6yfJfFViihYRhzngWUcP/71Cb/dc/0q/gmoFjxfqzTyVLbIvOTHjM4rhGR+XrSP2EAMG95UbfCRkj5uW562C3iow0JeFJUO2iZ41whFBFgPMniktbAcgg85rE8KkujTGWm/2b6xPYhEvqBN4hlIW/+eOUoF9ufELT9UCD32SZlGoNmEgeyj9QrdqVPlvo95Xrmp4JuhCtIBb89UXSlZZvNj6jF3xDxO8ob80ErhD2nKpkCi5N54CArmbNDWGHjAW0Sd0utKAlwG2YZKcxdS7AbkXnnXtJ95yFL3P750uTFG+GNNfPlXfGop8hoRHIQUk8R6p71kGsFtWTNW3c4Sau9hPaQIzWD38h9EELynqR0jO16OKw8rcEowvy1Dj1hjN8zBI17hmpR9RzMaSd0/ICY6JHyREr8Fa0WhHyV0u2nWByVh47vrth3VM699iaZeyT5HHE6e89tW5TLqyk8Ooa20RzAkWefAPpud6/wPs603ZtClEnYK5s8K/3uvnbhFmLIun1h7kzH7/jm0f4hXE5lsjBoCRZkhEXONL7nuG6mvWCMas9j1W4EUvEMhMZddEXIQOemyW+k44zruodCwsf3pvWeN/ILahnXA9t7iPJ8N5DeeejAFawQHN9YUqWIDvyjsdngQ7dyacYtWxHCy9+BtZI6Yc10qWUepMcYP70fI6n3ncDvNtkAPf9Uo+KBAb0KnwguStNzURb/bnevWUgrxgBCO2eVCPma2Oy7B1/7ZRyt+SmWPlZWeOCgUAs3+YU/tT+YfrNw8Z0BJNnw/dbp+Ef+jbXY5f/NH3NVv/8jH9Hs+9gk9s2n686+/p1c/uRL+0ic9vdKf/JSn9ed++Qv1xz75aX3knUH/6Uvv6Le8/DH9P2891F9+w3191ksO9EWvfFy1hR7Hsa9+aqXvfON9/e23H+njoPPf0/cL7lR94y99Wm96btK3MeYZeP+RT3pKT7L6PEbQ3oHZt9P+rT97X38Z+Dbgb77tSH6Y+cF3b/XNP3tPBzjqCR5u1uQv41Xr7/3Yx/XCdREs8SQXC9RFOj+q/mP7NvhK3nccV3sFGo8v/AJGUk8m10icUJSIRUymyyZYyYegRqyN0TTYbuQJoeDtpphY6QPRHsHs5UagSxGhATsLviIdErxH49w349G4u1Ju2QF03VwiBWs2PKuZitgRcucpABOeKcjraEwdHjXdZ2/x5rwqTQerIr8p9dxhP8B2Ic4L5FLjp2SDfmGzci6dz0mPJLHcwRWd0Hvs/klKcPUFXIZJY8Q8qmqK1vXzX85IFYY3CbpxSpOkx022gRfIik0jwq06ZC5vxkQuhvaW5Zbyz9xqCuDjG79hGkFJEwQjek7DGVfDvj6o+YCzwUmHzEdDIsgKR9wZimop+K5pIkgTKKZJ/PowUNokRUE2uAWcUrecRsFRQzZ4hrxwNetHketC3gluwycN/aJUTdjrLjE4oFPiF9siyAWe9lKmjMGhP1XRN6ihbsc4wj9bTh6g9PrJLcFyq8Ej6KG4KincSZ8lTjg5p+95F+OtJ0KZ/hH+ub/zT6TEOxfdZdGzHEeciBpyh8F00A/1/CzU+TTfzYZx7r49aNpAPOCT1gzDORYtI80XXh5j/0y2J3bmDI6OUsHbHuwYlNehdO0EsBQaJjEq+dAUEb1zaqlDDiD+0npqCP3zKHs24OBcjPPbZsysJUXMtJb6knt0YwPARTzAZf91Ma9tnkeeGwf45mCorH9NG/wj1ZkLNmkA0wr/OC5C5stdt5sS/tn9k8SJ7WHunk/nqLiI80DeNDLtQi1SdsXdoWG6UN8XoBvoiTO0JPNxvdFnvot/IgK7New2db91vGVQz90yQ6go+BFQi2RzZsLfhHV26r04h6nA2Qw+nGnubbL7YmANOODNwcEw9Dnt+ZXIR5MiU60lnLKvfc3kw3XUdPm2AJkqMkzoNPJAZv0QQuZf4nJME7TEw40NuvFFKKr0WG1q0HVcJw4LbKkzku1kXoOZ4RujbPrZAP9AmMtNx5DIOVvEPcGenfLQCk+vb+57mNgen4lsTTpivh/iVP9RB1hyPmny2eBgKD1GtvQ32NQdwcRHBctEBLrRgVT2G9ntXfjHKge3SaXfMSu5hBi6TGraKbBDLp40rBEEnVB0khcOOwLdhG30KHPTOh+aDtqhThIlLQAAEABJREFUPlJv1J957Hfrl22/D/4Ytokcac/JLeOBQq954bo/AHzoQdGTzKJf9eK1Ht956/t/bqPf8vffo6/84ffr5Y9VfcFH3dWvf9kdiEqf8iEr/ZoPXeNE6T/ggUJmCfwNDv3f8jP39cd/6jn5YeRXvWStpwmGpznoPwbdX82Yl/Iw8WL4fcITQ6d1nyD5Lh4evo2HhO8gN/x/0JnotQx/7Y2HfbJT1ZMszl/36if0wnWFN6EIT+tisI2W3OWLYME9Lz9vvPEN1tlATFs0F4+hN+zd/C/yERWZW8cRthfpwbCi4ZyrMmrLAl3ox3Q8NKE7G60nVyN3e5QCFgjHFxxh4M20gkARrtwXgan5yf4YfVdgzaTEWO4RTBvwCzwGyhMcIqFB37kX+CMHziMcGIw74JXgY8OM3RTMmUQT8cYitOWk4Iciz590H0Yv6AGWvJgP1aWYB9/inRAV7NnQ8E9KLjsz6JJpy6q9YiVdR3b/TBDp/iGvhflIvk/KWpn+hL08znX3O3e7DxujCbjxGGJHxRhLY9JWVLt/4GP/xNL3/Nxd/hJ1NEqV06YX67tV2BtcxuJxaCWLefJGSfIGhPh4ZpD9RIsUhTk5qaCvQrecqhzZFSc5lq2tGSY3A9lDL+tjvFFVBzU4aAq5pQnB3Z7YuBQR2XogBTX3m6f95zpN/YoIee6wdPX68c3286BT1OrOTpMRwYG1S2cC4cDGWqAf3T93hhBLpvwg0UlL+CYAMX9SwYOJZWsQrYVOcmExWYZc6s5vBwr8kgXRcnjOdpZmdVxw5XwI5GwR2mIXr21sQwrs5ToF5uREBlY8SMNVXKfEYC4bFoziWME5vX9pdA4PKFE6ES6Qv8LPLZ6LroNw5hVuhYb/X4uphWpd8aATfS1znIhU0GddCx4IDq2WPVnzAn820ayIYC6FfOAKSQbdWgoVdBP+EXJNjTv8dYUUjGtRhTl5iae+tkUUjdAKaE/TKEXRfuo6sQ4mjUGlA2Vf7FxSKdoiDCTcdAIeAD918D0VEUbvLSkp+NE5KWif8Iv/j5fk0DzwoPA4AUU4qHkwENhixTqQ4Hl9LcgpvLVFD9SBQmFta8yvoCy4MUi3lQLdsAgx7JdmLWeeVvayXD1iKmuMFfgnhbrKQAeMGxFCVYlce8ljxM3xXumj6OoxRlIbp6Y8bpkL3VS9lR4umCoi4BHEh/VQr+ucZD5jK7J/ApuvhqrHBhPyWPemfPf88XnaEnj/EbjNL62wT6DblmCsIVK/kd/SBT/HR0I+2yKjZ8Tz+a6GgZeGKzAf7Ct+AKF1uUrLKqN4Aail8FQu8ULi/BxH9v6L8ukUHeq22WkIHtVelT+p37v63/W1d/5nfePqS/TYu35Kz9xfSxNMbHlyjzuLr4PgsRL6PT/4jH77P3iv/ot/9D75EP8bX35Hb/zA2MPjbfcmbUfpDR9ACDT3l4Bnt4kbQ9/75iP9lTcc6s++7p6+8ceeY7Kp2+Mj7mKLJt6uqC+qPPjzxlA9/ctnJ30XDwLf9jP39Id/7AN63ftnunYML4o6L+cjgYHoGEIsUMmim12lgMon8dDyooOqP/PTz3V5E17HOkKu60rutg67fpvjdL3j0n9efhp/v975emzXGlGtBPLtqi4pd21J46pgUwKxMtE2BCG7Sce5/K1o5G3nioOCmDyQ3Nm86ZA3FrW07rN9evZx4q0Je4aNt+uMYJGpoTWHEi+qx4Lu+hNKE7L6z6SaZ8Q8eCBefKCle4d5ToZ8A3IOCDBh+D6G7dL87FdeNkCiCHLIYAkD3VLbFvIh2rrN2rhPQhSa8piZS9lbQs6PO65dKFrVUVOKjTGIOZGowIPCpa7Q7J/Sj6RVYsFwvBQ+vY8oULDF88iZBY2OE5YQ7acDfHMwFA0SGDpJIHf/YKvDTciHtcDewkW23dQtEoLlyZjTJfzph9mKj7Y4xPR88PNbuS1GGKEtcCoOWiFAWLemPt8QS+4bqRelAnlEgiP3+aLVPTuY22505xCwIr6PMChqCpGvRC4UEut1Mmm7zNgriUfISfgJ9TQ/FOmBZN2aQpiiw9JJi3h3oTurwjqXS3PPE63dMmLDow1sqURgHezElNNI7vGtY591o7fbPWWfNOZPguYN9C4vYFgCNHXnhioEB0DUJ5A8fwYhQYRYplGLRu6ndXNrCpk66OYJfmv4eM6OKIaKO8pxKdoBdptCA76AlIr9AxGvyxN+chyeKW2K+IdFSB6nXapFHKBSnj+Bz+ne9cjWAaQt/I54I+2OiFBQ8BydXIIuFy3Pv5L+iMD/SWeqIWRC0fNioN375US8gqZhQCd8iQsFO4n+7h9JE3tAZVxT8NNoObmSlhM4ab9uKViDVipCFOIPG2Bbc81LEjSu487+EToUoK/p0LEeAwYn3M+gFnI8nI6/dQ3WW7H2F+bPad2FVUJbXirNX25mskVBgQgj1kHwRf2sK+S11L/6lsjn+dOIgRW+SGh4fcuAWgkOeiLm4MXk8R/qiAgOwfYm/mGs9zCPKcSgdinJEzoLUL3ZhT7B3hPEzJ0i7JU7etZ3V7wwm3UY+OqgqAqGOuaC+WTd3Q6bU1TMJ4hfqVYpdJLsH+8/K2wU2OGkx74RY4KH4iKf0yLmkaDKFKV9a+2PXMohwgX/N+aA/ZlYtzFXo+s+4nchjcnaZxVfjWNqS5gUGiPARyZchq8kuW3HWbuUClpm2DVdO0tV5G3yelrh7XkgqAseOpV+3ed+jn7jr/tclRKKiJNefHtSkcqGHYz5T1syCaIjE6M6FyZYNuCi3DjnQqq2rVZ8afi49i/0vz7+dfr1d/+ePnn6fuW736rXlk/Xa578aX3h+jv0O9ffrs9ff5delT+FTCnWOPIT/h+6rvqTr3lafwb4xl/2lP7cpz2tdSl67bu2eu3PjXrLc5N+K18avoK3/N/wqU/qEG996+vv6c+97rl+iPjCV/IV4hcc6D//6Mf0o+/ZdNoYQ7/oqZW++TOe1p/9tA/pE/N7eMB463NNb+KB5DP46vDrXnagz3/FXX04M+UdtGNGgvFELsvZsFHDuA0nub6An5IdRF/x2vfDcxQiiTjSuTZvD9LteNB+ZHmisYHMl2VxbsDizmYg6IISMSVRMN4WOYLC3nCdTl78DG63nQr2MI1kJZhQwrYo7mT6lXApTb63+Jb9BsN+dWtCQd3eDcwEhM+1H+geE3CChxfUlumWGXBE0i7o5V7z3HlyDxC8ERNiPQa8yDRoetG4U6MjbnCedfMBaU2H9fPCHiho0qZfo0JJMl4XvI+8jVuy5BV4pSKCuEoWMinQV+cxRkDLZRDJm6QPBhGBNwSNGaqkWWOQEnjgooFLHaF1Tq5iGmWGElqyf/bG9DakbQzaskMs/DsJOPvtiNHThFw4A4xbo8n+qfCw3RNbVzp84LIk/j1lQkx+wLB//IbOPgO9y9XgXdl1GIKJHsLsDP5XbmL+FOywxOJxXD7gn9MyMAN3RnDWDzmacRqKOd5cs39qKV0k69YLu5vHgSrRgTf6aLfZPw0fpNB+N1ZLokngZwYxZEtm74kI+Sexm1uit559c58Pat68xSivFRlFji8/LNgXW9ZHgoRNOLVCBvuwyQmeEGi8XCqMcYvxen58A+HM8nHjFQvZD8otE6tIfjnSoJCasJm1pULJ92MAd4ndhq1cXtkNoLc2YjsKiBnE9ECcCTvojNSMhm3xducA2b6+JZIk7epjTw8s4IQm+8ID6DZqeAwEIanzEiLJuENpWtWQ48NzP0pQV7fDFrr2kTt9ABoYcMQBSFEg22QCCY5rprcTQbeVQoEZCvZJSlKPJwsOY9tNPWW/Lzf7w+B6S/SkewjXAttxmJqkoN6gMxB/TFGdlUzDeOrcuUPH80disKHbRCeJ5qTd5uo2pCciaHFrpXYiMZUzL1yBL5o8VzzPRw5vBRoH+KsCXsfcjiY8QAReD7mt1kFOya3AsZD7wkzObgdC8JcqzIgMrKQuS7K2BTXLciZjhLJt3UcoSdxsHfuq4RP72DobJ8wBH2o/7QhDRoHzbFU3NW4TkAoJvwq77Q+b68Fhmtlt5KXTNFIPk3jBlM8GK/T1uuXD+KjSyfpXSaPM+jcEC9aP9UADI49wmH2nkKxT2Y2BJQ0g3NqVsh2L+cK8wafHZW73dO1S6MM/7CX6iJd+uAJkywhqv7w+9MLuVg6qmIRNY3dKiJgUPrMPbwUSRwUB8vn68/rS8cv0RcMf14c91nTn8RfpsZd8rD78VR+v//BDf0z/2fDt+gLg88q36/PyW/Qpm78vMZahWsByHvEo9Yf+2Qf0j9+51b0x9TffeqTf/0Pv11e99gPy79j+7u9/Rn+cLwqPo9jfeduRvvwH369/+q6xP1i4/Bd/+r5+8n2TvuFHn9P7jlI+8Iv0I+/Z6pvp+wdvP9JXQu87f+a+3syXi6987bP6o//8Ob39XtO3vO5Q//9bN/3J9U/8+HP6+h9+lk/y+YD93vyBpq/6oWf12ndvWeTFw0zT1/3wB/Ql/+QZ/ci7R72BrxhfT/3/fuNR573o9sHIbT/zcc4JU8Q5mu+u3OV7GXGniEFezIxLbPHVYGICBlsjiEYgO+/ymAkfrkqFjuRR26lozQY2sTD618HcGjFPNC0pXECg6AVZUMvs38+dg7upMAV2vUY+hkrpsXWwGVZF7DAQvPQRdF54lT5uqNJQJL9R2KJDg9RQQz64bsZUY/6Y/JpvrSv02YwQRuHJ7bwZp6YEIRnnsmEuJsUFKN7oSmStbDhFraUKi+bE4WujKnrOpJy71iBHXPzZNNQKHRoY5b9/PbCgbqFxgL6KIhlZeylOGlzCGvCXDvtqk6AjC7T2RhwXvZE/dlBUKnSXVohEH9X6fWl+fh40FUUEOgsJ7Z/UaF4hrfFzRXZ/NWz4m2p/QfIYb7Y2diCTveGQ4o4iuSmheHK5NgPkTpqvWbJdCrIeDBUKqYF5MLKZbNLH6YXDkoPCZZ+Q9csbkb++lSjoLKZBkeOs0Dui/QraEQ+Op0uoPuMHNQhaDtjO/qHuTdAvAOg9uXZ0VhC/i38iPHjujgiFbXwMc/vz70FT6QeKVU3ezkrTKPnfOnU71GDZaTqaEkpFBV7eZP1rD1u+sDiI6FIJKehrQUH7afaNGD3Dft/Vy6YeEVrhF9MLtJwwlG0r2k0xIpwdgyVYKl6LvJ5GREefeExyvcr1ioekiNDzEk1Ls/1ga3id9EHQNAP9woT2B9ooKXn98V9AigALXxolMBZVRrn2AJyqwFhl9o9/5aIFZwFx1MFXEPB8b8zhTWMY9Yq/7jBhE5t4PWjwn5g/MhkgwQFz7wKhS+F8r/maxYARqnEvAFZCX5ZejdR0zDvOpo4ItinLgQq2C+Qa+dLNSgl+dJ+bagTjuWh84IqYGxf/jFMSnhBFBs8fJuMD+FKoYCDb62BVtST/amvZ0XLbTNWls8C9hXVC8vzxntcfrlGilrdoL58AABAASURBVNABZCfW9zEDbgEObUUamWQTbSLlwiuI6KVMO1XuyI8d6KF8s8txWoh3x0giTYGXz3oT+3qPH82J5rmwu+cud2b/VOJx8c9mLBr42jQRl6taFFGkWXAtKXsdKgth/GFZ+p7suKVeuo7LiJMcarq7wm5e5BbCHZ8ebHyxXUIRIf9VxYH1Lfna4C+yDX5DiT43t1OTbeAHmzU6HHAW2E4p+3JC+EJdAacd6IGEXtCi94HW61WaIixTKCBQKPsvbY65Qr6FQ/S+CHIDePOFvIhi/8z1+V5qgeBQ5I1pO460gtggNt0OWNIX5HP6L1/6ffqPfuF79SkvnVQOnpTqXUV9AfkT2rAjftE7v0pf+M4/pC981zfqC973f+g78ws08c2UB1ktwN6vn+MQ/7ffcsSB/gP6ff/oGf0xHgK+7+0b+aHCT4Nv56vAd//MoX4fDxF/8sfu6R+/Yyv/wyPD979jo+96/X354ePv8NDxzGF22g1D+YvF//XGQ/1R6P39t23kPsTST75n1PfyFeIP8EDwXTxQ/AR1t/8AtP4eDxIuWy7LaHO+B/n+FvK9lYcI1997v8nyWo77m9R7qP9deL/ufSP63Y7NLctZsMjp+ERlfH/RFQQXENJQxZu5UJTSN8XGguVJG3E2DTf3Ay2TsxJzhJg2njwYe2zQKBKXYKCzUqfbhQxFAEZmMaEkw1lj3AYrVRaC4jGA27DynF3hHhFd56HaT8Hkb8gb8hvtyvzxIj6xwdPDoh5SYSPmwXZC0bqTkGeKXUnHKSgtQPFGV0RAX8IlqlX9IFBLUcXmzc4+g3pE7FpDXkxWyF1oSyhteLBjbeXFgrRmkesmx5Z078acn8FWMiLApfOSafrhxDyN4xhKCh4TschGwwVXRLB5CrNPGreBfxL2bgsFTPxra/7KVQh2H1CT2NviH3pVoY1aKrS5TrVfwX0Bije+CoKEAt8gH+UjgqNyUK3sJA0QKYLb3hWxa0iilrmy5vBWSqhBZ8sa7c1oou+AzcuYqKBlyB4Z9cYEcddZsAk12iX37Zp1nOg0PbhiUwFx0oWs1sUNrJjOLgTj+08lB1+KtttB9nOB6aoWRQkegkb2oKZK/wE6Tui6HaVQVeFOJ/7RA8kS7cMDndeoRJQ+ynNnivBWpQFDFeZ1A3rnqVtEiAt9pIbMa9YCo0wKeb2vIfkLhh9kKYpmoJe0nyICGqkI9zkvCn521z5qLy+uZJQwoSKit/vWkDUiFK4Q7z274Fai8vZ6kjfAkUOQ6eMWrddFJrTBGYl+lYnirxD+FYxpTBVsBgYPgZJz7aWgvA9Ub3QFvALBBl6sj3BLdByAnCZs386kHWEJJETn1nh5ULBIaJvR1zuJPKWVlaVHpHkEhb0rwOux3ukxoOOH1Os6M0WE/GDxPP+ggxiqnqDV84ffKuvEarCe2eU2CdNdDZU4Tdb6CQIpP6cMdGx56PP5p6h0VriNEih7l0VYYK/5WsWImZKzWrGv3VEK80eyfzzf5XSOuiwpXb4V8yeR2L+NYIqNsm04QIuiTN9kFghFL7rdNpELRYruH/KY+5lcOis5nis4XLvuJDeQXfIKBQ850efPNBFPXpAZW0Ma8I8fKOwPLKEVchXAv8rWeCgaovR1bT4bMGjvYjiU1UHH6XqFgE9gYVir82dCRClawSRbk2WzDR7UnE56pMB8qaIHU9mCbRRvQhFFm0kyLTvzNsDz8+l4P8Zu8lNX4T2HzMhCEOGZo+5Na71h+Di9tb5Sby8fqfeUD+MAw4aDsY26D5bVk8QbqWV3Pu3p4PLS79z4Hu986XO7yz5f+VPOV/zj9+uv/MtDud3Q+5q6mOz3x+3uM52F3lJ2fQG3efzputsXcL/LC84HNU/0Ah4Mi/NqM2LBV5VIu8tBWqJCs23XJ6+cEjfPoH7MkZLFOgnYWsVDEosdG4+oNwKYS0NtioAWl2wMk9kDWNA/N4Ap71Y+dI7gzguTMfS8RCho67ihe8aTYAseDdxlfs4vgK4NQ6o3WXTYsEhsCIbGlFpFU63R9Rp5ENpmYUFARw4+5ulD4hFMW+lUsM3CLJfCI8kXalbJi+KdOsEruooTC5plMSPjnUhia4Ya8rm/hNCjacPmU/DdNgq+SRX0E/5JD256XnKzG5v9DAjOaxrGifcwfdCCQePeNfungM0I8CKCWJEQgwZdOlkfMWoolQVbvM1WP7Q12ry2sSdpS8w5Fo7wWUG3jYa+8fpXGb0O9r/AooWt5TXQ8Igu1OuUgsIBXz/uEPMNFgWdm/1jK1C3BNbHIBaDQAf7x+0lxPqz8w/xdMQb+hV0ijugwxIqVOt8Tm4McgW+iW8a5QBxBV0f0s2DpuddFqV1nN34HYZljniwbdd1btZ1we5DKT2eNt0XcIDOGlkG5Ld/xt38MfWReWRlDpnjnGeF6GJEB91Ccvybr+FuGdnoU0yDzsnzR+aMANalUXau5I5gXtsKbfZt14OBAw90I/a7u+ZuouhqHsUG7FSXmztdTjXToui9MaDX/UMeseDQyeUaohC/oYn1jaZ+ua0hk/th3dsuc4Mz6FWrWmVWXttGZAmF7J9K42ZKjfik0UZVW/o9zvNnhEkDzN9A8ZFftl1EEEWS/eMHh8nMAM+f0JwSexnUJ0KyVWBJYogQw12p7bZxAG+saeL0UbResQoFY6GdzDeGUzm50kX6s+sbvbtSt50bdEVLBA3G2wPbY4tv7FM3Z3ZK8hhCHiu69fnj3HoaEl0K+4kP1yM0uy+whA/Wa9YB4/sPR2yZP4JyRtEWAfzC5AgjoSFS6hgwhB51sn7Wxraxfyo2SWxmpnNfwhagoQGWxvgCxzaxLq1l33sSUxFqSnRcDUIjSdDDeDqdQO1Ndl0T/mHwAOGJ3D7qfDy2Y53cPG7bQrA8adzhMfyk7cISlBjQ/VPFvhPaTE0TPuDUKvsHUWgTX8mKxaFvgG/qiPg5QgC7DSrou2PmAbvio8hsf4Np+dx0l/3HZaGvbd4ZI4BxkopBxFwoZLt6fVsheh+zu5Vx20RsyQsFeKAzhEjzm+p+IKT8KPM2pg63VUfPvEOH73mzjt73Nm2febOm979J07Ov13j/XXrnvTt6bnpc26myUc7QeAt6nhyJjDxziJffcvk0Xj+cs7rtt7tscJ/HGFwft9I/5AvCT793lGm6/TQYbwH3uXzZ3LgLeIxBln8H7nPbkrt8ESy4l8mNs4DpNuzSnb4LiIdn0buXuK5R1T/LMlNrCU1MmB58DkImBDHYA2/LlDmCGSrKPtpSZh2EVpClfHAoLBIieVEVtCg+cJknbIiHUHTaIfMcVbSFn1iAkolo/iI5T/h6ATlqYqI2uY0ueYE1C8+FcMMlIJgchcWAuaZSQgcWhoo3ohHeE/2C6Nhn2qiVUv4zgAdDdv28udk+NHduFnkp94ZHcLOMC5mIUAUs552KdSn7II8RuBKQbGsvrhttWfDSYSi/UdyiQ6ksGug1IORQKg9D4EvWcnfT81KhZeKhyrnAXEFjqyJvdpCBZ9d6zuEh4sC/AubNbfGN/dz9w3j1NFPrxYfcrHsE91DX22/okzjZjk1b9JjoEzDBtxD0dt/dVSN+8U8IvSf1RdSCdj409vzR3SL2aFIegIOVkCEUsHF82A6I3W3U/cPk3LAQeYNJ9Nhu7ack9otQpW9MtZTuS9OAjDoxnSRbvVB1/zSJL1HRa7bRFpojG6hgat50qOf4pgGbph4bppE5x433i2HHJPCvLpECfNSVYSAuhqHIB2N/wp8UanQkMLI4Ffj6wHpnnToY1P3pr9EP+sdMLZXzRwMRcUIoqlbMZ/NfM39snwnFFxsEtrB/RmaN/eOvCy1Djje/JAh8wnIEDanwkBoSWs4AmvYTVu06Cls7ZssOocC/ry2N0RCbee90JiYaAbCh6jnkPtO0DI0Yrq4A0blSuOAqSGn1DcMQGtB5HJk7yDTSl1FksUYCyL9WdhAibhtfWdVjb/SXCWwiEiKJIKL0aK8ImO5IRoRWVcRHyP6x/hM2Ml/MAn8uBB6JJe89I0LZNt0/VQrr05KxUuUnJHWAbi/oweQDl+l2/2APo9kmnj8Jn4S3ZTgeBd+JAX3+HO+LScyXjhJmYiK9dvGt7HgSEvK8rRS2vCndtmCXC3wThE+qsbZ1/5TUnVV2G1m+LW86ExtczOn6GBFxPLiUohWqHhBLa+a75+6EvUWyHIiHq5KdZ+QAPfU9YkKXLfGFqmBF33PWVVRDTp5z2uPhthQ/2B8WQkX5bFAYUeGd+JgQho+U8LZ/FhDz1nu1/TMhUMN/pje2mFkQ9wEdXSoxRgA8K37xmSgitNmgF7JNQFKf8NDEAch76l3OBT4bWL+GbKOF3/lnl12K82WRIpAP6Pgh1VKI/dCdQRpoH6emhh3c78xrm/MtHjrCNmMGa5t7T6AMvGk42mJKHvMKBhhQHn8IfAyuM/LYtV+Ua4d3Og+9e/u0XvuzK73lJ96iN//4G/XuN71Z73/HG/Ts29+g97759fpfnvnd8GWxwoGLHBNOZS7SvtCb+Sft/nOpX/6p/k/WRH/I8ifKCnA/PuuyzHWUZ4zsIfqdGyfh5TH4kSAMJrn0i58e9OI7Rf/jJz0uget+gxib0EjGNHLTd35cdz/4C54o93HgJuC69nC+7lc8If++/z6N3NFuz8uj69ig03Z9C+7FeWCHBdTpWC7rjFWufEVAK1PEIQsaw4mhcSLIEKz1zW2UN7dpU1Rp9xP4PB+rNHlhy75J+Y0Dox96EQ3wCeQXpsPHYPv3Rx8rFCbp/sgiEq6Ag0y06mgs2jbpDm8AC7KKkYiG3q3zTdp2qEa/NJh74eZPfo054zc+ge5eOArGmDToPnX/GcRDZNtOTYniGz8ApxiRgCT469YSAsIzUZCzf/fPhA+22H0iUBqbzISPtrQl/lkhR/ePZeJttjjErVjgfMjDovQ+/LLlK0bxBrHTTokIjwEjPI+wg9sRpxNqCt0bTTn6Q5ZLUgpTKZHPb8ZBkRexPuAKN6vgLy+roeBr4hHegT98aC0YY4t/DnnVM/sntemxU8kD3jJbzQnh58Ijvwe+ERASC3loxe43Ea+bscn+SXwzcgDZ0pbb0BqpBnbcRLlE9uDIsBqCOA56IPKwCyPangOxOdu/KPnxwDshNgVskKI6608B6kWHxAbdHBCTJoDKiC2LZcBHKdGuKyfIcFxrxGTVdpI25rPvH+LvsFXmtJAhWY/hFLXjmVlYdheuxb0P9O2hELu1BFWxseRYGpGz+4e50ewbbDASwwLWKOWYS8Yl87xo1HpVVEsoIh7Oi177p4CbaVxrmCJ88bvtk/IhVVr6xJY+24cQ4BCg4+S5tmZPN6oPJccdVygUcCv6DdDxr/9OLWQVBuSLqKzpRfdpuz9Jh8ydCZlZUfFlMDKJajIPILutK7CzwwCRmDsp2/nYP8ydBoz2D3PH/32Q12r7R1FFsyqN61VCJ3chAAAQAElEQVSVx18ko7WaIdTQVYDnD0cDHsTFy9DkKFogE8qUuLBRyPPHv/V1wNyeW0PTlFoPVV38ZkyGXfGyzAOHjgKRzRZJWA8q5aHCPwZ4Vx3SZt84Xi3TxPzyXBPSWRdFv1+R81XQbQ+pkA2VcdjM/tlODRuOrHGjvDe3bVEllta14YuUkB/VNJRtn3MldGEq6FStD8NT84DGqLvwZunT4Sg19/c++rmOPJdb9LnjOSRo2B2eP44lgZ82HHSuellmpr6CvcbzJ1U0RKhSVww6whd97jB/NhghqW/wF0u/8CAgCXzdWgrIF6gjWQniEe2xxXZMHuJy559JfrBqnA04BmhdmqIwZO8qY0utmVlDNBbpJm/+jcUwMe7ZAKPed1GOGTreg/nEwno4Hejr2h/R1+Q36feWb9X/9s7/Vn/pjZ+rb3vL5+hPvfO36afaL+Hs8uC458sy829N8r9H+N7Xb2QcUX/5Y4P+vY9Yd/jsl655Cxx6ohZ9Lm2/6OmVjPOLn1rp0z90pc/+8AMdRNAW+pUvWenXvOxAFQM9BX4j4D/2yUF/6ccP9aonaqdnup/z0gO9+oWDHitYE37Ggeox/0990brjfha0zevjoGHeH/kCKIP/S1+4ov9Av/ZlazaHor/+ho0+cCjGG6z3w3L3LXAR7un+ZZzzpQ9lCRzu17iCIIw+LphoxQGGwoOCWKrAIF5+aL2S/AnfE3sA3b+7uR4KbxYCzGTBzU7j3FvvBjck9jNt7HSQvTAICuuBdipeKI+2jYeGZMFoKvj1TpWKJD9okPXJMeA3b9a0MtqtVwcvLOwDSoYeoFSi98jkc7v/HcQBfM3bbxYGhC4lFMARC8bW84Jx5t+zW7pFwBOwTJhHFf8gggr+HjmcTQ3/hDTgn1IsTcgHVH/GX1tm4t9+vVg8iGBJ0x5qdBv3McQE7Dl8it7UZpzwjaFpi61WDPDmGr1XxIH6+rNikY0IGkSyhcmueMGa+GMsejk+MpsmYiPxmHW0bwwr5F2tigqyJOCNxov4FdldCz0CHXcjCw6KOmH/UOCfzTgo8dGKB4ZV909D8tCqNOZTA2/ocS0ruqNxXmZ6wpe4lCy7f+DS7YvKvL3FKulD0IR/mjyHJtapNZ1r7GdcMOTDqPeLSvvMHI6M4371C923GNq0PEeyTerzR6kVD/v+Nxx+6F/Ba6hFBT81xhyyN00tdvyuy3w3/IIsYscHNvZP4VP/qmCQLNryVdx2tX1WVeqooNs//mIyRFWfO/gnAT0s4RvUlufO1nEKP8JBbjO7NTEwQeNoO/vnkLy15KVIcCiRYCsjuw00FQsDzO10XecqwVxsWg9FFf7zl9NZMOt7UNXn9YBvDJZzQo8j+we0nVDX4XzJMaGIOMYlPKhPGpC7cRCzfwpx4tga2B86KrdVHYl3qUY99s8xkfMK6GUfDlUceBsrfTJ2RnbbQLyOjXnT17fGw8TEtAz8Yz6yGztywzlJKRxC5Ne9LEuii+nNa1fjoQRgznpfWyOP58+se1UtRZ4/PGewBocIHWx1Xe6XGxcR8IiO7FiupanwiDXQPjF3xmkQYvKAINl+UoguyiMxJ/oGbJzYMXV+oieDWwFSq1XgH/C5+txTsJaIOZLyWnM0TqxvAPtA0OeHv4GR9pB5++wbUYiNEMzFXddJ9o9t3LJpjUyFiJmm1nUJ7GC/+I2/80oAVYLX/tkQr5vd2cDyXIf35ceEImJGx16VJwSvcZWW0f7x3kP7sBLxgx8U3Y50H1/Filq57ZQqBJkXAmJc6C3mw7Xyh48NFqWit69eqR994tfqjXderf/3Q36X/uzTX6s//YKv1199/H/QNteX5ks86m4J/eZXHvQxDtRPfcmgH3vX1OHzP+6uPowo+dpPe0I/+e5Jv+jpqo/ni8J/9UvuElDSu+41ffGnPKbP4cHCDxE/+8ykb/qsJ/QLHq/6HA73pvNNn/WkXvHEoJ9+z6TXfNhKP/HuUb+CB48Phe7HQ+9LP/VxPV6LbDfWWb3yyaIfh5cfMByc9zdNP448v+1j7mjACb/1VXe6bB/71KAnh9B/9wl3+9iz7Oa2i+AiP1003nIfR8R1C0xi254XCPPkK43FM+W3oyviaoV91lVM5tAQWIHADfwWEYqIh3KNCHCKAqyhiLywCOo4RQR8CpsCsAJAugOs2Oy9mEYE9k2NTEyv5Cv4Fqh0AtHvV75FhBqGw33QbmI90gDPgq6eS0ccjO4DRxySNywcDSfUIg0sFK77jUNjvOefRen5laW43IAIlGQhCBgNDEFMlZh0t0q2xQEyrygv/qkBVoCNnSKCEQ+/jBER4mKhEfNb4nzDIJiqqEBnhd4Hq4qPZvCBfiBGwg5hoJencZJA1VA1x1BIMugaCZreDOyfCR9AWisUjAhip/WHy8U/3lgS/wzI6IX8CL/ZR422hXPiq6V8G3mycVTmkOUtLCKVibQ83KxL0QrZEJ+8Ypsq1ACigy5IETNegFcxsO1iWwebGgTwT9Ea+rN/SvfROhp8Gt0phYh1MX8Ef2mARo0iyPY+XSNBlThJaJnupAa99apAKdjg284/Kf9K25b54/hwN2i9b3SbiTDC1236B/VhESoZXd5g0/GB5w42W9WC7Uq3i224qlWhoiihiBl0QYqY8RgC/cLDnYTl+6iIUIHHwVC0+OfOUHXiH8kvRibZjupygI4EUhRdO6Wi+3xVvG6mhHBe35J2v6Q5ZI4cMa88T8Zp6jKsCF7LcshiOPsnj/nfqn92bMrOP9nG/mBzgP4rjLEGVlX4Sdh3QJWCbUIRMxwLeU4hIlSYg7WIPFg/sDm8RCr0DSXU/TPUnp/4J+Eh+SDK8YoDPjJgo8qYkBRF10oRs288uBApG4gHMtj+joMjfHPsH8r+AhNKreGNp+T+Y/8gyG36xjLOEKoCkFN8lVsOzyvsuqrR47bPnzIooihoiwhFhB6W3B0RHW8oEiUdYgSvF3hJEaEBWgcsHgdDxT+GIv87RR+WQZBdObH+eok/qHKTTIebrpMioq9tphHZeNmZqvCu6D41dfvfZ44sa5sfPBFRfsj1ryAe0Tf7Z+Z+2/4Js0kJy6sWMT/afDbAFvPZIPrcsZ+MugDzLeTNs3qUUhsM33aQ18w9/uFjgwVy4MA1w6at4bvW0bTWlifSiUPexTQk85iQ0b925Sc9/NTbkkB4xweaDG5/2eNFb3xmFGd9ven9rW+Cfmj4KR4GDC9/ovb/r+Eej+YrIuYH3jZyFwu09Js++kBf848+oA0L5Tufa/1T+s89l/KB/eU8YPyajzjQ33rjptfZU5QEx72NOu8jxtghL3/BoBcwcR8HmOteS3r/c/6dHvAFN+trsE77ucsXwekxp+sXju8y6NrJAyeeHLbEz0jlCKesWACYK9SEdtqlIDeQXftKFoOp09xMxMCOjqkyZ3UCoVDp4EXBuBPOWXmFQU7dMDHXcKWXbvWFwr/D6EVgC7OC4n5jd2c96GBV+6KNOcBrsgzrIRgbLHKBJICDNHSryf8Y2L5hXZI3lgGBFlvNjC3AAnPLde5ekFccfDED8xt6xIXpRAS+kMh24DpAg3GPEM5hOHgVdYNumHBQoiP7qhIe7B2sLxyEaF/Bw35Z/ONNVyE2d/tn4kE0WJ+CRT+Y16m+eO/0uKFU5w7fEpuYAJ6pLevGCtlnZATrBeeGXrn2zW8Ahyo55HincUxnfsiWMNUMxHCE+dkGktcy0TZgOwyim6bM6H7xwTMUGrDvEfPZ/lqxFx37h/na/ZP4jkU3WdzsvyP2iC00Gu1SIo6B7BYu2OiIRXRCTq9tjYbun9hn5ophv+3q5YE34xVb+OHOtjAFU8VasjtOoNBVuuZTi74/ed0pIBifzhtd1jGhtRlHDhQpc3K8NDh2/6yr/Cdi/cBXdzHhA0+wsq2p2z9TUuv+kfQohNLZqVlO+DSYHHFYFtJW2shoWcYEBQPZDa4VL6SGwhxtQlNhDSkiFJTIdAK0uUJY2pfbKWU7dTzdPKWgBH3b3Pa2JD40m3Lfe1bsPetBs3/oxT7GdWw5TvoXPGi0qQkyHnZrkFDemr9CR/ArOMbRG4GN6BPtJ6AbpYGvtxUKW9aHRm7eEeaTItsD2tyA37aTZP8MNfoI3ync6Ep0NDOHo/3js8FRE02h7h98czBUdf8UaWJtm7DNysIj132+4Hlta7R7bdYtJtRX9w8+sn8q/Lm6rDNbW2SBucX34uBZITGxzdm3iLWaSONCUfYz/dsA/rOrDgD2lS5va8kDwgx2wJueafrEF6/01mebnj1KPQd8OAf/lz1W+MJQ9DYeNN59v+nlLyh6/XsnnpAlrwyfydeIv/2GDZ8hBT1gBLD0ZGOl9B+/4kB/4Z/f1/2t+kMLcdjfTvlBwXaDih6roY9+qupNfNFYl+gPMO+5P2nLAYFYEbFB4GSX22P+tQC6WFa0mLNr3CufiocWOkBHL06FjcNPSQ65a5B7yJBQMDH9+/iFCD9kZfabl0brsRqaNZlo27KI+Em+0OZJKxwbEdQexdU0wX/FIvDcyKyH7gH+XgGWLZiMNKnArnIbqqWIfnivQxAuk7YEQTEStUch0Xk0iv2DT9YWoRS7Rn6gOA//uu2Jza3PemhK+N3fWseU/bNPM6mM/dc/QkfgYDLN/pEiMJhumCCRnlysBbVE/x3giOhvUOwHW9/+oUuYQ8YZvPgh0wafDKvQxIIyISikFPzcUKKHDq/MnRU8PH8CoWqacXY/PXTgFTsT/WpJ3vThE2LC/hmbiL7yACX7awJ3y/zZsAOukGlllJQiQjdNJmH/FAqlFvwTmmNAqhQCibp/4FlCtBWgakKeERnWazF3RjViDFRk0q2lgMcA3xWyrh0s5HyyF82KR8y1tUH+qmFbs7Swt0w8yEopDLHHa4LzhABb70ljw58hf7F6VPLY5m2akKUydysPtSFPj3WVKp32TSADrqIu+eWjYcROlm0YUvenEcEDaGDq1lLBDhW+a/yyskBwCyzWqD9qppkVW6cq7jjC7t5b7IeE5z4v22Bkfm0I1n7GYoBfrETEPtq1y6YybidkqTryPMUGa/xi/5TOI5EoVUC0SeybWitzJpX0V9bnoxEpA0Xy2mJcamCfPy14GRvdbkIyCTn06FOosI80FXS0fzb4CC3hFlpSwt9to3+FfptiEdF6VWm1vcqCdsM8NTI5V0yaDbEJZc1nA3XZ2ByFiJQTmwRfHaoKa4vjqeCwAf/4K0SJguw3FOWC4QXfDBk6gH8tYs8J33RRKjaaD9uWED27Qrxk0W0D+7IeBlfhP03S33j95ljmf/aOUV63DN/544d6N18KvuhvPqv/hMP+0+vQO3lYeOuzkz6GQ/0nvmilr/++5/r4tz+b+s2vOtB3/sSh3sIDxzf8wD395Lsm8Ce9jq8URwTa3+VhwnR/4C1bfdMP3tMz91M/8o5R93ggsRO+49c/parQ533MHZwg/fZfUfWaBAAAEABJREFUfEc/+s5Rv+GVd/T3+ELxFEb+1h87kmX+J2/d6tnD1Lf8i8Nj2ff1fph9lr59/KuWTcNj/MASzCFC5iRedpVdtmsHyYeapUbZb2XJdEQAjSXlp+uJYPRGJuwg2vUoEwJ50olg58zeJ71l2LKQ+oFsQyzMkNry1qyhpA+Fa5CLx1om1LipSD74CDoHBwMPlsnGmlrBwEtiItsxGwwbVApCG2pNeXFANMYU+UsAZBAngBteCSWuToU8qc+g7h//FZgjfGO5WSd6fMqVPuDR3KxFiBWIDW09ZF8UJ+TYouiGs8TsG+EbFtdpy7o9dR+umRd9c31E8jQeHEoJ+JfZP/hhZbHwRe780+SU2CFU7B9JFZkjijzHK21Hkz0aSBX03vBiouWOhKnOvklsgD2QbwTus9EI+WA9Y9I2Fx7Nvb/Fwjeh4KsY/mG38BvJDfNn8Y3zLZuu508is78CrCoj4tHIYCojC2CFt300YuM19KlyUIUJ+gsDdFtlUiyzf7DFaj1H7MSbOfvMD3oJwcRnZDe74LUQSModlDxEShvWtpGy/YMYyARXcBb8R5X3dRP/lCLmRWjgwDdNTRte++/PnxH7baexy9H9UwIb6REl1k7or1gz0ZJzTvavcbgI/xR4zmwSe9gbge0L/vL8HVYS4kotkCd46DAFgYlfdcOEvWdq0HN5B1uoj6WJd3i82S5iKZG5Bf16xMl+SfxjHgfrqijBWjZpw9ngAf9wMB/xT8FoB+thlslCLQrcSK7UyLy8czCwdiQvLFPrGsiS1Hf+CWyEXcgUUbov7J864B/WGFrolZjmN5LkZHD2OFnU63MH+7s+wmlk/mxA3ozlxBa06xGnQGH7Z1XF/KkSDaPXNvtnYh4DW9abkfgec9SAf9ZDlb/IgIoOTTdNWAI6KZ8NppYWQZZHyNaIHfMRN+OF+KFcYOq5X1chnw2KiuavAXSA4/uNIOFm2BGh1mWkSZtoIiR4gYN98I/l8BqnC/xTCp/hRp7A+gALGQzBfsSmbhPY2/UwuApv5qj+wZt4eEBuG97/toF4keGv/8uN/LXB/1nbN//oof7OG7b9E6///cL3vm4jP1y8n4O/f23CDwbGeRcPG2/nAePvctifCLZ330v97Psm3pBK389Dg+n+07ePvc39P/ZzY/+P57a8ZfhN3/U+/YUfva8/D/yJH7qvb/j+e/qBN2/1F6l/908e6Weg8zN83bCcfsixbN/zU0f94eG0zg+zz9J3esxV6qZh/OMYIYgdAnN8EQi9sOSuREfNfm9Kgi6Jsg0HdB+m/bued3ijznyUF804IebBjwQCKgHdRdRKfc1K7oV8VYtWdBjWUXRnxWdbhKGbESKFeoFMN0yEmoKNw4sk6wNvtJn+EYrARiFir/V4acwtBX2iccfT8s7VVEHmDYuZ5gbdKAW8Ze+k1H0zsYcnD3ST/Lfl/eaD/U62WUH2wgIFoh51Qgx1UOCP5JBa+n82tYKnfWNYo/exf0JgcuMuD9TNU+MAWjhQ+MujID3AW9C2hRrkN8zVI3azZDFXLP5JeYMdKmugV9UIRSlssNiTMTe+zMd08ZHk+TNporxpo4YI+Xfo18Qrl4RIRXFjlqcJBDRhpQ4K2Sd31hX/VHxFnQ7756BW5g9tVbLpBG6H0CNJtnupDduGbJZiJhEqkiZs5LeiGx4QMhCg86aDq/sH3IZLSqlYr2DJEAV6b3jB3/GSJtbnT+v+2bLBHHDqOkC4FVDhL3BDcUOGzx8e0IR07wju5newLvindF/ZN4aDYZj9gyxcEuM6hG6ckrmTvGG3f7Y+TECzIlQCBdswdfrX0y3+EXjqvEVKFexTEKjhnxUx1NwaNJLf9IIk3H2HajBzIjXSMrEhr4mFO4SKf6VoNVBA5uhyGf+mnE/GmyZm6A3++rSuzNt15aBaHvTPaujrXj+Uyim4AVwUbnQ19Mq+brU+fyrmLQgVEfRI3T88bI74Tn1GxY5fqpZQ4SDvB7wB/4yZ8/zRTdPMw/uhoJieP6y/W95OjjA7qOzHuKXQXgoCwy66tBQe4WWamKFThB37cuhgXeU91/NmgYMB/9SioUgzfkgC5opuklqajhToOrXA5qJMm5xS25Y6xD/9bLDnnyCWPd8twtTEuKoRXCl042SiwDwbONSysvk3Dzb4B3ex9xQd8GAZHAhLFDgC4D+MbxFo4KrUkBCeWJofGqCf/5aA9Z9GpEdel9mLtQ/uM/jA7vYtryj+Eg8SH+ChYWlzu8sGl41vsA2cu820l7Jzw3EbvHnZoA20Td+wQSaDaS7gMQaPM7hsMJ8POhCgnSc5YYD/56vHzBxlvaHXe4kbYRIgT3ySHVmcNhzA1CrBx1Ql8MCgN+Tgd/m2IWBg8MOLD8yckrVAdElCclCD96gum2bkUd1TxpM7mEULbS+eI285ttvoNvBBaOlb8mBxGVjEJ+yG1Xg7J8+8pbvn5rFAb7jEzfjCWaFg0Qlt8c+WeCw8LqyGQqsEW3hJfU26BM2bogRcw4L5SZXNZPGNaOx99NtmN+WzP97utn4Vx9j+3qswCyjZQ2FLzPrgYxwfFuk4vpJNuaqoMMjlIcQyy80r7DGWug2tlmGv+aHFjtsFCWKDjQH/jBzAigY2CvXkmLI9khjpDbd8s2bdKOf6BwGyS07h0VymZr4VW1jXUoJwcKsQhc2VmPXa4rd27j/hCo79wziGgKtuNx+W9Ij8U6AtYnJkfdsyh/3//gw8OBTou8vxgBTd/7rlFNA3dEW9tu7PHyQI5BT5gzZi0A2vhoKcL02adSIVJRAhO9VG53aTatinETMJ/96xuwVx639kLWSzXCFppC328ExpH0C53BXBzAw1YmBk7fRe21iHh2EQIsrJMYWIcDNnt9weBDoG5PveQ3wcr234ye10gYEZ09q69mhgYr+uJrWjW0qv4COpofwR5xrjtGzY4UHeoSLHcMMnHmYSkNPp5FELnO47q25ctxd8NNk/vDQ72oSSOFkzf2wPw0B/M9NuGY+4PTA/Q/dPoCV+mX2UnXsEvZbF8AjFGGG16BkY2Q9rngtm0Tgn+sxknNkObp3BUgV7dWVM80MH4rXEp3hRpxLNvdX5qa4zqwsepDXxwL+dqrass4LfqgdQEhniYSqI5AX7TFLHjSUR0m8YAodHhEoIh4sgfBCyzfXL5m2H7/yyY07jeewCp/uuUj+N668FIwd7H5xN/3T/ft3l03DuGALDwXHcT908To93/RgHOz2s7r6L4CJa5463fPAPYqXge64+qUQKpVynuLvcwlbBRPOLcn+m9duFNY/K/vWUgEjxTGGcgGXjz93o284C3sUL4h5EIDPxLPKb8rcehk6Hgh8abDPbvphH75CCH/97jIN1k9n6IWNeOBgkp8L8Ss0LirFZ4N2FXd17AkFxhpRzqhdceEeJs0f8uuUBxj5ZD0Ur/6oUPomITsms7EP1ZSL1wUgRRQ/4R8iCPLhL6ovX1aWwvssoa2Fw3bn1CxWhtiKIg84oevnA//mY/4YwiBOHj45kRNGvoDr7Z/Ztygs4jXowBdUFKF7iarY3/uFFKQ92TYF465V4O5ZIGooAkAOxWODNMaldgvAjQAmEOe0fIU8Czq/Dwnp4nPMFXLdSjs1gz+GpQX3+mA+dzvynTr2mZIZO/CPZOvIYYa8qYj3lN7v2Ex7WgymoLkDxEleDrmHL3uBfa6g1eGMZHLYSGQP+kuU2P8cXEjBCH4QE77P8A+fEYBFB6erXfnTt+8fxXnzQ4oBehkmmHuG7uh3WzJ3KmjJxQGycH2yHmTteyJB9irjyQZaafJA9wdEuuWeBXdMFmdc2H7jsnwmiq8H+Ef5pyLUMTnltNp55Zpd+6budPFC2KB5Y32bNsAd2i3BNV065G+HcsKt2e9aSahwA/ac/o8+JkNk4Zu8eNB6qQ2P3j0elb0BIFAtjPecyqdBqP5GdusDVAqe6zqwmpFOOnX42YJ3z3rPmbbZlNT8z9/zBdX3uun4mqUfcGPgniMuyBxHWDQks2K58Xba2omEZb/0i8D3295cWcViPmPnVKt3hbMDSgn/A6T6YR4eoY8C+HYZck9PiJ5cNSY+OQZdKGYnNm7xu+WyQ7EV9/jCPLUtBPrjLvPvZzd7ssp1PvnjuFxH6EGc8ExGpG0Y9BW1Xv2xO7GiBy445jbeMd3667yr1q+Ce5uWxp+E0zkX10+Ndv2jM0m/ci2DBPS9/2HiP+bgX1eNQdAwQAXJO/JyKnGBx4JPbmCJkwOEg3DFCzEuCZlLy4zdPjYZtD77oGLd/gzOsYKtjgD9N12YNxb2xUOJyA9orCjpTSVXV2HX0urBLAAXAJCDPdFIhscHQxsQVtUzsxVgwNffqOJn6Phx3XFBo6HzYQEI+xb5/Esbwo//OMG+wWzsf1A/OhRUCERaAqRdFqjQiG/XrXvPoTumEBNX02yZVQjUV1JfOiBCmAYJ4hj3Wd184T+peCxUUkJkOqpQLpZPLuAuctF5Uin6wuT+Bh38SyQQfWJJxdzzgn3UVX6OShd78kUMfjAQvWB3PHbNEFppcuh50w+0N3SNm3f1vcAL/2I46TqEIyV/Cnftg4zhx90wOO1EJzaN6jZvp0Xx8uXeB48YLCpDRht31qEkRlWgISQCXmLMJ0Mjbuex4oLmqD05KHfsGeSyr+VJ0dmWAmqyaSJ3WHqFeJzYb82fQIPsBtPmiUojdCgRTwl/2TMvDqcq5uBeIpBHcQNlt2iU3Lb5xvmu+MDMZ/xsk3osoSmHu7iiF86bEP0wdhVJbYneJmwsJ3xgh4S09Sv/MIlljl9CPyyXD3BpoK2YPVp8nhlDZ3QrsXmv0cgPZ0rkGZm9LFYWWVje51/kJuH+Bk9bzS7mjeMj84ZKQIeVkKpTYa8yR573O2f6ZZTPObQP8UfEB/+yMtTPdNQSAJqPmO8S5qKIbcUAhITxhk0I5dn0UFREK5o7nj8faBr2dCkOkUE9Ed6fVbxa8t843W/QE5rYL79DoZ4NJap3HPFMEQ8ua7D1Nkv1j//nX2ZzTdO5V3NMFiRCX7qxCn/DiQXyrF/T+HWDsn692sI8fI5A/8cVVtUiFsmPA0OMiJC45zW3J4SfYPAU+4U3AH/GYfZ/V/Gis9LHhEqTGPWDxmvxWd5kdJvLzBAI9AssE+dlX0JvYSCzoySFwxurrVbhtrs93Gij0PvKbXAHXkXjlYxC8o/Od/SMdjQP1yloUws1al8Jnyyoa9PMxBXH4ML0KivNRRhNP1iO4AXIe58KSeiB543ug4RoVphj8QndYXguTxAevQ75f39+GNsyfiTe9CeeCMAO5f3UnMq/B6d/8Iaj4ECED7RtxmqwpKW9iPow2Ws8eFMyzs3uu0hop+WHlgB0U98gb6H2Yz/7xP05lviDDgIOqivz1uvw89E9gNAPZ2Rd2KhgLq2vEPicmOBkFyvFY9xuOG65ZaJx6kv3Ee4vp+wvDvdEvs4BupsgAAAnpSURBVIIveVXNb+ARwf1qBdmCjyDGvCbDf0OHxUVyZcpf5MQax/Y8Y3czeGQv0DM3u2Uu3exeGG7/eD6sB6+u0hbm9+2fLb7w2oZ/IkIHTKOGf1oTs0k/75JtajhPMaYO+zPewU9bbOC9xV4xHI+hbynvFZemK+eWZ2L+VDw/sH41cp8NPH+OtlUne4/9ExrHuHDulC4FDhXECq70weP3fdpd/YqPGCQUs4OvC/9uHCb8N9SG9i1zWL/j1Ws9fScI5hAxpSKpEA9cMiho4HKAEyJir+AhQ0DKbzdWPCSsIJQx9c3Wb+3uEaQb/7Iw47YcyMhu8Xpgyt0inxPS5ujJ121Cs+tkD1y2nR/I3Dg1HR9uEoO6z+3JbSkvOU1XukxjHpDywWdSkT8TR5WG7pvQakBa/LNl4z0CnmXhnqZRCdMxYx5+S/cUEj6K1e+K8i1qdf59LHL0fL5FhOwft+YD/pHoQmpGepU/Ns9xQVdP5qLunwbxGk2l7vmn2j+tvy3132p/rsErRzlriyJXZ3qFEXkF3Cugnia7V98rnkmw2k4lhGv63NnHd3n/rXLgLdDPpHO5RlOc/aMoHLyaSg15k/VXoLrzz6al7iPQPSZ0aOTdSyAfvrock8th/WuYK6cFSxoMZFj25O5SB1SuFHj/IExy7J9ljBS0JXcQJYUzg66bsg/0w3bUKv+qTrV/APunlKaJOdX9wwure9uRVbAxn5Cjj3yEtz3/5M46j5D6pUjZGjOcLUFEiKmjwq0hb/eR9IC06cOZfQIuXde6LMM8EDngs6Uh4Gl/zP4p8tnAvxY/wv0QQe7hnyPecPnXl7z3MESPNp1QRKpHS/qS1CyBwehzPt9dN0RE33tsA7tBD6zx4HI51uWEj0B36coAmd0YSmxyE3y85wVvYuazQdG60uc/moT/jsbUc/hnO02KIs5z3HYUzspKUfKJXCri2MFmWXH+C9ahL/vMO/q8TzjQx3xI1Uc/XfXKp0rPl/Irn6p6xZOlt8/5jOP20+D/5+B02+n6gjPTMl3TexgUvWJPhtP0rlc3X0Pter0SnWdwvWqR8ZXwvXXAtostlvxBnrOcH/Vk1UeBa3gFZeO8ostd9QraX0l5zmf5rcOr8OerX1L1h3/tHX32Lxx0MBThdgUREhSCQvSaF5yUg5zdgI2SMjg0SOErFAEwZlULh9TQwFu7wVEFeOHym93UzZLHN4I/IEOMIwqHrV25zQ1EMb1GpP1RXaE4JhXmsKOPyqrcfICxbbZ9BThGpTAjgiJPVOYib5Zjt9HSx+Tl/KEKZvNnLTY+xQkvmtERPBceAsbYWaLjT+CaTEbhrYEU/qEhqNs/A34e7KeQWCMY05DJVHReulR74gM/uBjZ5RkC+gn9huWIo5uzMfkHIBS97jvcdrXetCvDn85G7LgVUzgDZmFcJ3Tlv5K2wXhuTaTNnX8Y2uW3MdPIjFwu67iUH5Z37SFs/AmpCsgZlZKAUATAXBlqMHfKPIdoGxVqxBVnVd00mbcBTt0nXUdkavgtsQ0ZDropl+ePNz+3BrcFKArVWEvIOExssbf1PBHA0qknz63ZP9Jmmtuzz5WU5094LJQwFyVz6MOOb9kVO66eWehUwXM+ZajAMCFoahGhCLcVHfsHP9VSOJgK/3gUhtTNkuU0mEqzPyggklwWmrlsoPmRXWhGWEen5ztbv5y7ARNoouD8Pj5aZKOJa9Y3wcY01PENbynHCVsk0uIfSsieYDTyphlvoQ4OypimoRM459asO0DQQifxtFQtVBSFfyAcEbQVDqmlzx/7qdSqLXI7ruCum6bW5Z2pNKRIijQhU0M016wTjY/4so4mGdjA/nHZQAgKc6M3tjd7Ysbt4RuQxscu/jpkObd82Zywh+2dEGrG8Tjw0p5mYK/SfvqKoPN0465uPh1g4vENoaL7J/COFEEO1FK6f1Z9/wkpikYmsO2KCLpJ6nzhv9DoOsoW084/1nbpfZQ5ekDOd3PDrNQEZ+GXkPUq7CNbf20hZrRLi71ctaksr/8LgMYA65I8CFtit2cfR09AzwN24L5d8aFZQpMARZbEy4UaLdCKCOQEnOOLfiawb4AVQpm//XP8AHMOl8Jka5XH0Clqi4hGYLY7Q7QnD6J9wavX7et/9d32tZ9zp/1B4Gs++077auArP2vVvvwzD3awbl/yaev2lZ+5ar//M9fPg6/+Vev2VWe0n+Ay7jPW7St38GWfvm5fRvkrGPPlHQ52fPbzNTir9uWfsWpf+umMR5YTeuvnyXCZvq+El+Gryc3X8nwZen0xYHm+GpncfxlajwLH+n8ptvgKdOwyoKPl+gpyy/HlyGO7/0+vWbUvfs0aO6zblyG74cvxxZd++sHc9hkH2Oqg2Q9/4LPW7Ws+e93+4Gcf4K877Rc+XdvddWnETHMcGOx/xw/zvfVcaspoCRBujTdyxJZXKwN9YrfYgwC/j6tqHFabYsEz7nUBGlEa61+DfJuI02zZNqPa4TbbVtGiXZf21cdZx1VJ1srSDmprDdswv5BtRyuRF3nGkTyFHZO5lU22hUHRfC4s/k0IJK+lNBagtk/Dc3G/flbZcrAktISe/ZOZrRTLgHVgMY8J6M5g/Ai1Ck6tpQ2roA+5MOqMK+pXh4QmT5/I4bGtTcqGKO0I/xga/goabsLjKmOt44B/Gn5Zx9RGVuREx8QXtgHitcTu27F1fR2vEcgMjpzju2Rs5RMBH2iwabTCoH0ZImw79fH77afLbCqIAS70JrjaP2F7HdOjTzNYNvfZP5475q9jvIt5nea91Bv8EnmbdaNsORqyHI7R+NKBfKUJ2yz4t51bT+tln6zUGhtsy24DIWogZrbWonn+GHf2j7B1gpdtamr2TyGGJ3Qo+CnQ7bTcEcEYj3sIdL2tv3GJCuxj2U5ouX0GyxL024f2T2GNSz2E9iX7EprZ9Uc/1oKWrU1Tsrap3fcaQl9ce/5cXT7bG0Nju2xrIQvzZ7FHEMeWxf0NGY0bkY3TCE0JqNk/wXpd8EviR89F7cVxhO0p5hV21/ny2d6OyxR4+Kl03GzqtJx7bFCfwfiWp/tnVVqwBsy4xrsepBiHvImPYEtYloYr2ojuR9toR8glbCI6Fxvddu792kJgXtalxnpbsIG67QM5Apksn+e5bRaLf8I42RjQij+nCd2y9v3AttuXO3O2b+ac7/ct5T7GuhMfjTlpf899+2Nm37jd+N0/CD6sfN7cx0MWy3MdiIA947M1nw0wAWcDz5/oZwNhjwQswwcDVsTdiD04RrdsrU2O351e9odlsH9wGP5Ti+4XNeEny4kybRgGxqoFYyvt2o13XlgjnAd6Oz8PbG+B0/BPIkctasI4M7hs2PMPcvAs0epQ4F9anOILnweufwUAAP//YMqluAAAAAZJREFUAwCHfjmn3rUbRwAAAABJRU5ErkJggg==">
            <a:extLst>
              <a:ext uri="{FF2B5EF4-FFF2-40B4-BE49-F238E27FC236}">
                <a16:creationId xmlns:a16="http://schemas.microsoft.com/office/drawing/2014/main" id="{35BD949E-7126-4A53-7557-90E529D6E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66788"/>
            <a:ext cx="49720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90C8337-BFDE-A294-2100-CEE2BFE4D0C5}"/>
              </a:ext>
            </a:extLst>
          </p:cNvPr>
          <p:cNvSpPr/>
          <p:nvPr/>
        </p:nvSpPr>
        <p:spPr>
          <a:xfrm>
            <a:off x="512915" y="1189552"/>
            <a:ext cx="8055085" cy="8249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uk-UA" sz="1200" dirty="0">
                <a:latin typeface="Montserrat" panose="00000500000000000000" pitchFamily="2" charset="-52"/>
              </a:rPr>
              <a:t>Важливо </a:t>
            </a:r>
            <a:r>
              <a:rPr lang="uk-UA" sz="1200" b="1" dirty="0">
                <a:solidFill>
                  <a:srgbClr val="FF0000"/>
                </a:solidFill>
                <a:latin typeface="Montserrat" panose="00000500000000000000" pitchFamily="2" charset="-52"/>
              </a:rPr>
              <a:t>звертати увагу й на відмінок</a:t>
            </a:r>
            <a:r>
              <a:rPr lang="uk-UA" sz="1200" dirty="0">
                <a:latin typeface="Montserrat" panose="00000500000000000000" pitchFamily="2" charset="-52"/>
              </a:rPr>
              <a:t>, у якому потрібно вписати відповідь. Якщо учасник впише відповідь у неправильному відмінку, то зможе перейти до наступного завдання, АЛЕ </a:t>
            </a:r>
            <a:r>
              <a:rPr lang="uk-UA" sz="1200" b="1" dirty="0">
                <a:latin typeface="Montserrat" panose="00000500000000000000" pitchFamily="2" charset="-52"/>
              </a:rPr>
              <a:t>відповідь не буде зарахована.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B35E75-CBCF-6D40-0AB6-352C444E9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1" y="2076449"/>
            <a:ext cx="6231752" cy="2411602"/>
          </a:xfrm>
          <a:prstGeom prst="rect">
            <a:avLst/>
          </a:prstGeom>
          <a:ln w="19050">
            <a:solidFill>
              <a:srgbClr val="B0DEFF"/>
            </a:solidFill>
          </a:ln>
        </p:spPr>
      </p:pic>
    </p:spTree>
    <p:extLst>
      <p:ext uri="{BB962C8B-B14F-4D97-AF65-F5344CB8AC3E}">
        <p14:creationId xmlns:p14="http://schemas.microsoft.com/office/powerpoint/2010/main" val="23080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728663" y="1471613"/>
            <a:ext cx="7691438" cy="657225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34962" y="1907041"/>
            <a:ext cx="3943288" cy="20814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завданнях з множинним записом </a:t>
            </a:r>
            <a:r>
              <a:rPr lang="en-US" sz="1200" b="1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кожну окрему відповідь потрібно записувати в окреме поле</a:t>
            </a: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без пробілів, без розділових знаків в кінці, без позначень одиниць вимірювання.  </a:t>
            </a:r>
            <a:endParaRPr lang="en-US" sz="1200" dirty="0"/>
          </a:p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Вписувати в поля лише по одному числу чи по одному слову (залежно від умови завдання). </a:t>
            </a:r>
            <a:endParaRPr lang="en-US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C9E0E-BC32-D5DE-62C0-CB031EF45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3"/>
          <a:stretch>
            <a:fillRect/>
          </a:stretch>
        </p:blipFill>
        <p:spPr bwMode="auto">
          <a:xfrm>
            <a:off x="4848226" y="1243838"/>
            <a:ext cx="1837547" cy="3627622"/>
          </a:xfrm>
          <a:prstGeom prst="rect">
            <a:avLst/>
          </a:prstGeom>
          <a:noFill/>
          <a:ln w="19050">
            <a:solidFill>
              <a:srgbClr val="B0DEFF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95A1A8-2457-8314-464F-2175A1DCB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82" y="1243839"/>
            <a:ext cx="2000295" cy="3627621"/>
          </a:xfrm>
          <a:prstGeom prst="rect">
            <a:avLst/>
          </a:prstGeom>
          <a:noFill/>
          <a:ln w="19050">
            <a:solidFill>
              <a:srgbClr val="B0DE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-10800000">
            <a:off x="4281488" y="1028700"/>
            <a:ext cx="566738" cy="304800"/>
          </a:xfrm>
          <a:prstGeom prst="triangle">
            <a:avLst/>
          </a:prstGeom>
          <a:solidFill>
            <a:srgbClr val="B0DE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800100" y="1423988"/>
            <a:ext cx="3724275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sp>
        <p:nvSpPr>
          <p:cNvPr id="4" name="Shape 2"/>
          <p:cNvSpPr/>
          <p:nvPr/>
        </p:nvSpPr>
        <p:spPr>
          <a:xfrm>
            <a:off x="4862513" y="1423988"/>
            <a:ext cx="3481388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uk-UA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7" y="2505075"/>
            <a:ext cx="3800475" cy="2352675"/>
          </a:xfrm>
          <a:prstGeom prst="rect">
            <a:avLst/>
          </a:prstGeom>
          <a:ln>
            <a:solidFill>
              <a:srgbClr val="55BA3B"/>
            </a:solidFill>
          </a:ln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2505075"/>
            <a:ext cx="3114675" cy="2352675"/>
          </a:xfrm>
          <a:prstGeom prst="rect">
            <a:avLst/>
          </a:prstGeom>
          <a:ln>
            <a:solidFill>
              <a:srgbClr val="EA3323"/>
            </a:solidFill>
          </a:ln>
        </p:spPr>
      </p:pic>
      <p:sp>
        <p:nvSpPr>
          <p:cNvPr id="8" name="Text 3"/>
          <p:cNvSpPr/>
          <p:nvPr/>
        </p:nvSpPr>
        <p:spPr>
          <a:xfrm>
            <a:off x="4814156" y="1423988"/>
            <a:ext cx="3938587" cy="8763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учень дав неправильну відповідь, то це відображатиметься червоною крапкою на зображенні, а на червоній області не буде жодних позначок. 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515084" y="1423988"/>
            <a:ext cx="3938587" cy="8763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8"/>
              </a:lnSpc>
              <a:buNone/>
            </a:pPr>
            <a:r>
              <a:rPr lang="en-US" sz="1200" kern="0" spc="-24" dirty="0">
                <a:solidFill>
                  <a:srgbClr val="000000">
                    <a:alpha val="99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Червона область — це правильна відповідь до завдання. Правильну відповідь учня буде відображено зеленою крапкою на червоній області.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Екран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Montserrat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Юлія Настін</cp:lastModifiedBy>
  <cp:revision>16</cp:revision>
  <dcterms:created xsi:type="dcterms:W3CDTF">2025-07-18T14:00:12Z</dcterms:created>
  <dcterms:modified xsi:type="dcterms:W3CDTF">2025-11-27T13:22:56Z</dcterms:modified>
</cp:coreProperties>
</file>