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2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39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70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871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39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47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12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612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99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227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456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99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72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45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171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144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01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A2215F-A18E-42EA-812D-8D315ED09141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7B9C40-005A-4D67-8B6F-03DA607A65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97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0E199A-6CF7-AEB7-2D72-D5BA417F9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Що я знаю про Україну</a:t>
            </a:r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03D7201D-401D-D1E2-B792-94BF04C3C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З Україною в серці</a:t>
            </a:r>
          </a:p>
        </p:txBody>
      </p:sp>
    </p:spTree>
    <p:extLst>
      <p:ext uri="{BB962C8B-B14F-4D97-AF65-F5344CB8AC3E}">
        <p14:creationId xmlns:p14="http://schemas.microsoft.com/office/powerpoint/2010/main" val="142092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7B1EE-F05B-55EB-F43A-609FE64E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Україна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FD6C60-6A30-4935-80CE-A788A650A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Столиця – місто Київ</a:t>
            </a:r>
          </a:p>
          <a:p>
            <a:r>
              <a:rPr lang="uk-UA" dirty="0"/>
              <a:t>Україна в цифрах</a:t>
            </a:r>
          </a:p>
          <a:p>
            <a:r>
              <a:rPr lang="uk-UA" dirty="0"/>
              <a:t>Історія держави</a:t>
            </a:r>
          </a:p>
          <a:p>
            <a:r>
              <a:rPr lang="uk-UA" dirty="0"/>
              <a:t>Символи України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44A049-4D8E-63DB-3BDD-D28173FFE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38" y="1062037"/>
            <a:ext cx="71818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0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FF19D-43C9-6C7F-E2D7-721657F4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Україна в цифрах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9C61D3-5368-D155-E877-EFE62C25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Територія</a:t>
            </a:r>
          </a:p>
          <a:p>
            <a:pPr lvl="1"/>
            <a:r>
              <a:rPr lang="uk-UA" dirty="0"/>
              <a:t>Площа – 603 628 км²</a:t>
            </a:r>
          </a:p>
          <a:p>
            <a:pPr lvl="1"/>
            <a:r>
              <a:rPr lang="uk-UA" dirty="0"/>
              <a:t>Протяжність кордону – 6992,982 км</a:t>
            </a:r>
          </a:p>
          <a:p>
            <a:pPr lvl="1"/>
            <a:r>
              <a:rPr lang="uk-UA" dirty="0"/>
              <a:t>Довжина морської ділянки </a:t>
            </a:r>
            <a:r>
              <a:rPr lang="ru-RU" dirty="0"/>
              <a:t>кордону </a:t>
            </a:r>
            <a:r>
              <a:rPr lang="uk-UA" dirty="0"/>
              <a:t>–</a:t>
            </a:r>
            <a:r>
              <a:rPr lang="ru-RU" dirty="0"/>
              <a:t> 1355 км</a:t>
            </a:r>
            <a:endParaRPr lang="uk-UA" dirty="0"/>
          </a:p>
          <a:p>
            <a:endParaRPr lang="uk-UA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uk-UA" dirty="0"/>
              <a:t>Населення</a:t>
            </a:r>
          </a:p>
          <a:p>
            <a:pPr lvl="1"/>
            <a:r>
              <a:rPr lang="uk-UA" dirty="0"/>
              <a:t>Мешканців – 43,79 мільйона</a:t>
            </a:r>
          </a:p>
          <a:p>
            <a:pPr lvl="1"/>
            <a:r>
              <a:rPr lang="uk-UA" dirty="0"/>
              <a:t>Густота – 75 осіб/км²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505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0E503-272D-42BA-367E-F01C9311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Історія держави. Давні часи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1CA020-49F7-FD15-0E0D-649B5D0D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Русь – 882 </a:t>
            </a:r>
            <a:r>
              <a:rPr lang="ru-RU" dirty="0" err="1"/>
              <a:t>рік</a:t>
            </a:r>
            <a:r>
              <a:rPr lang="ru-RU" dirty="0"/>
              <a:t> </a:t>
            </a:r>
          </a:p>
          <a:p>
            <a:r>
              <a:rPr lang="ru-RU" dirty="0"/>
              <a:t> </a:t>
            </a:r>
            <a:r>
              <a:rPr lang="ru-RU" dirty="0" err="1"/>
              <a:t>Галицько-Волинське</a:t>
            </a:r>
            <a:r>
              <a:rPr lang="ru-RU" dirty="0"/>
              <a:t> </a:t>
            </a:r>
            <a:r>
              <a:rPr lang="ru-RU" dirty="0" err="1"/>
              <a:t>князівство</a:t>
            </a:r>
            <a:r>
              <a:rPr lang="ru-RU" dirty="0"/>
              <a:t> – 1199 </a:t>
            </a:r>
            <a:r>
              <a:rPr lang="ru-RU" dirty="0" err="1"/>
              <a:t>рік</a:t>
            </a:r>
            <a:endParaRPr lang="ru-RU" dirty="0"/>
          </a:p>
          <a:p>
            <a:r>
              <a:rPr lang="ru-RU" dirty="0"/>
              <a:t> Велике </a:t>
            </a:r>
            <a:r>
              <a:rPr lang="ru-RU" dirty="0" err="1"/>
              <a:t>князівство</a:t>
            </a:r>
            <a:r>
              <a:rPr lang="ru-RU" dirty="0"/>
              <a:t> </a:t>
            </a:r>
            <a:r>
              <a:rPr lang="ru-RU" dirty="0" err="1"/>
              <a:t>Литовське</a:t>
            </a:r>
            <a:r>
              <a:rPr lang="ru-RU" dirty="0"/>
              <a:t> – 1362 </a:t>
            </a:r>
            <a:r>
              <a:rPr lang="ru-RU" dirty="0" err="1"/>
              <a:t>рік</a:t>
            </a:r>
            <a:r>
              <a:rPr lang="ru-RU" dirty="0"/>
              <a:t> </a:t>
            </a:r>
          </a:p>
          <a:p>
            <a:r>
              <a:rPr lang="ru-RU" dirty="0"/>
              <a:t> </a:t>
            </a:r>
            <a:r>
              <a:rPr lang="ru-RU" dirty="0" err="1"/>
              <a:t>Військо</a:t>
            </a:r>
            <a:r>
              <a:rPr lang="ru-RU" dirty="0"/>
              <a:t> </a:t>
            </a:r>
            <a:r>
              <a:rPr lang="ru-RU" dirty="0" err="1"/>
              <a:t>Запорозьке</a:t>
            </a:r>
            <a:r>
              <a:rPr lang="ru-RU" dirty="0"/>
              <a:t> – 1648 </a:t>
            </a:r>
            <a:r>
              <a:rPr lang="ru-RU" dirty="0" err="1"/>
              <a:t>рік</a:t>
            </a:r>
            <a:r>
              <a:rPr lang="ru-RU" dirty="0"/>
              <a:t>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184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2ECB7-ABB1-B606-21BD-3AD3A967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Сучасна історія України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9D4D70-53DF-E651-B316-203DC8D7C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Утворення УНР – 20 листопада 1917 </a:t>
            </a:r>
          </a:p>
          <a:p>
            <a:r>
              <a:rPr lang="uk-UA" dirty="0"/>
              <a:t>Незалежність УНР – 22 січня 1918 </a:t>
            </a:r>
          </a:p>
          <a:p>
            <a:r>
              <a:rPr lang="uk-UA" dirty="0"/>
              <a:t>Утворення ЗУНР – 1 листопада 1918 </a:t>
            </a:r>
          </a:p>
          <a:p>
            <a:r>
              <a:rPr lang="uk-UA" dirty="0"/>
              <a:t>Акт злуки – 22 січня 1919 </a:t>
            </a:r>
          </a:p>
          <a:p>
            <a:r>
              <a:rPr lang="uk-UA" dirty="0"/>
              <a:t>Акт проголошення незалежності України – </a:t>
            </a:r>
            <a:r>
              <a:rPr lang="uk-UA" dirty="0">
                <a:solidFill>
                  <a:schemeClr val="tx1"/>
                </a:solidFill>
              </a:rPr>
              <a:t>24 серпня 1991</a:t>
            </a:r>
          </a:p>
        </p:txBody>
      </p:sp>
    </p:spTree>
    <p:extLst>
      <p:ext uri="{BB962C8B-B14F-4D97-AF65-F5344CB8AC3E}">
        <p14:creationId xmlns:p14="http://schemas.microsoft.com/office/powerpoint/2010/main" val="83363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8640F-7AF9-73F0-6CEB-74F6777D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Державні символи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8D3C91D-35F6-9792-9476-56A06297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36520" cy="4351338"/>
          </a:xfrm>
        </p:spPr>
        <p:txBody>
          <a:bodyPr/>
          <a:lstStyle/>
          <a:p>
            <a:r>
              <a:rPr lang="uk-UA" dirty="0"/>
              <a:t>Герб</a:t>
            </a:r>
          </a:p>
          <a:p>
            <a:r>
              <a:rPr lang="uk-UA" dirty="0"/>
              <a:t>Прапор</a:t>
            </a:r>
          </a:p>
          <a:p>
            <a:r>
              <a:rPr lang="uk-UA" dirty="0"/>
              <a:t>Гімн</a:t>
            </a:r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958D2D07-566B-EEC6-53A9-C9EEC8E5C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3001" y="1341877"/>
            <a:ext cx="1967088" cy="2747963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67F50EE-376B-9C2E-1302-96798E83F0D7}"/>
              </a:ext>
            </a:extLst>
          </p:cNvPr>
          <p:cNvSpPr/>
          <p:nvPr/>
        </p:nvSpPr>
        <p:spPr>
          <a:xfrm>
            <a:off x="7118252" y="1403172"/>
            <a:ext cx="3685736" cy="12696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2F79291-9657-224E-48BE-519AB435AACE}"/>
              </a:ext>
            </a:extLst>
          </p:cNvPr>
          <p:cNvSpPr/>
          <p:nvPr/>
        </p:nvSpPr>
        <p:spPr>
          <a:xfrm>
            <a:off x="7118252" y="2685814"/>
            <a:ext cx="3685736" cy="1269690"/>
          </a:xfrm>
          <a:prstGeom prst="rect">
            <a:avLst/>
          </a:prstGeom>
          <a:solidFill>
            <a:srgbClr val="FFFF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Графіка 10" descr="Sound Medium with solid fill">
            <a:extLst>
              <a:ext uri="{FF2B5EF4-FFF2-40B4-BE49-F238E27FC236}">
                <a16:creationId xmlns:a16="http://schemas.microsoft.com/office/drawing/2014/main" id="{62F51D18-A3C2-103E-FBD0-76D08FC1E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8200" y="44201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9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E4DFB-86D9-22BC-D366-A840C721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Народні символи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DBD36E-E4CF-CC89-FC74-58B4A334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90" y="863601"/>
            <a:ext cx="2339609" cy="23225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C11360-19D9-D65A-F0F1-D4ED2643F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283" y="863601"/>
            <a:ext cx="2407434" cy="23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BF1CA0-68DA-5084-027F-28D3488BB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1" y="846133"/>
            <a:ext cx="2622176" cy="23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190CD-B3DC-65D7-B1C8-CA5DB73A21EC}"/>
              </a:ext>
            </a:extLst>
          </p:cNvPr>
          <p:cNvSpPr txBox="1"/>
          <p:nvPr/>
        </p:nvSpPr>
        <p:spPr>
          <a:xfrm>
            <a:off x="6316394" y="4487332"/>
            <a:ext cx="221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Калина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A3431-D5DA-31A2-656A-31B57B5C32A5}"/>
              </a:ext>
            </a:extLst>
          </p:cNvPr>
          <p:cNvSpPr txBox="1"/>
          <p:nvPr/>
        </p:nvSpPr>
        <p:spPr>
          <a:xfrm>
            <a:off x="6316394" y="5056199"/>
            <a:ext cx="221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Писанка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4225E7-4997-5D8A-7992-91AA22D05D45}"/>
              </a:ext>
            </a:extLst>
          </p:cNvPr>
          <p:cNvSpPr txBox="1"/>
          <p:nvPr/>
        </p:nvSpPr>
        <p:spPr>
          <a:xfrm>
            <a:off x="6316394" y="5680140"/>
            <a:ext cx="221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Рушник</a:t>
            </a:r>
          </a:p>
        </p:txBody>
      </p:sp>
    </p:spTree>
    <p:extLst>
      <p:ext uri="{BB962C8B-B14F-4D97-AF65-F5344CB8AC3E}">
        <p14:creationId xmlns:p14="http://schemas.microsoft.com/office/powerpoint/2010/main" val="3174157407"/>
      </p:ext>
    </p:extLst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Скибка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кибк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</TotalTime>
  <Words>127</Words>
  <Application>Microsoft Office PowerPoint</Application>
  <PresentationFormat>Широкий екран</PresentationFormat>
  <Paragraphs>35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Скибка</vt:lpstr>
      <vt:lpstr>Що я знаю про Україну</vt:lpstr>
      <vt:lpstr>Україна</vt:lpstr>
      <vt:lpstr>Україна в цифрах</vt:lpstr>
      <vt:lpstr>Історія держави. Давні часи </vt:lpstr>
      <vt:lpstr>Сучасна історія України</vt:lpstr>
      <vt:lpstr>Державні символи</vt:lpstr>
      <vt:lpstr>Народні символи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я знаю про Україну</dc:title>
  <dc:creator>Лисенко Тетяна Іванівна</dc:creator>
  <cp:lastModifiedBy>Лисенко Тетяна Іванівна</cp:lastModifiedBy>
  <cp:revision>4</cp:revision>
  <dcterms:created xsi:type="dcterms:W3CDTF">2023-10-06T13:09:00Z</dcterms:created>
  <dcterms:modified xsi:type="dcterms:W3CDTF">2023-10-06T14:57:18Z</dcterms:modified>
</cp:coreProperties>
</file>