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6" r:id="rId19"/>
    <p:sldId id="275" r:id="rId20"/>
    <p:sldId id="278" r:id="rId21"/>
    <p:sldId id="274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C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554"/>
            <a:ext cx="9144000" cy="6434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2172"/>
          </a:xfrm>
        </p:spPr>
        <p:txBody>
          <a:bodyPr/>
          <a:lstStyle/>
          <a:p>
            <a:pPr algn="ctr"/>
            <a:r>
              <a:rPr lang="uk-UA" b="1" dirty="0" smtClean="0"/>
              <a:t>Розвиток насіння хвойних</a:t>
            </a:r>
            <a:endParaRPr lang="ru-RU" b="1" dirty="0"/>
          </a:p>
        </p:txBody>
      </p:sp>
      <p:pic>
        <p:nvPicPr>
          <p:cNvPr id="8" name="Рисунок 7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47671"/>
            <a:ext cx="7515747" cy="5510329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0733"/>
          </a:xfrm>
        </p:spPr>
        <p:txBody>
          <a:bodyPr/>
          <a:lstStyle/>
          <a:p>
            <a:pPr algn="ctr"/>
            <a:r>
              <a:rPr lang="uk-UA" dirty="0" smtClean="0"/>
              <a:t>Різноманітність голонасінних</a:t>
            </a:r>
            <a:endParaRPr lang="ru-RU" dirty="0"/>
          </a:p>
        </p:txBody>
      </p:sp>
      <p:pic>
        <p:nvPicPr>
          <p:cNvPr id="6" name="Содержимое 5" descr="Рисунок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36" y="1357298"/>
            <a:ext cx="6946625" cy="5214974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910" y="214290"/>
            <a:ext cx="7886700" cy="992172"/>
          </a:xfrm>
        </p:spPr>
        <p:txBody>
          <a:bodyPr/>
          <a:lstStyle/>
          <a:p>
            <a:pPr algn="ctr"/>
            <a:r>
              <a:rPr lang="uk-UA" b="1" dirty="0" smtClean="0"/>
              <a:t>Різноманітність хвойних </a:t>
            </a:r>
            <a:endParaRPr lang="ru-RU" b="1" dirty="0"/>
          </a:p>
        </p:txBody>
      </p:sp>
      <p:pic>
        <p:nvPicPr>
          <p:cNvPr id="6" name="Содержимое 5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093" y="1214422"/>
            <a:ext cx="7833998" cy="5214974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Хвойні рослини</a:t>
            </a:r>
            <a:endParaRPr lang="ru-RU" b="1" dirty="0"/>
          </a:p>
        </p:txBody>
      </p:sp>
      <p:sp>
        <p:nvSpPr>
          <p:cNvPr id="1026" name="AutoShape 2" descr="Сосна Кримська 3.5-4 м Колонщина - зображення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Сосна Кримська 3.5-4 м Колонщина - зображення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00174"/>
            <a:ext cx="8265493" cy="4888588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9296"/>
          </a:xfrm>
        </p:spPr>
        <p:txBody>
          <a:bodyPr/>
          <a:lstStyle/>
          <a:p>
            <a:pPr algn="ctr"/>
            <a:r>
              <a:rPr lang="uk-UA" b="1" dirty="0" smtClean="0"/>
              <a:t>Хвойні рослини </a:t>
            </a:r>
            <a:endParaRPr lang="ru-RU" b="1" dirty="0"/>
          </a:p>
        </p:txBody>
      </p:sp>
      <p:pic>
        <p:nvPicPr>
          <p:cNvPr id="17" name="Рисунок 16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285860"/>
            <a:ext cx="8222825" cy="5339655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2172"/>
          </a:xfrm>
        </p:spPr>
        <p:txBody>
          <a:bodyPr/>
          <a:lstStyle/>
          <a:p>
            <a:pPr algn="ctr"/>
            <a:r>
              <a:rPr lang="uk-UA" b="1" dirty="0" smtClean="0"/>
              <a:t>Родина кипарисові</a:t>
            </a:r>
            <a:endParaRPr lang="ru-RU" b="1" dirty="0"/>
          </a:p>
        </p:txBody>
      </p:sp>
      <p:pic>
        <p:nvPicPr>
          <p:cNvPr id="14" name="Рисунок 13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14422"/>
            <a:ext cx="8247207" cy="5461565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Родина тисові</a:t>
            </a:r>
            <a:endParaRPr lang="uk-UA" b="1" dirty="0"/>
          </a:p>
        </p:txBody>
      </p:sp>
      <p:pic>
        <p:nvPicPr>
          <p:cNvPr id="8" name="Содержимое 7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086" y="1643050"/>
            <a:ext cx="7942934" cy="4485573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89"/>
            <a:ext cx="9144000" cy="6721022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2172"/>
          </a:xfrm>
        </p:spPr>
        <p:txBody>
          <a:bodyPr/>
          <a:lstStyle/>
          <a:p>
            <a:pPr algn="ctr"/>
            <a:r>
              <a:rPr lang="uk-UA" b="1" smtClean="0"/>
              <a:t>Клас Гінкго</a:t>
            </a:r>
            <a:endParaRPr lang="uk-UA" b="1"/>
          </a:p>
        </p:txBody>
      </p:sp>
      <p:pic>
        <p:nvPicPr>
          <p:cNvPr id="7" name="Содержимое 6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357298"/>
            <a:ext cx="7916104" cy="5157175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9296"/>
          </a:xfrm>
        </p:spPr>
        <p:txBody>
          <a:bodyPr/>
          <a:lstStyle/>
          <a:p>
            <a:pPr algn="ctr"/>
            <a:r>
              <a:rPr lang="uk-UA" b="1" dirty="0" smtClean="0"/>
              <a:t>Саговникові </a:t>
            </a:r>
            <a:endParaRPr lang="ru-RU" b="1" dirty="0"/>
          </a:p>
        </p:txBody>
      </p:sp>
      <p:pic>
        <p:nvPicPr>
          <p:cNvPr id="12" name="Рисунок 11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85860"/>
            <a:ext cx="8411785" cy="5223841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214290"/>
            <a:ext cx="7886700" cy="920734"/>
          </a:xfrm>
        </p:spPr>
        <p:txBody>
          <a:bodyPr/>
          <a:lstStyle/>
          <a:p>
            <a:pPr algn="ctr"/>
            <a:r>
              <a:rPr lang="uk-UA" dirty="0" smtClean="0"/>
              <a:t>Класифікація рослин</a:t>
            </a:r>
            <a:endParaRPr lang="ru-RU" dirty="0"/>
          </a:p>
        </p:txBody>
      </p:sp>
      <p:pic>
        <p:nvPicPr>
          <p:cNvPr id="9" name="Содержимое 8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071546"/>
            <a:ext cx="7429552" cy="5443606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58"/>
          </a:xfrm>
        </p:spPr>
        <p:txBody>
          <a:bodyPr/>
          <a:lstStyle/>
          <a:p>
            <a:pPr algn="ctr"/>
            <a:r>
              <a:rPr lang="uk-UA" b="1" dirty="0" smtClean="0"/>
              <a:t>Клас </a:t>
            </a:r>
            <a:r>
              <a:rPr lang="uk-UA" b="1" dirty="0" err="1" smtClean="0"/>
              <a:t>Гнетові</a:t>
            </a:r>
            <a:endParaRPr lang="ru-RU" b="1" dirty="0"/>
          </a:p>
        </p:txBody>
      </p:sp>
      <p:pic>
        <p:nvPicPr>
          <p:cNvPr id="8" name="Содержимое 7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774" y="1157400"/>
            <a:ext cx="7776348" cy="5271996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Порядок </a:t>
            </a:r>
            <a:r>
              <a:rPr lang="uk-UA" b="1" dirty="0" err="1" smtClean="0"/>
              <a:t>ефедрові</a:t>
            </a:r>
            <a:endParaRPr lang="ru-RU" b="1" dirty="0"/>
          </a:p>
        </p:txBody>
      </p:sp>
      <p:pic>
        <p:nvPicPr>
          <p:cNvPr id="9" name="Содержимое 8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611784"/>
            <a:ext cx="7929618" cy="4911769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0734"/>
          </a:xfrm>
        </p:spPr>
        <p:txBody>
          <a:bodyPr/>
          <a:lstStyle/>
          <a:p>
            <a:pPr algn="ctr"/>
            <a:r>
              <a:rPr lang="uk-UA" b="1" smtClean="0"/>
              <a:t>Порядок вельвічієві</a:t>
            </a:r>
            <a:endParaRPr lang="uk-UA" b="1"/>
          </a:p>
        </p:txBody>
      </p:sp>
      <p:pic>
        <p:nvPicPr>
          <p:cNvPr id="7" name="Содержимое 6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8140829" cy="5296871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2172"/>
          </a:xfrm>
        </p:spPr>
        <p:txBody>
          <a:bodyPr/>
          <a:lstStyle/>
          <a:p>
            <a:pPr algn="ctr"/>
            <a:r>
              <a:rPr lang="uk-UA" dirty="0" smtClean="0"/>
              <a:t>Загальна характеристика</a:t>
            </a:r>
            <a:endParaRPr lang="ru-RU" dirty="0"/>
          </a:p>
        </p:txBody>
      </p:sp>
      <p:pic>
        <p:nvPicPr>
          <p:cNvPr id="6" name="Содержимое 5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277892"/>
            <a:ext cx="7358114" cy="5365818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8867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Прогресивні риси</a:t>
            </a:r>
            <a:endParaRPr lang="ru-RU" b="1" dirty="0"/>
          </a:p>
        </p:txBody>
      </p:sp>
      <p:pic>
        <p:nvPicPr>
          <p:cNvPr id="6" name="Содержимое 5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972276"/>
            <a:ext cx="8074298" cy="5610064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28" y="214290"/>
            <a:ext cx="7886700" cy="857256"/>
          </a:xfrm>
        </p:spPr>
        <p:txBody>
          <a:bodyPr/>
          <a:lstStyle/>
          <a:p>
            <a:pPr algn="ctr"/>
            <a:r>
              <a:rPr lang="uk-UA" dirty="0" smtClean="0"/>
              <a:t>Основні ознаки Голонасінних</a:t>
            </a:r>
            <a:endParaRPr lang="ru-RU" dirty="0"/>
          </a:p>
        </p:txBody>
      </p:sp>
      <p:pic>
        <p:nvPicPr>
          <p:cNvPr id="11" name="Содержимое 10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142984"/>
            <a:ext cx="8005524" cy="5381225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886700" cy="920734"/>
          </a:xfrm>
        </p:spPr>
        <p:txBody>
          <a:bodyPr/>
          <a:lstStyle/>
          <a:p>
            <a:pPr algn="ctr"/>
            <a:r>
              <a:rPr lang="uk-UA" b="1" dirty="0" smtClean="0"/>
              <a:t>Особливості будови</a:t>
            </a:r>
            <a:endParaRPr lang="ru-RU" b="1" dirty="0"/>
          </a:p>
        </p:txBody>
      </p:sp>
      <p:pic>
        <p:nvPicPr>
          <p:cNvPr id="6" name="Содержимое 5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47" y="979850"/>
            <a:ext cx="8076049" cy="5449546"/>
          </a:xfr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61" y="357165"/>
            <a:ext cx="7881477" cy="6451787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5" y="277567"/>
            <a:ext cx="8027769" cy="6723333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85776"/>
            <a:ext cx="8314566" cy="68580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8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Тема58</Template>
  <TotalTime>941</TotalTime>
  <Words>35</Words>
  <PresentationFormat>Экран (4:3)</PresentationFormat>
  <Paragraphs>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Тема58</vt:lpstr>
      <vt:lpstr>Слайд 1</vt:lpstr>
      <vt:lpstr>Класифікація рослин</vt:lpstr>
      <vt:lpstr>Загальна характеристика</vt:lpstr>
      <vt:lpstr>Прогресивні риси</vt:lpstr>
      <vt:lpstr>Основні ознаки Голонасінних</vt:lpstr>
      <vt:lpstr>Особливості будови</vt:lpstr>
      <vt:lpstr>Слайд 7</vt:lpstr>
      <vt:lpstr>Слайд 8</vt:lpstr>
      <vt:lpstr>Слайд 9</vt:lpstr>
      <vt:lpstr>Розвиток насіння хвойних</vt:lpstr>
      <vt:lpstr>Різноманітність голонасінних</vt:lpstr>
      <vt:lpstr>Різноманітність хвойних </vt:lpstr>
      <vt:lpstr>Хвойні рослини</vt:lpstr>
      <vt:lpstr>Хвойні рослини </vt:lpstr>
      <vt:lpstr>Родина кипарисові</vt:lpstr>
      <vt:lpstr>Родина тисові</vt:lpstr>
      <vt:lpstr>Слайд 17</vt:lpstr>
      <vt:lpstr>Клас Гінкго</vt:lpstr>
      <vt:lpstr>Саговникові </vt:lpstr>
      <vt:lpstr>Клас Гнетові</vt:lpstr>
      <vt:lpstr>Порядок ефедрові</vt:lpstr>
      <vt:lpstr>Порядок вельвічієві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Голонасінні рослини</dc:title>
  <dc:creator>Світлана Мітіна</dc:creator>
  <cp:lastModifiedBy>User</cp:lastModifiedBy>
  <cp:revision>25</cp:revision>
  <dcterms:created xsi:type="dcterms:W3CDTF">2020-12-26T18:36:38Z</dcterms:created>
  <dcterms:modified xsi:type="dcterms:W3CDTF">2021-12-11T10:17:40Z</dcterms:modified>
</cp:coreProperties>
</file>