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Шаблон (фон) презентации &quot;Голубые волны&quot; (3 варианта) - Универсальные -  Шаблоны презентаций - Pedsovet.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Символіка України. Мультимедійні презентації. - Сайт teremok45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9144001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Шаблон (фон) презентации &quot;Голубые волны&quot; (3 варианта) - Универсальные -  Шаблоны презентаций - Pedsovet.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F:\україна\j318170_128907035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0"/>
            <a:ext cx="557216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Шаблон (фон) презентации &quot;Голубые волны&quot; (3 варианта) - Универсальные -  Шаблоны презентаций - Pedsovet.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F:\україна\j318170_128907036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0"/>
            <a:ext cx="5715040" cy="6815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Шаблон (фон) презентации &quot;Голубые волны&quot; (3 варианта) - Универсальные -  Шаблоны презентаций - Pedsovet.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Реєстрація робіт учасників обласного етапу Всеукраїнської експедиції “Моя  Батьківщина – Україна”- 2022 » Центр творчості дітей та юнацтва Київщин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69" y="0"/>
            <a:ext cx="921138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Шаблон (фон) презентации &quot;Голубые волны&quot; (3 варианта) - Универсальные -  Шаблоны презентаций - Pedsovet.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0"/>
            <a:ext cx="54818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Шаблон (фон) презентации &quot;Голубые волны&quot; (3 варианта) - Универсальные -  Шаблоны презентаций - Pedsovet.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F:\україна\j318170_12888998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0"/>
            <a:ext cx="5572164" cy="6815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Шаблон (фон) презентации &quot;Голубые волны&quot; (3 варианта) - Универсальные -  Шаблоны презентаций - Pedsovet.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F:\україна\j318170_12888998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0"/>
            <a:ext cx="5572164" cy="6815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Шаблон (фон) презентации &quot;Голубые волны&quot; (3 варианта) - Универсальные -  Шаблоны презентаций - Pedsovet.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F:\україна\j318170_128889983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8667" y="0"/>
            <a:ext cx="560653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Шаблон (фон) презентации &quot;Голубые волны&quot; (3 варианта) - Универсальные -  Шаблоны презентаций - Pedsovet.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F:\україна\j318170_12888998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0"/>
            <a:ext cx="557216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Шаблон (фон) презентации &quot;Голубые волны&quot; (3 варианта) - Универсальные -  Шаблоны презентаций - Pedsovet.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F:\україна\j318170_128889987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0"/>
            <a:ext cx="5715040" cy="6815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Шаблон (фон) презентации &quot;Голубые волны&quot; (3 варианта) - Универсальные -  Шаблоны презентаций - Pedsovet.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F:\україна\j318170_1289070309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-1"/>
            <a:ext cx="5572165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Шаблон (фон) презентации &quot;Голубые волны&quot; (3 варианта) - Универсальные -  Шаблоны презентаций - Pedsovet.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F:\україна\j318170_128907034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0"/>
            <a:ext cx="564360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Bukhgalter</dc:creator>
  <cp:lastModifiedBy>OKSANA</cp:lastModifiedBy>
  <cp:revision>9</cp:revision>
  <dcterms:created xsi:type="dcterms:W3CDTF">2022-11-14T11:05:45Z</dcterms:created>
  <dcterms:modified xsi:type="dcterms:W3CDTF">2022-11-14T14:17:19Z</dcterms:modified>
</cp:coreProperties>
</file>