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PT Serif Bold" charset="1" panose="020A0703040505020204"/>
      <p:regular r:id="rId19"/>
    </p:embeddedFont>
    <p:embeddedFont>
      <p:font typeface="Arimo Bold" charset="1" panose="020B0704020202020204"/>
      <p:regular r:id="rId20"/>
    </p:embeddedFont>
    <p:embeddedFont>
      <p:font typeface="PT Serif Bold Italics" charset="1" panose="020A070304050509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01637" y="0"/>
            <a:ext cx="5586363" cy="7022857"/>
          </a:xfrm>
          <a:custGeom>
            <a:avLst/>
            <a:gdLst/>
            <a:ahLst/>
            <a:cxnLst/>
            <a:rect r="r" b="b" t="t" l="l"/>
            <a:pathLst>
              <a:path h="7022857" w="5586363">
                <a:moveTo>
                  <a:pt x="0" y="0"/>
                </a:moveTo>
                <a:lnTo>
                  <a:pt x="5586363" y="0"/>
                </a:lnTo>
                <a:lnTo>
                  <a:pt x="5586363" y="7022857"/>
                </a:lnTo>
                <a:lnTo>
                  <a:pt x="0" y="70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9267" y="3030435"/>
            <a:ext cx="6844802" cy="1675401"/>
          </a:xfrm>
          <a:custGeom>
            <a:avLst/>
            <a:gdLst/>
            <a:ahLst/>
            <a:cxnLst/>
            <a:rect r="r" b="b" t="t" l="l"/>
            <a:pathLst>
              <a:path h="1675401" w="6844802">
                <a:moveTo>
                  <a:pt x="0" y="0"/>
                </a:moveTo>
                <a:lnTo>
                  <a:pt x="6844803" y="0"/>
                </a:lnTo>
                <a:lnTo>
                  <a:pt x="6844803" y="1675401"/>
                </a:lnTo>
                <a:lnTo>
                  <a:pt x="0" y="1675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51686" y="261611"/>
            <a:ext cx="4324871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SuperMinds 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51686" y="1053531"/>
            <a:ext cx="4324871" cy="64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true">
                <a:solidFill>
                  <a:srgbClr val="D9D9D9"/>
                </a:solidFill>
                <a:latin typeface="Arimo Bold"/>
                <a:ea typeface="Arimo Bold"/>
                <a:cs typeface="Arimo Bold"/>
                <a:sym typeface="Arimo Bold"/>
              </a:rPr>
              <a:t>Lunch Time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29064" y="1600340"/>
            <a:ext cx="3770114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presentation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21087" y="4726166"/>
            <a:ext cx="8586068" cy="323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you got any...?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67151" y="2037033"/>
            <a:ext cx="11153697" cy="6212935"/>
          </a:xfrm>
          <a:custGeom>
            <a:avLst/>
            <a:gdLst/>
            <a:ahLst/>
            <a:cxnLst/>
            <a:rect r="r" b="b" t="t" l="l"/>
            <a:pathLst>
              <a:path h="6212935" w="11153697">
                <a:moveTo>
                  <a:pt x="0" y="0"/>
                </a:moveTo>
                <a:lnTo>
                  <a:pt x="11153698" y="0"/>
                </a:lnTo>
                <a:lnTo>
                  <a:pt x="11153698" y="6212934"/>
                </a:lnTo>
                <a:lnTo>
                  <a:pt x="0" y="6212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2066" y="2042210"/>
            <a:ext cx="11143868" cy="6202579"/>
          </a:xfrm>
          <a:custGeom>
            <a:avLst/>
            <a:gdLst/>
            <a:ahLst/>
            <a:cxnLst/>
            <a:rect r="r" b="b" t="t" l="l"/>
            <a:pathLst>
              <a:path h="6202579" w="11143868">
                <a:moveTo>
                  <a:pt x="0" y="0"/>
                </a:moveTo>
                <a:lnTo>
                  <a:pt x="11143868" y="0"/>
                </a:lnTo>
                <a:lnTo>
                  <a:pt x="11143868" y="6202580"/>
                </a:lnTo>
                <a:lnTo>
                  <a:pt x="0" y="6202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8639" y="2036732"/>
            <a:ext cx="11130723" cy="6213536"/>
          </a:xfrm>
          <a:custGeom>
            <a:avLst/>
            <a:gdLst/>
            <a:ahLst/>
            <a:cxnLst/>
            <a:rect r="r" b="b" t="t" l="l"/>
            <a:pathLst>
              <a:path h="6213536" w="11130723">
                <a:moveTo>
                  <a:pt x="0" y="0"/>
                </a:moveTo>
                <a:lnTo>
                  <a:pt x="11130722" y="0"/>
                </a:lnTo>
                <a:lnTo>
                  <a:pt x="11130722" y="6213536"/>
                </a:lnTo>
                <a:lnTo>
                  <a:pt x="0" y="6213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1922" y="1028700"/>
            <a:ext cx="15201849" cy="8405255"/>
          </a:xfrm>
          <a:custGeom>
            <a:avLst/>
            <a:gdLst/>
            <a:ahLst/>
            <a:cxnLst/>
            <a:rect r="r" b="b" t="t" l="l"/>
            <a:pathLst>
              <a:path h="8405255" w="15201849">
                <a:moveTo>
                  <a:pt x="0" y="0"/>
                </a:moveTo>
                <a:lnTo>
                  <a:pt x="15201848" y="0"/>
                </a:lnTo>
                <a:lnTo>
                  <a:pt x="15201848" y="8405255"/>
                </a:lnTo>
                <a:lnTo>
                  <a:pt x="0" y="8405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89650" y="1444865"/>
            <a:ext cx="13317530" cy="7012955"/>
          </a:xfrm>
          <a:custGeom>
            <a:avLst/>
            <a:gdLst/>
            <a:ahLst/>
            <a:cxnLst/>
            <a:rect r="r" b="b" t="t" l="l"/>
            <a:pathLst>
              <a:path h="7012955" w="13317530">
                <a:moveTo>
                  <a:pt x="0" y="0"/>
                </a:moveTo>
                <a:lnTo>
                  <a:pt x="13317530" y="0"/>
                </a:lnTo>
                <a:lnTo>
                  <a:pt x="13317530" y="7012955"/>
                </a:lnTo>
                <a:lnTo>
                  <a:pt x="0" y="7012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928" y="0"/>
            <a:ext cx="18325218" cy="10342919"/>
          </a:xfrm>
          <a:custGeom>
            <a:avLst/>
            <a:gdLst/>
            <a:ahLst/>
            <a:cxnLst/>
            <a:rect r="r" b="b" t="t" l="l"/>
            <a:pathLst>
              <a:path h="10342919" w="18325218">
                <a:moveTo>
                  <a:pt x="0" y="0"/>
                </a:moveTo>
                <a:lnTo>
                  <a:pt x="18325218" y="0"/>
                </a:lnTo>
                <a:lnTo>
                  <a:pt x="18325218" y="10342919"/>
                </a:lnTo>
                <a:lnTo>
                  <a:pt x="0" y="10342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4468"/>
            <a:ext cx="9683857" cy="5373435"/>
          </a:xfrm>
          <a:custGeom>
            <a:avLst/>
            <a:gdLst/>
            <a:ahLst/>
            <a:cxnLst/>
            <a:rect r="r" b="b" t="t" l="l"/>
            <a:pathLst>
              <a:path h="5373435" w="9683857">
                <a:moveTo>
                  <a:pt x="0" y="0"/>
                </a:moveTo>
                <a:lnTo>
                  <a:pt x="9683857" y="0"/>
                </a:lnTo>
                <a:lnTo>
                  <a:pt x="9683857" y="5373434"/>
                </a:lnTo>
                <a:lnTo>
                  <a:pt x="0" y="537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9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4941" y="6686715"/>
            <a:ext cx="6534745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Have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you </a:t>
            </a: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got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any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....?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40130" y="7659053"/>
            <a:ext cx="982980" cy="964882"/>
            <a:chOff x="0" y="0"/>
            <a:chExt cx="1310640" cy="12865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6990" y="43573"/>
              <a:ext cx="1212364" cy="1193632"/>
            </a:xfrm>
            <a:custGeom>
              <a:avLst/>
              <a:gdLst/>
              <a:ahLst/>
              <a:cxnLst/>
              <a:rect r="r" b="b" t="t" l="l"/>
              <a:pathLst>
                <a:path h="1193632" w="1212364">
                  <a:moveTo>
                    <a:pt x="38100" y="1060057"/>
                  </a:moveTo>
                  <a:cubicBezTo>
                    <a:pt x="509270" y="803517"/>
                    <a:pt x="635000" y="668897"/>
                    <a:pt x="709930" y="582537"/>
                  </a:cubicBezTo>
                  <a:cubicBezTo>
                    <a:pt x="758190" y="526657"/>
                    <a:pt x="798830" y="487287"/>
                    <a:pt x="816610" y="430137"/>
                  </a:cubicBezTo>
                  <a:cubicBezTo>
                    <a:pt x="835660" y="374257"/>
                    <a:pt x="826770" y="291707"/>
                    <a:pt x="821690" y="244717"/>
                  </a:cubicBezTo>
                  <a:cubicBezTo>
                    <a:pt x="817880" y="214237"/>
                    <a:pt x="795020" y="190107"/>
                    <a:pt x="802640" y="169787"/>
                  </a:cubicBezTo>
                  <a:cubicBezTo>
                    <a:pt x="812800" y="146927"/>
                    <a:pt x="881380" y="113907"/>
                    <a:pt x="886460" y="118987"/>
                  </a:cubicBezTo>
                  <a:cubicBezTo>
                    <a:pt x="891540" y="124067"/>
                    <a:pt x="862330" y="165977"/>
                    <a:pt x="845820" y="187567"/>
                  </a:cubicBezTo>
                  <a:cubicBezTo>
                    <a:pt x="826770" y="212967"/>
                    <a:pt x="805180" y="234557"/>
                    <a:pt x="774700" y="261227"/>
                  </a:cubicBezTo>
                  <a:cubicBezTo>
                    <a:pt x="728980" y="300597"/>
                    <a:pt x="632460" y="378067"/>
                    <a:pt x="591820" y="393307"/>
                  </a:cubicBezTo>
                  <a:cubicBezTo>
                    <a:pt x="575310" y="399657"/>
                    <a:pt x="565150" y="399657"/>
                    <a:pt x="552450" y="397117"/>
                  </a:cubicBezTo>
                  <a:cubicBezTo>
                    <a:pt x="534670" y="393307"/>
                    <a:pt x="511810" y="379337"/>
                    <a:pt x="500380" y="367907"/>
                  </a:cubicBezTo>
                  <a:cubicBezTo>
                    <a:pt x="490220" y="357747"/>
                    <a:pt x="485140" y="343777"/>
                    <a:pt x="482600" y="331077"/>
                  </a:cubicBezTo>
                  <a:cubicBezTo>
                    <a:pt x="480060" y="318377"/>
                    <a:pt x="481330" y="301867"/>
                    <a:pt x="483870" y="290437"/>
                  </a:cubicBezTo>
                  <a:cubicBezTo>
                    <a:pt x="485140" y="282817"/>
                    <a:pt x="485140" y="279007"/>
                    <a:pt x="491490" y="272657"/>
                  </a:cubicBezTo>
                  <a:cubicBezTo>
                    <a:pt x="515620" y="249797"/>
                    <a:pt x="651510" y="224397"/>
                    <a:pt x="711200" y="192647"/>
                  </a:cubicBezTo>
                  <a:cubicBezTo>
                    <a:pt x="758190" y="167247"/>
                    <a:pt x="787400" y="126607"/>
                    <a:pt x="828040" y="105017"/>
                  </a:cubicBezTo>
                  <a:cubicBezTo>
                    <a:pt x="863600" y="85967"/>
                    <a:pt x="906780" y="60567"/>
                    <a:pt x="938530" y="65647"/>
                  </a:cubicBezTo>
                  <a:cubicBezTo>
                    <a:pt x="966470" y="70727"/>
                    <a:pt x="990600" y="98667"/>
                    <a:pt x="1009650" y="122797"/>
                  </a:cubicBezTo>
                  <a:cubicBezTo>
                    <a:pt x="1029970" y="146927"/>
                    <a:pt x="1037590" y="188837"/>
                    <a:pt x="1055370" y="214237"/>
                  </a:cubicBezTo>
                  <a:cubicBezTo>
                    <a:pt x="1071880" y="237097"/>
                    <a:pt x="1096010" y="249797"/>
                    <a:pt x="1108710" y="271387"/>
                  </a:cubicBezTo>
                  <a:cubicBezTo>
                    <a:pt x="1122680" y="291707"/>
                    <a:pt x="1123950" y="324727"/>
                    <a:pt x="1137920" y="342507"/>
                  </a:cubicBezTo>
                  <a:cubicBezTo>
                    <a:pt x="1150620" y="356477"/>
                    <a:pt x="1173480" y="359017"/>
                    <a:pt x="1186180" y="371717"/>
                  </a:cubicBezTo>
                  <a:cubicBezTo>
                    <a:pt x="1197610" y="384417"/>
                    <a:pt x="1209040" y="403467"/>
                    <a:pt x="1211580" y="419977"/>
                  </a:cubicBezTo>
                  <a:cubicBezTo>
                    <a:pt x="1214120" y="436487"/>
                    <a:pt x="1210310" y="458077"/>
                    <a:pt x="1202690" y="473317"/>
                  </a:cubicBezTo>
                  <a:cubicBezTo>
                    <a:pt x="1195070" y="488557"/>
                    <a:pt x="1178560" y="503797"/>
                    <a:pt x="1163320" y="511417"/>
                  </a:cubicBezTo>
                  <a:cubicBezTo>
                    <a:pt x="1146810" y="519037"/>
                    <a:pt x="1126490" y="522847"/>
                    <a:pt x="1108710" y="517767"/>
                  </a:cubicBezTo>
                  <a:cubicBezTo>
                    <a:pt x="1087120" y="510147"/>
                    <a:pt x="1056640" y="487287"/>
                    <a:pt x="1047750" y="465697"/>
                  </a:cubicBezTo>
                  <a:cubicBezTo>
                    <a:pt x="1038860" y="442837"/>
                    <a:pt x="1042670" y="404737"/>
                    <a:pt x="1056640" y="385687"/>
                  </a:cubicBezTo>
                  <a:cubicBezTo>
                    <a:pt x="1069340" y="365367"/>
                    <a:pt x="1104900" y="350127"/>
                    <a:pt x="1127760" y="347587"/>
                  </a:cubicBezTo>
                  <a:cubicBezTo>
                    <a:pt x="1145540" y="346317"/>
                    <a:pt x="1165860" y="355207"/>
                    <a:pt x="1178560" y="365367"/>
                  </a:cubicBezTo>
                  <a:cubicBezTo>
                    <a:pt x="1192530" y="375527"/>
                    <a:pt x="1206500" y="393307"/>
                    <a:pt x="1209040" y="411087"/>
                  </a:cubicBezTo>
                  <a:cubicBezTo>
                    <a:pt x="1214120" y="432677"/>
                    <a:pt x="1207770" y="470777"/>
                    <a:pt x="1192530" y="489827"/>
                  </a:cubicBezTo>
                  <a:cubicBezTo>
                    <a:pt x="1177290" y="507607"/>
                    <a:pt x="1144270" y="521577"/>
                    <a:pt x="1117600" y="519037"/>
                  </a:cubicBezTo>
                  <a:cubicBezTo>
                    <a:pt x="1080770" y="515227"/>
                    <a:pt x="1027430" y="469507"/>
                    <a:pt x="998220" y="435217"/>
                  </a:cubicBezTo>
                  <a:cubicBezTo>
                    <a:pt x="971550" y="404737"/>
                    <a:pt x="958850" y="364097"/>
                    <a:pt x="946150" y="329807"/>
                  </a:cubicBezTo>
                  <a:cubicBezTo>
                    <a:pt x="935990" y="299327"/>
                    <a:pt x="943610" y="247257"/>
                    <a:pt x="924560" y="240907"/>
                  </a:cubicBezTo>
                  <a:cubicBezTo>
                    <a:pt x="895350" y="229477"/>
                    <a:pt x="810260" y="331077"/>
                    <a:pt x="758190" y="359017"/>
                  </a:cubicBezTo>
                  <a:cubicBezTo>
                    <a:pt x="717550" y="380607"/>
                    <a:pt x="680720" y="397117"/>
                    <a:pt x="642620" y="403467"/>
                  </a:cubicBezTo>
                  <a:cubicBezTo>
                    <a:pt x="607060" y="407277"/>
                    <a:pt x="538480" y="400927"/>
                    <a:pt x="537210" y="393307"/>
                  </a:cubicBezTo>
                  <a:cubicBezTo>
                    <a:pt x="535940" y="385687"/>
                    <a:pt x="635000" y="350127"/>
                    <a:pt x="637540" y="355207"/>
                  </a:cubicBezTo>
                  <a:cubicBezTo>
                    <a:pt x="640080" y="359017"/>
                    <a:pt x="621030" y="378067"/>
                    <a:pt x="609600" y="384417"/>
                  </a:cubicBezTo>
                  <a:cubicBezTo>
                    <a:pt x="599440" y="392037"/>
                    <a:pt x="585470" y="397117"/>
                    <a:pt x="571500" y="397117"/>
                  </a:cubicBezTo>
                  <a:cubicBezTo>
                    <a:pt x="558800" y="398387"/>
                    <a:pt x="544830" y="395847"/>
                    <a:pt x="532130" y="390767"/>
                  </a:cubicBezTo>
                  <a:cubicBezTo>
                    <a:pt x="520700" y="386957"/>
                    <a:pt x="508000" y="378067"/>
                    <a:pt x="500380" y="367907"/>
                  </a:cubicBezTo>
                  <a:cubicBezTo>
                    <a:pt x="491490" y="357747"/>
                    <a:pt x="485140" y="345047"/>
                    <a:pt x="482600" y="331077"/>
                  </a:cubicBezTo>
                  <a:cubicBezTo>
                    <a:pt x="480060" y="314567"/>
                    <a:pt x="478790" y="295517"/>
                    <a:pt x="491490" y="272657"/>
                  </a:cubicBezTo>
                  <a:cubicBezTo>
                    <a:pt x="525780" y="211697"/>
                    <a:pt x="717550" y="51677"/>
                    <a:pt x="797560" y="18657"/>
                  </a:cubicBezTo>
                  <a:cubicBezTo>
                    <a:pt x="839470" y="877"/>
                    <a:pt x="878840" y="-6743"/>
                    <a:pt x="905510" y="7227"/>
                  </a:cubicBezTo>
                  <a:cubicBezTo>
                    <a:pt x="930910" y="22467"/>
                    <a:pt x="942340" y="70727"/>
                    <a:pt x="953770" y="102477"/>
                  </a:cubicBezTo>
                  <a:cubicBezTo>
                    <a:pt x="963930" y="131687"/>
                    <a:pt x="969010" y="162167"/>
                    <a:pt x="972820" y="192647"/>
                  </a:cubicBezTo>
                  <a:cubicBezTo>
                    <a:pt x="975360" y="225667"/>
                    <a:pt x="972820" y="261227"/>
                    <a:pt x="970280" y="295517"/>
                  </a:cubicBezTo>
                  <a:cubicBezTo>
                    <a:pt x="969010" y="329807"/>
                    <a:pt x="970280" y="365367"/>
                    <a:pt x="963930" y="399657"/>
                  </a:cubicBezTo>
                  <a:cubicBezTo>
                    <a:pt x="957580" y="435217"/>
                    <a:pt x="956310" y="463157"/>
                    <a:pt x="934720" y="502527"/>
                  </a:cubicBezTo>
                  <a:cubicBezTo>
                    <a:pt x="896620" y="576187"/>
                    <a:pt x="788670" y="698107"/>
                    <a:pt x="708660" y="780657"/>
                  </a:cubicBezTo>
                  <a:cubicBezTo>
                    <a:pt x="631190" y="860667"/>
                    <a:pt x="557530" y="930517"/>
                    <a:pt x="462280" y="995287"/>
                  </a:cubicBezTo>
                  <a:cubicBezTo>
                    <a:pt x="354330" y="1070217"/>
                    <a:pt x="152400" y="1180707"/>
                    <a:pt x="85090" y="1192137"/>
                  </a:cubicBezTo>
                  <a:cubicBezTo>
                    <a:pt x="62230" y="1195947"/>
                    <a:pt x="49530" y="1192137"/>
                    <a:pt x="35560" y="1184517"/>
                  </a:cubicBezTo>
                  <a:cubicBezTo>
                    <a:pt x="21590" y="1176897"/>
                    <a:pt x="8890" y="1161657"/>
                    <a:pt x="3810" y="1146417"/>
                  </a:cubicBezTo>
                  <a:cubicBezTo>
                    <a:pt x="-1270" y="1132447"/>
                    <a:pt x="-1270" y="1110857"/>
                    <a:pt x="3810" y="1096887"/>
                  </a:cubicBezTo>
                  <a:cubicBezTo>
                    <a:pt x="10160" y="1082917"/>
                    <a:pt x="38100" y="1060057"/>
                    <a:pt x="38100" y="1060057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327660" y="8315325"/>
            <a:ext cx="687705" cy="1183958"/>
            <a:chOff x="0" y="0"/>
            <a:chExt cx="916940" cy="15786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0028" y="49520"/>
              <a:ext cx="815085" cy="1477182"/>
            </a:xfrm>
            <a:custGeom>
              <a:avLst/>
              <a:gdLst/>
              <a:ahLst/>
              <a:cxnLst/>
              <a:rect r="r" b="b" t="t" l="l"/>
              <a:pathLst>
                <a:path h="1477182" w="815085">
                  <a:moveTo>
                    <a:pt x="54112" y="561350"/>
                  </a:moveTo>
                  <a:cubicBezTo>
                    <a:pt x="296682" y="476260"/>
                    <a:pt x="391932" y="400060"/>
                    <a:pt x="455432" y="347990"/>
                  </a:cubicBezTo>
                  <a:cubicBezTo>
                    <a:pt x="504962" y="307350"/>
                    <a:pt x="546872" y="266710"/>
                    <a:pt x="579892" y="231150"/>
                  </a:cubicBezTo>
                  <a:cubicBezTo>
                    <a:pt x="604022" y="203210"/>
                    <a:pt x="624342" y="181620"/>
                    <a:pt x="638312" y="153680"/>
                  </a:cubicBezTo>
                  <a:cubicBezTo>
                    <a:pt x="653552" y="123200"/>
                    <a:pt x="652282" y="80020"/>
                    <a:pt x="664982" y="54620"/>
                  </a:cubicBezTo>
                  <a:cubicBezTo>
                    <a:pt x="673872" y="35570"/>
                    <a:pt x="682762" y="20330"/>
                    <a:pt x="698002" y="11440"/>
                  </a:cubicBezTo>
                  <a:cubicBezTo>
                    <a:pt x="711972" y="2550"/>
                    <a:pt x="734832" y="-2530"/>
                    <a:pt x="751342" y="1280"/>
                  </a:cubicBezTo>
                  <a:cubicBezTo>
                    <a:pt x="767852" y="3820"/>
                    <a:pt x="786902" y="15250"/>
                    <a:pt x="798332" y="27950"/>
                  </a:cubicBezTo>
                  <a:cubicBezTo>
                    <a:pt x="808492" y="41920"/>
                    <a:pt x="812302" y="53350"/>
                    <a:pt x="814842" y="80020"/>
                  </a:cubicBezTo>
                  <a:cubicBezTo>
                    <a:pt x="819922" y="158760"/>
                    <a:pt x="743722" y="424190"/>
                    <a:pt x="732292" y="562620"/>
                  </a:cubicBezTo>
                  <a:cubicBezTo>
                    <a:pt x="722132" y="666760"/>
                    <a:pt x="738642" y="755660"/>
                    <a:pt x="729752" y="838210"/>
                  </a:cubicBezTo>
                  <a:cubicBezTo>
                    <a:pt x="722132" y="908060"/>
                    <a:pt x="694192" y="955050"/>
                    <a:pt x="686572" y="1029980"/>
                  </a:cubicBezTo>
                  <a:cubicBezTo>
                    <a:pt x="675142" y="1130310"/>
                    <a:pt x="699272" y="1325890"/>
                    <a:pt x="687842" y="1391930"/>
                  </a:cubicBezTo>
                  <a:cubicBezTo>
                    <a:pt x="684032" y="1417330"/>
                    <a:pt x="681492" y="1430030"/>
                    <a:pt x="671332" y="1444000"/>
                  </a:cubicBezTo>
                  <a:cubicBezTo>
                    <a:pt x="659902" y="1456700"/>
                    <a:pt x="643392" y="1470670"/>
                    <a:pt x="625612" y="1474480"/>
                  </a:cubicBezTo>
                  <a:cubicBezTo>
                    <a:pt x="604022" y="1478290"/>
                    <a:pt x="565922" y="1469400"/>
                    <a:pt x="546872" y="1456700"/>
                  </a:cubicBezTo>
                  <a:cubicBezTo>
                    <a:pt x="532902" y="1446540"/>
                    <a:pt x="522742" y="1427490"/>
                    <a:pt x="518932" y="1409710"/>
                  </a:cubicBezTo>
                  <a:cubicBezTo>
                    <a:pt x="515122" y="1393200"/>
                    <a:pt x="516392" y="1371610"/>
                    <a:pt x="525282" y="1356370"/>
                  </a:cubicBezTo>
                  <a:cubicBezTo>
                    <a:pt x="535442" y="1336050"/>
                    <a:pt x="565922" y="1310650"/>
                    <a:pt x="588782" y="1306840"/>
                  </a:cubicBezTo>
                  <a:cubicBezTo>
                    <a:pt x="611642" y="1303030"/>
                    <a:pt x="648472" y="1318270"/>
                    <a:pt x="664982" y="1333510"/>
                  </a:cubicBezTo>
                  <a:cubicBezTo>
                    <a:pt x="678952" y="1344940"/>
                    <a:pt x="686572" y="1363990"/>
                    <a:pt x="687842" y="1383040"/>
                  </a:cubicBezTo>
                  <a:cubicBezTo>
                    <a:pt x="687842" y="1404630"/>
                    <a:pt x="673872" y="1441460"/>
                    <a:pt x="658632" y="1456700"/>
                  </a:cubicBezTo>
                  <a:cubicBezTo>
                    <a:pt x="644662" y="1469400"/>
                    <a:pt x="624342" y="1475750"/>
                    <a:pt x="607832" y="1477020"/>
                  </a:cubicBezTo>
                  <a:cubicBezTo>
                    <a:pt x="590052" y="1478290"/>
                    <a:pt x="568462" y="1471940"/>
                    <a:pt x="554492" y="1463050"/>
                  </a:cubicBezTo>
                  <a:cubicBezTo>
                    <a:pt x="540522" y="1452890"/>
                    <a:pt x="530362" y="1442730"/>
                    <a:pt x="521472" y="1418600"/>
                  </a:cubicBezTo>
                  <a:cubicBezTo>
                    <a:pt x="498612" y="1351290"/>
                    <a:pt x="508772" y="1101100"/>
                    <a:pt x="522742" y="989340"/>
                  </a:cubicBezTo>
                  <a:cubicBezTo>
                    <a:pt x="532902" y="914410"/>
                    <a:pt x="558302" y="876310"/>
                    <a:pt x="568462" y="805190"/>
                  </a:cubicBezTo>
                  <a:cubicBezTo>
                    <a:pt x="581162" y="713750"/>
                    <a:pt x="571002" y="598180"/>
                    <a:pt x="583702" y="482610"/>
                  </a:cubicBezTo>
                  <a:cubicBezTo>
                    <a:pt x="600212" y="350530"/>
                    <a:pt x="628152" y="125740"/>
                    <a:pt x="664982" y="54620"/>
                  </a:cubicBezTo>
                  <a:cubicBezTo>
                    <a:pt x="680222" y="25410"/>
                    <a:pt x="695462" y="10170"/>
                    <a:pt x="714512" y="3820"/>
                  </a:cubicBezTo>
                  <a:cubicBezTo>
                    <a:pt x="731022" y="-2530"/>
                    <a:pt x="753882" y="1280"/>
                    <a:pt x="769122" y="6360"/>
                  </a:cubicBezTo>
                  <a:cubicBezTo>
                    <a:pt x="780552" y="10170"/>
                    <a:pt x="790712" y="16520"/>
                    <a:pt x="798332" y="27950"/>
                  </a:cubicBezTo>
                  <a:cubicBezTo>
                    <a:pt x="807222" y="44460"/>
                    <a:pt x="814842" y="71130"/>
                    <a:pt x="812302" y="97800"/>
                  </a:cubicBezTo>
                  <a:cubicBezTo>
                    <a:pt x="808492" y="138440"/>
                    <a:pt x="778012" y="203210"/>
                    <a:pt x="753882" y="243850"/>
                  </a:cubicBezTo>
                  <a:cubicBezTo>
                    <a:pt x="732292" y="279410"/>
                    <a:pt x="711972" y="301000"/>
                    <a:pt x="680222" y="334020"/>
                  </a:cubicBezTo>
                  <a:cubicBezTo>
                    <a:pt x="628152" y="388630"/>
                    <a:pt x="537982" y="471180"/>
                    <a:pt x="466862" y="525790"/>
                  </a:cubicBezTo>
                  <a:cubicBezTo>
                    <a:pt x="400822" y="575320"/>
                    <a:pt x="336052" y="622310"/>
                    <a:pt x="267472" y="652790"/>
                  </a:cubicBezTo>
                  <a:cubicBezTo>
                    <a:pt x="205242" y="680730"/>
                    <a:pt x="120152" y="708670"/>
                    <a:pt x="76972" y="707400"/>
                  </a:cubicBezTo>
                  <a:cubicBezTo>
                    <a:pt x="54112" y="707400"/>
                    <a:pt x="38872" y="701050"/>
                    <a:pt x="26172" y="690890"/>
                  </a:cubicBezTo>
                  <a:cubicBezTo>
                    <a:pt x="13472" y="680730"/>
                    <a:pt x="3312" y="661680"/>
                    <a:pt x="772" y="645170"/>
                  </a:cubicBezTo>
                  <a:cubicBezTo>
                    <a:pt x="-1768" y="628660"/>
                    <a:pt x="2042" y="607070"/>
                    <a:pt x="10932" y="593100"/>
                  </a:cubicBezTo>
                  <a:cubicBezTo>
                    <a:pt x="19822" y="579130"/>
                    <a:pt x="54112" y="561350"/>
                    <a:pt x="54112" y="5613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2128838" y="6622732"/>
            <a:ext cx="1516380" cy="1304925"/>
            <a:chOff x="0" y="0"/>
            <a:chExt cx="2021840" cy="17399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5851" y="48720"/>
              <a:ext cx="1931708" cy="1644443"/>
            </a:xfrm>
            <a:custGeom>
              <a:avLst/>
              <a:gdLst/>
              <a:ahLst/>
              <a:cxnLst/>
              <a:rect r="r" b="b" t="t" l="l"/>
              <a:pathLst>
                <a:path h="1644443" w="1931708">
                  <a:moveTo>
                    <a:pt x="1193669" y="186230"/>
                  </a:moveTo>
                  <a:cubicBezTo>
                    <a:pt x="575179" y="193850"/>
                    <a:pt x="565019" y="204010"/>
                    <a:pt x="538349" y="216710"/>
                  </a:cubicBezTo>
                  <a:cubicBezTo>
                    <a:pt x="507869" y="231950"/>
                    <a:pt x="467229" y="253540"/>
                    <a:pt x="439289" y="273860"/>
                  </a:cubicBezTo>
                  <a:cubicBezTo>
                    <a:pt x="413889" y="291640"/>
                    <a:pt x="397379" y="306880"/>
                    <a:pt x="374519" y="331010"/>
                  </a:cubicBezTo>
                  <a:cubicBezTo>
                    <a:pt x="342769" y="365300"/>
                    <a:pt x="302129" y="418640"/>
                    <a:pt x="269109" y="468170"/>
                  </a:cubicBezTo>
                  <a:cubicBezTo>
                    <a:pt x="236089" y="518970"/>
                    <a:pt x="195449" y="563420"/>
                    <a:pt x="176399" y="632000"/>
                  </a:cubicBezTo>
                  <a:cubicBezTo>
                    <a:pt x="150999" y="724710"/>
                    <a:pt x="138299" y="873300"/>
                    <a:pt x="170049" y="985060"/>
                  </a:cubicBezTo>
                  <a:cubicBezTo>
                    <a:pt x="203069" y="1100630"/>
                    <a:pt x="316099" y="1235250"/>
                    <a:pt x="382139" y="1310180"/>
                  </a:cubicBezTo>
                  <a:cubicBezTo>
                    <a:pt x="425319" y="1359710"/>
                    <a:pt x="460879" y="1390190"/>
                    <a:pt x="506599" y="1415590"/>
                  </a:cubicBezTo>
                  <a:cubicBezTo>
                    <a:pt x="549779" y="1438450"/>
                    <a:pt x="586609" y="1447340"/>
                    <a:pt x="645029" y="1457500"/>
                  </a:cubicBezTo>
                  <a:cubicBezTo>
                    <a:pt x="741549" y="1474010"/>
                    <a:pt x="957449" y="1486710"/>
                    <a:pt x="1039999" y="1475280"/>
                  </a:cubicBezTo>
                  <a:cubicBezTo>
                    <a:pt x="1079369" y="1470200"/>
                    <a:pt x="1090799" y="1456230"/>
                    <a:pt x="1125089" y="1447340"/>
                  </a:cubicBezTo>
                  <a:cubicBezTo>
                    <a:pt x="1177159" y="1434640"/>
                    <a:pt x="1262249" y="1440990"/>
                    <a:pt x="1324479" y="1415590"/>
                  </a:cubicBezTo>
                  <a:cubicBezTo>
                    <a:pt x="1393059" y="1387650"/>
                    <a:pt x="1460369" y="1326690"/>
                    <a:pt x="1516249" y="1278430"/>
                  </a:cubicBezTo>
                  <a:cubicBezTo>
                    <a:pt x="1564509" y="1236520"/>
                    <a:pt x="1610229" y="1185720"/>
                    <a:pt x="1644519" y="1145080"/>
                  </a:cubicBezTo>
                  <a:cubicBezTo>
                    <a:pt x="1671189" y="1115870"/>
                    <a:pt x="1692779" y="1099360"/>
                    <a:pt x="1709289" y="1063800"/>
                  </a:cubicBezTo>
                  <a:cubicBezTo>
                    <a:pt x="1732149" y="1016810"/>
                    <a:pt x="1742309" y="941880"/>
                    <a:pt x="1749929" y="880920"/>
                  </a:cubicBezTo>
                  <a:cubicBezTo>
                    <a:pt x="1756279" y="822500"/>
                    <a:pt x="1757549" y="756460"/>
                    <a:pt x="1749929" y="705660"/>
                  </a:cubicBezTo>
                  <a:cubicBezTo>
                    <a:pt x="1743579" y="665020"/>
                    <a:pt x="1735959" y="637080"/>
                    <a:pt x="1716909" y="598980"/>
                  </a:cubicBezTo>
                  <a:cubicBezTo>
                    <a:pt x="1691509" y="550720"/>
                    <a:pt x="1653409" y="492300"/>
                    <a:pt x="1603879" y="441500"/>
                  </a:cubicBezTo>
                  <a:cubicBezTo>
                    <a:pt x="1542919" y="380540"/>
                    <a:pt x="1431159" y="306880"/>
                    <a:pt x="1367659" y="270050"/>
                  </a:cubicBezTo>
                  <a:cubicBezTo>
                    <a:pt x="1329559" y="247190"/>
                    <a:pt x="1305429" y="240840"/>
                    <a:pt x="1268599" y="226870"/>
                  </a:cubicBezTo>
                  <a:cubicBezTo>
                    <a:pt x="1221609" y="207820"/>
                    <a:pt x="1156839" y="182420"/>
                    <a:pt x="1106039" y="173530"/>
                  </a:cubicBezTo>
                  <a:cubicBezTo>
                    <a:pt x="1064129" y="167180"/>
                    <a:pt x="1017139" y="177340"/>
                    <a:pt x="986659" y="172260"/>
                  </a:cubicBezTo>
                  <a:cubicBezTo>
                    <a:pt x="965069" y="168450"/>
                    <a:pt x="948559" y="165910"/>
                    <a:pt x="934589" y="154480"/>
                  </a:cubicBezTo>
                  <a:cubicBezTo>
                    <a:pt x="918079" y="139240"/>
                    <a:pt x="901569" y="103680"/>
                    <a:pt x="901569" y="80820"/>
                  </a:cubicBezTo>
                  <a:cubicBezTo>
                    <a:pt x="901569" y="63040"/>
                    <a:pt x="910459" y="43990"/>
                    <a:pt x="921889" y="30020"/>
                  </a:cubicBezTo>
                  <a:cubicBezTo>
                    <a:pt x="933319" y="17320"/>
                    <a:pt x="952369" y="5890"/>
                    <a:pt x="968879" y="2080"/>
                  </a:cubicBezTo>
                  <a:cubicBezTo>
                    <a:pt x="985389" y="-460"/>
                    <a:pt x="1006979" y="-460"/>
                    <a:pt x="1023489" y="8430"/>
                  </a:cubicBezTo>
                  <a:cubicBezTo>
                    <a:pt x="1042539" y="19860"/>
                    <a:pt x="1065399" y="51610"/>
                    <a:pt x="1071749" y="73200"/>
                  </a:cubicBezTo>
                  <a:cubicBezTo>
                    <a:pt x="1075559" y="90980"/>
                    <a:pt x="1070479" y="111300"/>
                    <a:pt x="1061589" y="126540"/>
                  </a:cubicBezTo>
                  <a:cubicBezTo>
                    <a:pt x="1053969" y="141780"/>
                    <a:pt x="1039999" y="158290"/>
                    <a:pt x="1022219" y="163370"/>
                  </a:cubicBezTo>
                  <a:cubicBezTo>
                    <a:pt x="1001899" y="170990"/>
                    <a:pt x="962529" y="169720"/>
                    <a:pt x="942209" y="159560"/>
                  </a:cubicBezTo>
                  <a:cubicBezTo>
                    <a:pt x="925699" y="150670"/>
                    <a:pt x="912999" y="135430"/>
                    <a:pt x="906649" y="117650"/>
                  </a:cubicBezTo>
                  <a:cubicBezTo>
                    <a:pt x="900299" y="96060"/>
                    <a:pt x="905379" y="56690"/>
                    <a:pt x="916809" y="37640"/>
                  </a:cubicBezTo>
                  <a:cubicBezTo>
                    <a:pt x="925699" y="22400"/>
                    <a:pt x="940939" y="12240"/>
                    <a:pt x="959989" y="4620"/>
                  </a:cubicBezTo>
                  <a:cubicBezTo>
                    <a:pt x="984119" y="-3000"/>
                    <a:pt x="1020949" y="810"/>
                    <a:pt x="1052699" y="2080"/>
                  </a:cubicBezTo>
                  <a:cubicBezTo>
                    <a:pt x="1083179" y="2080"/>
                    <a:pt x="1108579" y="2080"/>
                    <a:pt x="1144139" y="9700"/>
                  </a:cubicBezTo>
                  <a:cubicBezTo>
                    <a:pt x="1196209" y="19860"/>
                    <a:pt x="1268599" y="42720"/>
                    <a:pt x="1332099" y="68120"/>
                  </a:cubicBezTo>
                  <a:cubicBezTo>
                    <a:pt x="1403219" y="97330"/>
                    <a:pt x="1484499" y="139240"/>
                    <a:pt x="1546729" y="179880"/>
                  </a:cubicBezTo>
                  <a:cubicBezTo>
                    <a:pt x="1601339" y="215440"/>
                    <a:pt x="1650869" y="258620"/>
                    <a:pt x="1690239" y="295450"/>
                  </a:cubicBezTo>
                  <a:cubicBezTo>
                    <a:pt x="1720719" y="324660"/>
                    <a:pt x="1742309" y="350060"/>
                    <a:pt x="1766439" y="379270"/>
                  </a:cubicBezTo>
                  <a:cubicBezTo>
                    <a:pt x="1790569" y="407210"/>
                    <a:pt x="1814699" y="427530"/>
                    <a:pt x="1837559" y="464360"/>
                  </a:cubicBezTo>
                  <a:cubicBezTo>
                    <a:pt x="1869309" y="516430"/>
                    <a:pt x="1909949" y="597710"/>
                    <a:pt x="1925189" y="666290"/>
                  </a:cubicBezTo>
                  <a:cubicBezTo>
                    <a:pt x="1937889" y="731060"/>
                    <a:pt x="1928999" y="798370"/>
                    <a:pt x="1923919" y="863140"/>
                  </a:cubicBezTo>
                  <a:cubicBezTo>
                    <a:pt x="1920109" y="927910"/>
                    <a:pt x="1917569" y="996490"/>
                    <a:pt x="1898519" y="1056180"/>
                  </a:cubicBezTo>
                  <a:cubicBezTo>
                    <a:pt x="1879469" y="1114600"/>
                    <a:pt x="1845179" y="1181910"/>
                    <a:pt x="1813429" y="1218740"/>
                  </a:cubicBezTo>
                  <a:cubicBezTo>
                    <a:pt x="1790569" y="1245410"/>
                    <a:pt x="1762629" y="1249220"/>
                    <a:pt x="1739769" y="1270810"/>
                  </a:cubicBezTo>
                  <a:cubicBezTo>
                    <a:pt x="1715639" y="1294940"/>
                    <a:pt x="1701669" y="1329230"/>
                    <a:pt x="1672459" y="1358440"/>
                  </a:cubicBezTo>
                  <a:cubicBezTo>
                    <a:pt x="1634359" y="1396540"/>
                    <a:pt x="1578479" y="1439720"/>
                    <a:pt x="1526409" y="1475280"/>
                  </a:cubicBezTo>
                  <a:cubicBezTo>
                    <a:pt x="1474339" y="1510840"/>
                    <a:pt x="1427349" y="1545130"/>
                    <a:pt x="1361309" y="1570530"/>
                  </a:cubicBezTo>
                  <a:cubicBezTo>
                    <a:pt x="1274949" y="1604820"/>
                    <a:pt x="1142869" y="1627680"/>
                    <a:pt x="1041269" y="1639110"/>
                  </a:cubicBezTo>
                  <a:cubicBezTo>
                    <a:pt x="951099" y="1648000"/>
                    <a:pt x="866009" y="1644190"/>
                    <a:pt x="784729" y="1639110"/>
                  </a:cubicBezTo>
                  <a:cubicBezTo>
                    <a:pt x="712339" y="1634030"/>
                    <a:pt x="638679" y="1626410"/>
                    <a:pt x="580259" y="1613710"/>
                  </a:cubicBezTo>
                  <a:cubicBezTo>
                    <a:pt x="535809" y="1603550"/>
                    <a:pt x="506599" y="1597200"/>
                    <a:pt x="464689" y="1576880"/>
                  </a:cubicBezTo>
                  <a:cubicBezTo>
                    <a:pt x="408809" y="1548940"/>
                    <a:pt x="336419" y="1504490"/>
                    <a:pt x="283079" y="1453690"/>
                  </a:cubicBezTo>
                  <a:cubicBezTo>
                    <a:pt x="228469" y="1400350"/>
                    <a:pt x="182749" y="1326690"/>
                    <a:pt x="143379" y="1263190"/>
                  </a:cubicBezTo>
                  <a:cubicBezTo>
                    <a:pt x="106549" y="1203500"/>
                    <a:pt x="76069" y="1138730"/>
                    <a:pt x="51939" y="1084120"/>
                  </a:cubicBezTo>
                  <a:cubicBezTo>
                    <a:pt x="32889" y="1038400"/>
                    <a:pt x="13839" y="1007920"/>
                    <a:pt x="4949" y="955850"/>
                  </a:cubicBezTo>
                  <a:cubicBezTo>
                    <a:pt x="-6481" y="882190"/>
                    <a:pt x="4949" y="746300"/>
                    <a:pt x="8759" y="680260"/>
                  </a:cubicBezTo>
                  <a:cubicBezTo>
                    <a:pt x="12569" y="640890"/>
                    <a:pt x="8759" y="625650"/>
                    <a:pt x="20189" y="588820"/>
                  </a:cubicBezTo>
                  <a:cubicBezTo>
                    <a:pt x="43049" y="522780"/>
                    <a:pt x="115439" y="402130"/>
                    <a:pt x="167509" y="329740"/>
                  </a:cubicBezTo>
                  <a:cubicBezTo>
                    <a:pt x="210689" y="270050"/>
                    <a:pt x="258949" y="219250"/>
                    <a:pt x="302129" y="181150"/>
                  </a:cubicBezTo>
                  <a:cubicBezTo>
                    <a:pt x="333879" y="153210"/>
                    <a:pt x="358009" y="135430"/>
                    <a:pt x="393569" y="116380"/>
                  </a:cubicBezTo>
                  <a:cubicBezTo>
                    <a:pt x="434209" y="92250"/>
                    <a:pt x="492629" y="65580"/>
                    <a:pt x="531999" y="51610"/>
                  </a:cubicBezTo>
                  <a:cubicBezTo>
                    <a:pt x="561209" y="41450"/>
                    <a:pt x="570099" y="36370"/>
                    <a:pt x="608199" y="32560"/>
                  </a:cubicBezTo>
                  <a:cubicBezTo>
                    <a:pt x="713609" y="19860"/>
                    <a:pt x="1127629" y="8430"/>
                    <a:pt x="1212719" y="35100"/>
                  </a:cubicBezTo>
                  <a:cubicBezTo>
                    <a:pt x="1238119" y="42720"/>
                    <a:pt x="1247009" y="51610"/>
                    <a:pt x="1257169" y="65580"/>
                  </a:cubicBezTo>
                  <a:cubicBezTo>
                    <a:pt x="1266059" y="79550"/>
                    <a:pt x="1272409" y="101140"/>
                    <a:pt x="1269869" y="118920"/>
                  </a:cubicBezTo>
                  <a:cubicBezTo>
                    <a:pt x="1267329" y="135430"/>
                    <a:pt x="1257169" y="155750"/>
                    <a:pt x="1244469" y="167180"/>
                  </a:cubicBezTo>
                  <a:cubicBezTo>
                    <a:pt x="1231769" y="177340"/>
                    <a:pt x="1193669" y="186230"/>
                    <a:pt x="1193669" y="18623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2655570" y="5819775"/>
            <a:ext cx="693420" cy="795338"/>
            <a:chOff x="0" y="0"/>
            <a:chExt cx="924560" cy="10604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676" y="44332"/>
              <a:ext cx="822309" cy="976301"/>
            </a:xfrm>
            <a:custGeom>
              <a:avLst/>
              <a:gdLst/>
              <a:ahLst/>
              <a:cxnLst/>
              <a:rect r="r" b="b" t="t" l="l"/>
              <a:pathLst>
                <a:path h="976301" w="822309">
                  <a:moveTo>
                    <a:pt x="155064" y="334128"/>
                  </a:moveTo>
                  <a:cubicBezTo>
                    <a:pt x="170304" y="109338"/>
                    <a:pt x="183004" y="92828"/>
                    <a:pt x="202054" y="72508"/>
                  </a:cubicBezTo>
                  <a:cubicBezTo>
                    <a:pt x="224914" y="47108"/>
                    <a:pt x="260474" y="16628"/>
                    <a:pt x="293494" y="6468"/>
                  </a:cubicBezTo>
                  <a:cubicBezTo>
                    <a:pt x="323974" y="-3692"/>
                    <a:pt x="360804" y="-1152"/>
                    <a:pt x="391284" y="9008"/>
                  </a:cubicBezTo>
                  <a:cubicBezTo>
                    <a:pt x="420494" y="17898"/>
                    <a:pt x="448434" y="43298"/>
                    <a:pt x="470024" y="63618"/>
                  </a:cubicBezTo>
                  <a:cubicBezTo>
                    <a:pt x="490344" y="83938"/>
                    <a:pt x="501774" y="100448"/>
                    <a:pt x="519554" y="128388"/>
                  </a:cubicBezTo>
                  <a:cubicBezTo>
                    <a:pt x="544954" y="170298"/>
                    <a:pt x="584324" y="227448"/>
                    <a:pt x="603374" y="294758"/>
                  </a:cubicBezTo>
                  <a:cubicBezTo>
                    <a:pt x="630044" y="383658"/>
                    <a:pt x="637664" y="542408"/>
                    <a:pt x="635124" y="619878"/>
                  </a:cubicBezTo>
                  <a:cubicBezTo>
                    <a:pt x="632584" y="663058"/>
                    <a:pt x="631314" y="688458"/>
                    <a:pt x="618614" y="720208"/>
                  </a:cubicBezTo>
                  <a:cubicBezTo>
                    <a:pt x="604644" y="754498"/>
                    <a:pt x="580514" y="784978"/>
                    <a:pt x="550034" y="817998"/>
                  </a:cubicBezTo>
                  <a:cubicBezTo>
                    <a:pt x="510664" y="858638"/>
                    <a:pt x="444624" y="914518"/>
                    <a:pt x="396364" y="938648"/>
                  </a:cubicBezTo>
                  <a:cubicBezTo>
                    <a:pt x="360804" y="955158"/>
                    <a:pt x="335404" y="958968"/>
                    <a:pt x="294764" y="964048"/>
                  </a:cubicBezTo>
                  <a:cubicBezTo>
                    <a:pt x="236344" y="970398"/>
                    <a:pt x="125854" y="989448"/>
                    <a:pt x="76324" y="961508"/>
                  </a:cubicBezTo>
                  <a:cubicBezTo>
                    <a:pt x="34414" y="937378"/>
                    <a:pt x="-2416" y="871338"/>
                    <a:pt x="124" y="831968"/>
                  </a:cubicBezTo>
                  <a:cubicBezTo>
                    <a:pt x="1394" y="796408"/>
                    <a:pt x="42034" y="759578"/>
                    <a:pt x="75054" y="735448"/>
                  </a:cubicBezTo>
                  <a:cubicBezTo>
                    <a:pt x="109344" y="708778"/>
                    <a:pt x="146174" y="697348"/>
                    <a:pt x="205864" y="684648"/>
                  </a:cubicBezTo>
                  <a:cubicBezTo>
                    <a:pt x="322704" y="661788"/>
                    <a:pt x="656714" y="652898"/>
                    <a:pt x="739264" y="664328"/>
                  </a:cubicBezTo>
                  <a:cubicBezTo>
                    <a:pt x="765934" y="668138"/>
                    <a:pt x="776094" y="669408"/>
                    <a:pt x="790064" y="682108"/>
                  </a:cubicBezTo>
                  <a:cubicBezTo>
                    <a:pt x="805304" y="696078"/>
                    <a:pt x="821814" y="730368"/>
                    <a:pt x="821814" y="751958"/>
                  </a:cubicBezTo>
                  <a:cubicBezTo>
                    <a:pt x="821814" y="769738"/>
                    <a:pt x="812924" y="788788"/>
                    <a:pt x="802764" y="801488"/>
                  </a:cubicBezTo>
                  <a:cubicBezTo>
                    <a:pt x="791334" y="814188"/>
                    <a:pt x="774824" y="825618"/>
                    <a:pt x="757044" y="828158"/>
                  </a:cubicBezTo>
                  <a:cubicBezTo>
                    <a:pt x="735454" y="830698"/>
                    <a:pt x="698624" y="823078"/>
                    <a:pt x="682114" y="807838"/>
                  </a:cubicBezTo>
                  <a:cubicBezTo>
                    <a:pt x="665604" y="791328"/>
                    <a:pt x="656714" y="755768"/>
                    <a:pt x="657984" y="734178"/>
                  </a:cubicBezTo>
                  <a:cubicBezTo>
                    <a:pt x="659254" y="716398"/>
                    <a:pt x="670684" y="698618"/>
                    <a:pt x="682114" y="687188"/>
                  </a:cubicBezTo>
                  <a:cubicBezTo>
                    <a:pt x="694814" y="675758"/>
                    <a:pt x="713864" y="666868"/>
                    <a:pt x="730374" y="665598"/>
                  </a:cubicBezTo>
                  <a:cubicBezTo>
                    <a:pt x="746884" y="663058"/>
                    <a:pt x="767204" y="666868"/>
                    <a:pt x="782444" y="677028"/>
                  </a:cubicBezTo>
                  <a:cubicBezTo>
                    <a:pt x="798954" y="689728"/>
                    <a:pt x="819274" y="721478"/>
                    <a:pt x="821814" y="743068"/>
                  </a:cubicBezTo>
                  <a:cubicBezTo>
                    <a:pt x="824354" y="760848"/>
                    <a:pt x="816734" y="779898"/>
                    <a:pt x="807844" y="793868"/>
                  </a:cubicBezTo>
                  <a:cubicBezTo>
                    <a:pt x="798954" y="807838"/>
                    <a:pt x="790064" y="816728"/>
                    <a:pt x="765934" y="825618"/>
                  </a:cubicBezTo>
                  <a:cubicBezTo>
                    <a:pt x="692274" y="852288"/>
                    <a:pt x="367154" y="823078"/>
                    <a:pt x="261744" y="842128"/>
                  </a:cubicBezTo>
                  <a:cubicBezTo>
                    <a:pt x="210944" y="852288"/>
                    <a:pt x="166494" y="891658"/>
                    <a:pt x="152524" y="880228"/>
                  </a:cubicBezTo>
                  <a:cubicBezTo>
                    <a:pt x="141094" y="871338"/>
                    <a:pt x="147444" y="815458"/>
                    <a:pt x="162684" y="801488"/>
                  </a:cubicBezTo>
                  <a:cubicBezTo>
                    <a:pt x="179194" y="787518"/>
                    <a:pt x="221104" y="805298"/>
                    <a:pt x="250314" y="801488"/>
                  </a:cubicBezTo>
                  <a:cubicBezTo>
                    <a:pt x="280794" y="797678"/>
                    <a:pt x="313814" y="795138"/>
                    <a:pt x="341754" y="781168"/>
                  </a:cubicBezTo>
                  <a:cubicBezTo>
                    <a:pt x="372234" y="765928"/>
                    <a:pt x="405254" y="737988"/>
                    <a:pt x="428114" y="711318"/>
                  </a:cubicBezTo>
                  <a:cubicBezTo>
                    <a:pt x="449704" y="684648"/>
                    <a:pt x="467484" y="657978"/>
                    <a:pt x="476374" y="621148"/>
                  </a:cubicBezTo>
                  <a:cubicBezTo>
                    <a:pt x="487804" y="569078"/>
                    <a:pt x="477644" y="481448"/>
                    <a:pt x="468754" y="421758"/>
                  </a:cubicBezTo>
                  <a:cubicBezTo>
                    <a:pt x="461134" y="374768"/>
                    <a:pt x="449704" y="336668"/>
                    <a:pt x="430654" y="293488"/>
                  </a:cubicBezTo>
                  <a:cubicBezTo>
                    <a:pt x="409064" y="242688"/>
                    <a:pt x="358264" y="134738"/>
                    <a:pt x="337944" y="138548"/>
                  </a:cubicBezTo>
                  <a:cubicBezTo>
                    <a:pt x="322704" y="139818"/>
                    <a:pt x="315084" y="205858"/>
                    <a:pt x="311274" y="241418"/>
                  </a:cubicBezTo>
                  <a:cubicBezTo>
                    <a:pt x="306194" y="276978"/>
                    <a:pt x="316354" y="326508"/>
                    <a:pt x="310004" y="351908"/>
                  </a:cubicBezTo>
                  <a:cubicBezTo>
                    <a:pt x="306194" y="367148"/>
                    <a:pt x="299844" y="376038"/>
                    <a:pt x="292224" y="384928"/>
                  </a:cubicBezTo>
                  <a:cubicBezTo>
                    <a:pt x="284604" y="395088"/>
                    <a:pt x="274444" y="402708"/>
                    <a:pt x="261744" y="406518"/>
                  </a:cubicBezTo>
                  <a:cubicBezTo>
                    <a:pt x="246504" y="411598"/>
                    <a:pt x="222374" y="412868"/>
                    <a:pt x="205864" y="406518"/>
                  </a:cubicBezTo>
                  <a:cubicBezTo>
                    <a:pt x="189354" y="400168"/>
                    <a:pt x="172844" y="383658"/>
                    <a:pt x="163954" y="369688"/>
                  </a:cubicBezTo>
                  <a:cubicBezTo>
                    <a:pt x="157604" y="358258"/>
                    <a:pt x="155064" y="334128"/>
                    <a:pt x="155064" y="334128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4053840" y="7542847"/>
            <a:ext cx="604838" cy="1305877"/>
            <a:chOff x="0" y="0"/>
            <a:chExt cx="806450" cy="17411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9770" y="49486"/>
              <a:ext cx="706616" cy="1641817"/>
            </a:xfrm>
            <a:custGeom>
              <a:avLst/>
              <a:gdLst/>
              <a:ahLst/>
              <a:cxnLst/>
              <a:rect r="r" b="b" t="t" l="l"/>
              <a:pathLst>
                <a:path h="1641817" w="706616">
                  <a:moveTo>
                    <a:pt x="92470" y="1565954"/>
                  </a:moveTo>
                  <a:cubicBezTo>
                    <a:pt x="128030" y="1160824"/>
                    <a:pt x="131840" y="1088434"/>
                    <a:pt x="153430" y="1013504"/>
                  </a:cubicBezTo>
                  <a:cubicBezTo>
                    <a:pt x="176290" y="938574"/>
                    <a:pt x="225820" y="877614"/>
                    <a:pt x="252490" y="796334"/>
                  </a:cubicBezTo>
                  <a:cubicBezTo>
                    <a:pt x="282970" y="699814"/>
                    <a:pt x="307100" y="547414"/>
                    <a:pt x="315990" y="469944"/>
                  </a:cubicBezTo>
                  <a:cubicBezTo>
                    <a:pt x="321070" y="428034"/>
                    <a:pt x="321070" y="403904"/>
                    <a:pt x="318530" y="370884"/>
                  </a:cubicBezTo>
                  <a:cubicBezTo>
                    <a:pt x="315990" y="339134"/>
                    <a:pt x="312180" y="302304"/>
                    <a:pt x="299480" y="274364"/>
                  </a:cubicBezTo>
                  <a:cubicBezTo>
                    <a:pt x="289320" y="250234"/>
                    <a:pt x="260110" y="208324"/>
                    <a:pt x="255030" y="209594"/>
                  </a:cubicBezTo>
                  <a:cubicBezTo>
                    <a:pt x="251220" y="212134"/>
                    <a:pt x="277890" y="265474"/>
                    <a:pt x="277890" y="294684"/>
                  </a:cubicBezTo>
                  <a:cubicBezTo>
                    <a:pt x="276620" y="325164"/>
                    <a:pt x="261380" y="351834"/>
                    <a:pt x="246140" y="387394"/>
                  </a:cubicBezTo>
                  <a:cubicBezTo>
                    <a:pt x="223280" y="440734"/>
                    <a:pt x="177560" y="542334"/>
                    <a:pt x="144540" y="574084"/>
                  </a:cubicBezTo>
                  <a:cubicBezTo>
                    <a:pt x="126760" y="590594"/>
                    <a:pt x="110250" y="598214"/>
                    <a:pt x="91200" y="600754"/>
                  </a:cubicBezTo>
                  <a:cubicBezTo>
                    <a:pt x="73420" y="602024"/>
                    <a:pt x="49290" y="595674"/>
                    <a:pt x="35320" y="585514"/>
                  </a:cubicBezTo>
                  <a:cubicBezTo>
                    <a:pt x="20080" y="574084"/>
                    <a:pt x="7380" y="552494"/>
                    <a:pt x="2300" y="535984"/>
                  </a:cubicBezTo>
                  <a:cubicBezTo>
                    <a:pt x="-1510" y="522014"/>
                    <a:pt x="-240" y="511854"/>
                    <a:pt x="3570" y="496614"/>
                  </a:cubicBezTo>
                  <a:cubicBezTo>
                    <a:pt x="8650" y="468674"/>
                    <a:pt x="26430" y="421684"/>
                    <a:pt x="44210" y="389934"/>
                  </a:cubicBezTo>
                  <a:cubicBezTo>
                    <a:pt x="60720" y="359454"/>
                    <a:pt x="87390" y="337864"/>
                    <a:pt x="106440" y="307384"/>
                  </a:cubicBezTo>
                  <a:cubicBezTo>
                    <a:pt x="128030" y="271824"/>
                    <a:pt x="136920" y="229914"/>
                    <a:pt x="161050" y="188004"/>
                  </a:cubicBezTo>
                  <a:cubicBezTo>
                    <a:pt x="192800" y="135934"/>
                    <a:pt x="242330" y="49574"/>
                    <a:pt x="286780" y="21634"/>
                  </a:cubicBezTo>
                  <a:cubicBezTo>
                    <a:pt x="317260" y="1314"/>
                    <a:pt x="352820" y="-2496"/>
                    <a:pt x="382030" y="1314"/>
                  </a:cubicBezTo>
                  <a:cubicBezTo>
                    <a:pt x="409970" y="5124"/>
                    <a:pt x="430290" y="14014"/>
                    <a:pt x="460770" y="38144"/>
                  </a:cubicBezTo>
                  <a:cubicBezTo>
                    <a:pt x="524270" y="88944"/>
                    <a:pt x="680480" y="274364"/>
                    <a:pt x="700800" y="345484"/>
                  </a:cubicBezTo>
                  <a:cubicBezTo>
                    <a:pt x="709690" y="377234"/>
                    <a:pt x="703340" y="405174"/>
                    <a:pt x="691910" y="422954"/>
                  </a:cubicBezTo>
                  <a:cubicBezTo>
                    <a:pt x="683020" y="439464"/>
                    <a:pt x="665240" y="449624"/>
                    <a:pt x="648730" y="454704"/>
                  </a:cubicBezTo>
                  <a:cubicBezTo>
                    <a:pt x="633490" y="461054"/>
                    <a:pt x="611900" y="459784"/>
                    <a:pt x="595390" y="454704"/>
                  </a:cubicBezTo>
                  <a:cubicBezTo>
                    <a:pt x="580150" y="449624"/>
                    <a:pt x="562370" y="438194"/>
                    <a:pt x="553480" y="421684"/>
                  </a:cubicBezTo>
                  <a:cubicBezTo>
                    <a:pt x="543320" y="402634"/>
                    <a:pt x="536970" y="365804"/>
                    <a:pt x="545860" y="344214"/>
                  </a:cubicBezTo>
                  <a:cubicBezTo>
                    <a:pt x="554750" y="322624"/>
                    <a:pt x="582690" y="298494"/>
                    <a:pt x="605550" y="293414"/>
                  </a:cubicBezTo>
                  <a:cubicBezTo>
                    <a:pt x="628410" y="289604"/>
                    <a:pt x="663970" y="299764"/>
                    <a:pt x="681750" y="315004"/>
                  </a:cubicBezTo>
                  <a:cubicBezTo>
                    <a:pt x="698260" y="331514"/>
                    <a:pt x="709690" y="367074"/>
                    <a:pt x="705880" y="389934"/>
                  </a:cubicBezTo>
                  <a:cubicBezTo>
                    <a:pt x="702070" y="412794"/>
                    <a:pt x="677940" y="442004"/>
                    <a:pt x="657620" y="452164"/>
                  </a:cubicBezTo>
                  <a:cubicBezTo>
                    <a:pt x="636030" y="461054"/>
                    <a:pt x="603010" y="455974"/>
                    <a:pt x="578880" y="447084"/>
                  </a:cubicBezTo>
                  <a:cubicBezTo>
                    <a:pt x="554750" y="438194"/>
                    <a:pt x="534430" y="424224"/>
                    <a:pt x="514110" y="401364"/>
                  </a:cubicBezTo>
                  <a:cubicBezTo>
                    <a:pt x="483630" y="368344"/>
                    <a:pt x="458230" y="293414"/>
                    <a:pt x="430290" y="252774"/>
                  </a:cubicBezTo>
                  <a:cubicBezTo>
                    <a:pt x="409970" y="222294"/>
                    <a:pt x="389650" y="176574"/>
                    <a:pt x="369330" y="176574"/>
                  </a:cubicBezTo>
                  <a:cubicBezTo>
                    <a:pt x="349010" y="176574"/>
                    <a:pt x="329960" y="218484"/>
                    <a:pt x="307100" y="251504"/>
                  </a:cubicBezTo>
                  <a:cubicBezTo>
                    <a:pt x="272810" y="302304"/>
                    <a:pt x="219470" y="400094"/>
                    <a:pt x="194070" y="458514"/>
                  </a:cubicBezTo>
                  <a:cubicBezTo>
                    <a:pt x="176290" y="496614"/>
                    <a:pt x="172480" y="533444"/>
                    <a:pt x="155970" y="557574"/>
                  </a:cubicBezTo>
                  <a:cubicBezTo>
                    <a:pt x="143270" y="575354"/>
                    <a:pt x="126760" y="589324"/>
                    <a:pt x="111520" y="595674"/>
                  </a:cubicBezTo>
                  <a:cubicBezTo>
                    <a:pt x="98820" y="600754"/>
                    <a:pt x="84850" y="602024"/>
                    <a:pt x="72150" y="599484"/>
                  </a:cubicBezTo>
                  <a:cubicBezTo>
                    <a:pt x="55640" y="596944"/>
                    <a:pt x="32780" y="585514"/>
                    <a:pt x="20080" y="571544"/>
                  </a:cubicBezTo>
                  <a:cubicBezTo>
                    <a:pt x="8650" y="557574"/>
                    <a:pt x="1030" y="535984"/>
                    <a:pt x="1030" y="515664"/>
                  </a:cubicBezTo>
                  <a:cubicBezTo>
                    <a:pt x="1030" y="488994"/>
                    <a:pt x="18810" y="454704"/>
                    <a:pt x="34050" y="426764"/>
                  </a:cubicBezTo>
                  <a:cubicBezTo>
                    <a:pt x="49290" y="397554"/>
                    <a:pt x="77230" y="374694"/>
                    <a:pt x="92470" y="345484"/>
                  </a:cubicBezTo>
                  <a:cubicBezTo>
                    <a:pt x="106440" y="316274"/>
                    <a:pt x="107710" y="285794"/>
                    <a:pt x="121680" y="251504"/>
                  </a:cubicBezTo>
                  <a:cubicBezTo>
                    <a:pt x="140730" y="204514"/>
                    <a:pt x="171210" y="127044"/>
                    <a:pt x="205500" y="94024"/>
                  </a:cubicBezTo>
                  <a:cubicBezTo>
                    <a:pt x="229630" y="71164"/>
                    <a:pt x="262650" y="50844"/>
                    <a:pt x="289320" y="54654"/>
                  </a:cubicBezTo>
                  <a:cubicBezTo>
                    <a:pt x="322340" y="59734"/>
                    <a:pt x="356630" y="107994"/>
                    <a:pt x="383300" y="139744"/>
                  </a:cubicBezTo>
                  <a:cubicBezTo>
                    <a:pt x="408700" y="170224"/>
                    <a:pt x="432830" y="204514"/>
                    <a:pt x="446800" y="240074"/>
                  </a:cubicBezTo>
                  <a:cubicBezTo>
                    <a:pt x="460770" y="274364"/>
                    <a:pt x="465850" y="307384"/>
                    <a:pt x="468390" y="349294"/>
                  </a:cubicBezTo>
                  <a:cubicBezTo>
                    <a:pt x="470930" y="406444"/>
                    <a:pt x="458230" y="481374"/>
                    <a:pt x="444260" y="556304"/>
                  </a:cubicBezTo>
                  <a:cubicBezTo>
                    <a:pt x="429020" y="646474"/>
                    <a:pt x="403620" y="763314"/>
                    <a:pt x="373140" y="849674"/>
                  </a:cubicBezTo>
                  <a:cubicBezTo>
                    <a:pt x="347740" y="920794"/>
                    <a:pt x="299480" y="985564"/>
                    <a:pt x="281700" y="1038904"/>
                  </a:cubicBezTo>
                  <a:cubicBezTo>
                    <a:pt x="269000" y="1077004"/>
                    <a:pt x="267730" y="1092244"/>
                    <a:pt x="261380" y="1137964"/>
                  </a:cubicBezTo>
                  <a:cubicBezTo>
                    <a:pt x="248680" y="1234484"/>
                    <a:pt x="257570" y="1526584"/>
                    <a:pt x="230900" y="1593894"/>
                  </a:cubicBezTo>
                  <a:cubicBezTo>
                    <a:pt x="222010" y="1615484"/>
                    <a:pt x="213120" y="1624374"/>
                    <a:pt x="199150" y="1631994"/>
                  </a:cubicBezTo>
                  <a:cubicBezTo>
                    <a:pt x="185180" y="1640884"/>
                    <a:pt x="164860" y="1643424"/>
                    <a:pt x="149620" y="1640884"/>
                  </a:cubicBezTo>
                  <a:cubicBezTo>
                    <a:pt x="134380" y="1637074"/>
                    <a:pt x="116600" y="1626914"/>
                    <a:pt x="106440" y="1614214"/>
                  </a:cubicBezTo>
                  <a:cubicBezTo>
                    <a:pt x="97550" y="1601514"/>
                    <a:pt x="92470" y="1565954"/>
                    <a:pt x="92470" y="1565954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3755708" y="8971598"/>
            <a:ext cx="898207" cy="1058227"/>
            <a:chOff x="0" y="0"/>
            <a:chExt cx="1197610" cy="14109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78" y="48696"/>
              <a:ext cx="1100264" cy="1318127"/>
            </a:xfrm>
            <a:custGeom>
              <a:avLst/>
              <a:gdLst/>
              <a:ahLst/>
              <a:cxnLst/>
              <a:rect r="r" b="b" t="t" l="l"/>
              <a:pathLst>
                <a:path h="1318127" w="1100264">
                  <a:moveTo>
                    <a:pt x="27692" y="182444"/>
                  </a:moveTo>
                  <a:cubicBezTo>
                    <a:pt x="246132" y="19884"/>
                    <a:pt x="279152" y="13534"/>
                    <a:pt x="313442" y="7184"/>
                  </a:cubicBezTo>
                  <a:cubicBezTo>
                    <a:pt x="345192" y="2104"/>
                    <a:pt x="373132" y="-2976"/>
                    <a:pt x="404882" y="2104"/>
                  </a:cubicBezTo>
                  <a:cubicBezTo>
                    <a:pt x="442982" y="8454"/>
                    <a:pt x="495052" y="26234"/>
                    <a:pt x="525532" y="49094"/>
                  </a:cubicBezTo>
                  <a:cubicBezTo>
                    <a:pt x="550932" y="68144"/>
                    <a:pt x="567442" y="96084"/>
                    <a:pt x="580142" y="122754"/>
                  </a:cubicBezTo>
                  <a:cubicBezTo>
                    <a:pt x="592842" y="148154"/>
                    <a:pt x="597922" y="173554"/>
                    <a:pt x="603002" y="206574"/>
                  </a:cubicBezTo>
                  <a:cubicBezTo>
                    <a:pt x="610622" y="252294"/>
                    <a:pt x="628402" y="328494"/>
                    <a:pt x="610622" y="375484"/>
                  </a:cubicBezTo>
                  <a:cubicBezTo>
                    <a:pt x="595382" y="417394"/>
                    <a:pt x="540772" y="455494"/>
                    <a:pt x="512832" y="475814"/>
                  </a:cubicBezTo>
                  <a:cubicBezTo>
                    <a:pt x="496322" y="488514"/>
                    <a:pt x="484892" y="494864"/>
                    <a:pt x="468382" y="498674"/>
                  </a:cubicBezTo>
                  <a:cubicBezTo>
                    <a:pt x="450602" y="502484"/>
                    <a:pt x="426472" y="505024"/>
                    <a:pt x="408692" y="497404"/>
                  </a:cubicBezTo>
                  <a:cubicBezTo>
                    <a:pt x="392182" y="491054"/>
                    <a:pt x="374402" y="473274"/>
                    <a:pt x="365512" y="456764"/>
                  </a:cubicBezTo>
                  <a:cubicBezTo>
                    <a:pt x="357892" y="440254"/>
                    <a:pt x="355352" y="416124"/>
                    <a:pt x="360432" y="398344"/>
                  </a:cubicBezTo>
                  <a:cubicBezTo>
                    <a:pt x="365512" y="380564"/>
                    <a:pt x="374402" y="361514"/>
                    <a:pt x="394722" y="350084"/>
                  </a:cubicBezTo>
                  <a:cubicBezTo>
                    <a:pt x="431552" y="331034"/>
                    <a:pt x="530612" y="329764"/>
                    <a:pt x="591572" y="342464"/>
                  </a:cubicBezTo>
                  <a:cubicBezTo>
                    <a:pt x="648722" y="353894"/>
                    <a:pt x="703332" y="389454"/>
                    <a:pt x="749052" y="418664"/>
                  </a:cubicBezTo>
                  <a:cubicBezTo>
                    <a:pt x="787152" y="444064"/>
                    <a:pt x="818902" y="473274"/>
                    <a:pt x="849382" y="502484"/>
                  </a:cubicBezTo>
                  <a:cubicBezTo>
                    <a:pt x="876052" y="530424"/>
                    <a:pt x="895102" y="550744"/>
                    <a:pt x="920502" y="592654"/>
                  </a:cubicBezTo>
                  <a:cubicBezTo>
                    <a:pt x="966222" y="666314"/>
                    <a:pt x="1048772" y="845384"/>
                    <a:pt x="1075442" y="921584"/>
                  </a:cubicBezTo>
                  <a:cubicBezTo>
                    <a:pt x="1088142" y="959684"/>
                    <a:pt x="1093222" y="981274"/>
                    <a:pt x="1097032" y="1011754"/>
                  </a:cubicBezTo>
                  <a:cubicBezTo>
                    <a:pt x="1099572" y="1040964"/>
                    <a:pt x="1103382" y="1073984"/>
                    <a:pt x="1095762" y="1100654"/>
                  </a:cubicBezTo>
                  <a:cubicBezTo>
                    <a:pt x="1088142" y="1126054"/>
                    <a:pt x="1075442" y="1148914"/>
                    <a:pt x="1053852" y="1171774"/>
                  </a:cubicBezTo>
                  <a:cubicBezTo>
                    <a:pt x="1022102" y="1203524"/>
                    <a:pt x="966222" y="1241624"/>
                    <a:pt x="909072" y="1264484"/>
                  </a:cubicBezTo>
                  <a:cubicBezTo>
                    <a:pt x="839222" y="1291154"/>
                    <a:pt x="750322" y="1298774"/>
                    <a:pt x="661422" y="1306394"/>
                  </a:cubicBezTo>
                  <a:cubicBezTo>
                    <a:pt x="556012" y="1316554"/>
                    <a:pt x="404882" y="1324174"/>
                    <a:pt x="314712" y="1311474"/>
                  </a:cubicBezTo>
                  <a:cubicBezTo>
                    <a:pt x="255022" y="1302584"/>
                    <a:pt x="210572" y="1298774"/>
                    <a:pt x="168662" y="1265754"/>
                  </a:cubicBezTo>
                  <a:cubicBezTo>
                    <a:pt x="116592" y="1222574"/>
                    <a:pt x="64522" y="1114624"/>
                    <a:pt x="49282" y="1048584"/>
                  </a:cubicBezTo>
                  <a:cubicBezTo>
                    <a:pt x="37852" y="996514"/>
                    <a:pt x="42932" y="930474"/>
                    <a:pt x="59442" y="902534"/>
                  </a:cubicBezTo>
                  <a:cubicBezTo>
                    <a:pt x="69602" y="886024"/>
                    <a:pt x="86112" y="877134"/>
                    <a:pt x="103892" y="874594"/>
                  </a:cubicBezTo>
                  <a:cubicBezTo>
                    <a:pt x="124212" y="870784"/>
                    <a:pt x="162312" y="879674"/>
                    <a:pt x="178822" y="892374"/>
                  </a:cubicBezTo>
                  <a:cubicBezTo>
                    <a:pt x="192792" y="902534"/>
                    <a:pt x="201682" y="921584"/>
                    <a:pt x="205492" y="938094"/>
                  </a:cubicBezTo>
                  <a:cubicBezTo>
                    <a:pt x="208032" y="954604"/>
                    <a:pt x="208032" y="974924"/>
                    <a:pt x="199142" y="990164"/>
                  </a:cubicBezTo>
                  <a:cubicBezTo>
                    <a:pt x="187712" y="1009214"/>
                    <a:pt x="158502" y="1033344"/>
                    <a:pt x="135642" y="1035884"/>
                  </a:cubicBezTo>
                  <a:cubicBezTo>
                    <a:pt x="112782" y="1039694"/>
                    <a:pt x="78492" y="1024454"/>
                    <a:pt x="63252" y="1010484"/>
                  </a:cubicBezTo>
                  <a:cubicBezTo>
                    <a:pt x="49282" y="997784"/>
                    <a:pt x="42932" y="978734"/>
                    <a:pt x="41662" y="960954"/>
                  </a:cubicBezTo>
                  <a:cubicBezTo>
                    <a:pt x="40392" y="944444"/>
                    <a:pt x="42932" y="924124"/>
                    <a:pt x="54362" y="910154"/>
                  </a:cubicBezTo>
                  <a:cubicBezTo>
                    <a:pt x="67062" y="892374"/>
                    <a:pt x="100082" y="873324"/>
                    <a:pt x="121672" y="872054"/>
                  </a:cubicBezTo>
                  <a:cubicBezTo>
                    <a:pt x="139452" y="869514"/>
                    <a:pt x="158502" y="874594"/>
                    <a:pt x="172472" y="886024"/>
                  </a:cubicBezTo>
                  <a:cubicBezTo>
                    <a:pt x="188982" y="899994"/>
                    <a:pt x="205492" y="934284"/>
                    <a:pt x="206762" y="955874"/>
                  </a:cubicBezTo>
                  <a:cubicBezTo>
                    <a:pt x="208032" y="973654"/>
                    <a:pt x="183902" y="1001594"/>
                    <a:pt x="188982" y="1005404"/>
                  </a:cubicBezTo>
                  <a:cubicBezTo>
                    <a:pt x="191522" y="1009214"/>
                    <a:pt x="206762" y="993974"/>
                    <a:pt x="214382" y="996514"/>
                  </a:cubicBezTo>
                  <a:cubicBezTo>
                    <a:pt x="230892" y="1004134"/>
                    <a:pt x="241052" y="1062554"/>
                    <a:pt x="258832" y="1087954"/>
                  </a:cubicBezTo>
                  <a:cubicBezTo>
                    <a:pt x="275342" y="1112084"/>
                    <a:pt x="282962" y="1134944"/>
                    <a:pt x="314712" y="1148914"/>
                  </a:cubicBezTo>
                  <a:cubicBezTo>
                    <a:pt x="389642" y="1180664"/>
                    <a:pt x="667772" y="1151454"/>
                    <a:pt x="766832" y="1134944"/>
                  </a:cubicBezTo>
                  <a:cubicBezTo>
                    <a:pt x="816362" y="1127324"/>
                    <a:pt x="845572" y="1118434"/>
                    <a:pt x="876052" y="1103194"/>
                  </a:cubicBezTo>
                  <a:cubicBezTo>
                    <a:pt x="900182" y="1090494"/>
                    <a:pt x="930662" y="1076524"/>
                    <a:pt x="938282" y="1056204"/>
                  </a:cubicBezTo>
                  <a:cubicBezTo>
                    <a:pt x="947172" y="1035884"/>
                    <a:pt x="934472" y="1006674"/>
                    <a:pt x="926852" y="980004"/>
                  </a:cubicBezTo>
                  <a:cubicBezTo>
                    <a:pt x="916692" y="944444"/>
                    <a:pt x="896372" y="898724"/>
                    <a:pt x="878592" y="865704"/>
                  </a:cubicBezTo>
                  <a:cubicBezTo>
                    <a:pt x="864622" y="839034"/>
                    <a:pt x="844302" y="822524"/>
                    <a:pt x="830332" y="795854"/>
                  </a:cubicBezTo>
                  <a:cubicBezTo>
                    <a:pt x="813822" y="764104"/>
                    <a:pt x="807472" y="720924"/>
                    <a:pt x="788422" y="686634"/>
                  </a:cubicBezTo>
                  <a:cubicBezTo>
                    <a:pt x="766832" y="651074"/>
                    <a:pt x="740162" y="614244"/>
                    <a:pt x="708412" y="585034"/>
                  </a:cubicBezTo>
                  <a:cubicBezTo>
                    <a:pt x="674122" y="554554"/>
                    <a:pt x="628402" y="522804"/>
                    <a:pt x="587762" y="507564"/>
                  </a:cubicBezTo>
                  <a:cubicBezTo>
                    <a:pt x="554742" y="494864"/>
                    <a:pt x="515372" y="489784"/>
                    <a:pt x="486162" y="489784"/>
                  </a:cubicBezTo>
                  <a:cubicBezTo>
                    <a:pt x="464572" y="491054"/>
                    <a:pt x="445522" y="503754"/>
                    <a:pt x="427742" y="502484"/>
                  </a:cubicBezTo>
                  <a:cubicBezTo>
                    <a:pt x="415042" y="501214"/>
                    <a:pt x="402342" y="494864"/>
                    <a:pt x="390912" y="487244"/>
                  </a:cubicBezTo>
                  <a:cubicBezTo>
                    <a:pt x="380752" y="479624"/>
                    <a:pt x="371862" y="468194"/>
                    <a:pt x="365512" y="456764"/>
                  </a:cubicBezTo>
                  <a:cubicBezTo>
                    <a:pt x="360432" y="445334"/>
                    <a:pt x="356622" y="431364"/>
                    <a:pt x="357892" y="418664"/>
                  </a:cubicBezTo>
                  <a:cubicBezTo>
                    <a:pt x="359162" y="400884"/>
                    <a:pt x="365512" y="376754"/>
                    <a:pt x="379482" y="362784"/>
                  </a:cubicBezTo>
                  <a:cubicBezTo>
                    <a:pt x="397262" y="347544"/>
                    <a:pt x="451872" y="358974"/>
                    <a:pt x="463302" y="341194"/>
                  </a:cubicBezTo>
                  <a:cubicBezTo>
                    <a:pt x="474732" y="323414"/>
                    <a:pt x="458222" y="287854"/>
                    <a:pt x="450602" y="261184"/>
                  </a:cubicBezTo>
                  <a:cubicBezTo>
                    <a:pt x="440442" y="228164"/>
                    <a:pt x="434092" y="176094"/>
                    <a:pt x="408692" y="160854"/>
                  </a:cubicBezTo>
                  <a:cubicBezTo>
                    <a:pt x="382022" y="144344"/>
                    <a:pt x="332492" y="151964"/>
                    <a:pt x="293122" y="168474"/>
                  </a:cubicBezTo>
                  <a:cubicBezTo>
                    <a:pt x="239782" y="188794"/>
                    <a:pt x="168662" y="278964"/>
                    <a:pt x="128022" y="301824"/>
                  </a:cubicBezTo>
                  <a:cubicBezTo>
                    <a:pt x="106432" y="313254"/>
                    <a:pt x="92462" y="319604"/>
                    <a:pt x="75952" y="319604"/>
                  </a:cubicBezTo>
                  <a:cubicBezTo>
                    <a:pt x="58172" y="318334"/>
                    <a:pt x="36582" y="308174"/>
                    <a:pt x="25152" y="298014"/>
                  </a:cubicBezTo>
                  <a:cubicBezTo>
                    <a:pt x="14992" y="290394"/>
                    <a:pt x="8642" y="278964"/>
                    <a:pt x="4832" y="267534"/>
                  </a:cubicBezTo>
                  <a:cubicBezTo>
                    <a:pt x="1022" y="256104"/>
                    <a:pt x="-1518" y="242134"/>
                    <a:pt x="1022" y="229434"/>
                  </a:cubicBezTo>
                  <a:cubicBezTo>
                    <a:pt x="4832" y="214194"/>
                    <a:pt x="27692" y="182444"/>
                    <a:pt x="27692" y="182444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5341620" y="7647622"/>
            <a:ext cx="1463040" cy="948690"/>
            <a:chOff x="0" y="0"/>
            <a:chExt cx="1950720" cy="12649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7953" y="50391"/>
              <a:ext cx="1855777" cy="1161224"/>
            </a:xfrm>
            <a:custGeom>
              <a:avLst/>
              <a:gdLst/>
              <a:ahLst/>
              <a:cxnLst/>
              <a:rect r="r" b="b" t="t" l="l"/>
              <a:pathLst>
                <a:path h="1161224" w="1855777">
                  <a:moveTo>
                    <a:pt x="1780847" y="1161189"/>
                  </a:moveTo>
                  <a:cubicBezTo>
                    <a:pt x="1473507" y="1161189"/>
                    <a:pt x="1429057" y="1162459"/>
                    <a:pt x="1376987" y="1149759"/>
                  </a:cubicBezTo>
                  <a:cubicBezTo>
                    <a:pt x="1321107" y="1137059"/>
                    <a:pt x="1280467" y="1115469"/>
                    <a:pt x="1208077" y="1082449"/>
                  </a:cubicBezTo>
                  <a:cubicBezTo>
                    <a:pt x="1068377" y="1017679"/>
                    <a:pt x="708967" y="842419"/>
                    <a:pt x="607367" y="768759"/>
                  </a:cubicBezTo>
                  <a:cubicBezTo>
                    <a:pt x="566727" y="740819"/>
                    <a:pt x="548947" y="728119"/>
                    <a:pt x="532437" y="697639"/>
                  </a:cubicBezTo>
                  <a:cubicBezTo>
                    <a:pt x="512117" y="662079"/>
                    <a:pt x="515927" y="601119"/>
                    <a:pt x="503227" y="561749"/>
                  </a:cubicBezTo>
                  <a:cubicBezTo>
                    <a:pt x="493067" y="529999"/>
                    <a:pt x="485447" y="513489"/>
                    <a:pt x="463857" y="477929"/>
                  </a:cubicBezTo>
                  <a:cubicBezTo>
                    <a:pt x="415597" y="396649"/>
                    <a:pt x="190807" y="118519"/>
                    <a:pt x="195887" y="114709"/>
                  </a:cubicBezTo>
                  <a:cubicBezTo>
                    <a:pt x="197157" y="113439"/>
                    <a:pt x="245417" y="142649"/>
                    <a:pt x="251767" y="171859"/>
                  </a:cubicBezTo>
                  <a:cubicBezTo>
                    <a:pt x="265737" y="231549"/>
                    <a:pt x="192077" y="424589"/>
                    <a:pt x="153977" y="479199"/>
                  </a:cubicBezTo>
                  <a:cubicBezTo>
                    <a:pt x="136197" y="505869"/>
                    <a:pt x="115877" y="519839"/>
                    <a:pt x="95557" y="524919"/>
                  </a:cubicBezTo>
                  <a:cubicBezTo>
                    <a:pt x="79047" y="528729"/>
                    <a:pt x="56187" y="524919"/>
                    <a:pt x="40947" y="514759"/>
                  </a:cubicBezTo>
                  <a:cubicBezTo>
                    <a:pt x="24437" y="503329"/>
                    <a:pt x="9197" y="479199"/>
                    <a:pt x="2847" y="452529"/>
                  </a:cubicBezTo>
                  <a:cubicBezTo>
                    <a:pt x="-6043" y="414429"/>
                    <a:pt x="7927" y="347119"/>
                    <a:pt x="16817" y="301399"/>
                  </a:cubicBezTo>
                  <a:cubicBezTo>
                    <a:pt x="23167" y="262029"/>
                    <a:pt x="29517" y="230279"/>
                    <a:pt x="46027" y="194719"/>
                  </a:cubicBezTo>
                  <a:cubicBezTo>
                    <a:pt x="67617" y="150269"/>
                    <a:pt x="106987" y="81689"/>
                    <a:pt x="142547" y="58829"/>
                  </a:cubicBezTo>
                  <a:cubicBezTo>
                    <a:pt x="166677" y="42319"/>
                    <a:pt x="190807" y="43589"/>
                    <a:pt x="218747" y="39779"/>
                  </a:cubicBezTo>
                  <a:cubicBezTo>
                    <a:pt x="251767" y="35969"/>
                    <a:pt x="282247" y="34699"/>
                    <a:pt x="327967" y="37239"/>
                  </a:cubicBezTo>
                  <a:cubicBezTo>
                    <a:pt x="409247" y="43589"/>
                    <a:pt x="604827" y="63909"/>
                    <a:pt x="660707" y="88039"/>
                  </a:cubicBezTo>
                  <a:cubicBezTo>
                    <a:pt x="683567" y="98199"/>
                    <a:pt x="693727" y="105819"/>
                    <a:pt x="702617" y="122329"/>
                  </a:cubicBezTo>
                  <a:cubicBezTo>
                    <a:pt x="711507" y="141379"/>
                    <a:pt x="716587" y="178209"/>
                    <a:pt x="707697" y="199799"/>
                  </a:cubicBezTo>
                  <a:cubicBezTo>
                    <a:pt x="698807" y="220119"/>
                    <a:pt x="669597" y="244249"/>
                    <a:pt x="646737" y="248059"/>
                  </a:cubicBezTo>
                  <a:cubicBezTo>
                    <a:pt x="623877" y="251869"/>
                    <a:pt x="588317" y="240439"/>
                    <a:pt x="573077" y="223929"/>
                  </a:cubicBezTo>
                  <a:cubicBezTo>
                    <a:pt x="556567" y="207419"/>
                    <a:pt x="547677" y="170589"/>
                    <a:pt x="550217" y="150269"/>
                  </a:cubicBezTo>
                  <a:cubicBezTo>
                    <a:pt x="552757" y="132489"/>
                    <a:pt x="564187" y="114709"/>
                    <a:pt x="576887" y="104549"/>
                  </a:cubicBezTo>
                  <a:cubicBezTo>
                    <a:pt x="589587" y="93119"/>
                    <a:pt x="609907" y="84229"/>
                    <a:pt x="626417" y="82959"/>
                  </a:cubicBezTo>
                  <a:cubicBezTo>
                    <a:pt x="642927" y="81689"/>
                    <a:pt x="663247" y="85499"/>
                    <a:pt x="677217" y="96929"/>
                  </a:cubicBezTo>
                  <a:cubicBezTo>
                    <a:pt x="693727" y="109629"/>
                    <a:pt x="712777" y="143919"/>
                    <a:pt x="715317" y="164239"/>
                  </a:cubicBezTo>
                  <a:cubicBezTo>
                    <a:pt x="716587" y="182019"/>
                    <a:pt x="708967" y="202339"/>
                    <a:pt x="698807" y="215039"/>
                  </a:cubicBezTo>
                  <a:cubicBezTo>
                    <a:pt x="688647" y="229009"/>
                    <a:pt x="675947" y="239169"/>
                    <a:pt x="655627" y="245519"/>
                  </a:cubicBezTo>
                  <a:cubicBezTo>
                    <a:pt x="623877" y="255679"/>
                    <a:pt x="566727" y="249329"/>
                    <a:pt x="517197" y="242979"/>
                  </a:cubicBezTo>
                  <a:cubicBezTo>
                    <a:pt x="458777" y="236629"/>
                    <a:pt x="378767" y="217579"/>
                    <a:pt x="327967" y="202339"/>
                  </a:cubicBezTo>
                  <a:cubicBezTo>
                    <a:pt x="291137" y="192179"/>
                    <a:pt x="259387" y="160429"/>
                    <a:pt x="237797" y="168049"/>
                  </a:cubicBezTo>
                  <a:cubicBezTo>
                    <a:pt x="216207" y="175669"/>
                    <a:pt x="206047" y="207419"/>
                    <a:pt x="193347" y="240439"/>
                  </a:cubicBezTo>
                  <a:cubicBezTo>
                    <a:pt x="173027" y="296319"/>
                    <a:pt x="176837" y="434749"/>
                    <a:pt x="153977" y="479199"/>
                  </a:cubicBezTo>
                  <a:cubicBezTo>
                    <a:pt x="142547" y="500789"/>
                    <a:pt x="129847" y="512219"/>
                    <a:pt x="114607" y="519839"/>
                  </a:cubicBezTo>
                  <a:cubicBezTo>
                    <a:pt x="98097" y="526189"/>
                    <a:pt x="75237" y="528729"/>
                    <a:pt x="58727" y="522379"/>
                  </a:cubicBezTo>
                  <a:cubicBezTo>
                    <a:pt x="38407" y="516029"/>
                    <a:pt x="14277" y="493169"/>
                    <a:pt x="6657" y="471579"/>
                  </a:cubicBezTo>
                  <a:cubicBezTo>
                    <a:pt x="-3503" y="444909"/>
                    <a:pt x="4117" y="402999"/>
                    <a:pt x="15547" y="371249"/>
                  </a:cubicBezTo>
                  <a:cubicBezTo>
                    <a:pt x="26977" y="336959"/>
                    <a:pt x="58727" y="312829"/>
                    <a:pt x="76507" y="272189"/>
                  </a:cubicBezTo>
                  <a:cubicBezTo>
                    <a:pt x="98097" y="220119"/>
                    <a:pt x="90477" y="123599"/>
                    <a:pt x="123497" y="77879"/>
                  </a:cubicBezTo>
                  <a:cubicBezTo>
                    <a:pt x="152707" y="38509"/>
                    <a:pt x="211127" y="-4671"/>
                    <a:pt x="251767" y="409"/>
                  </a:cubicBezTo>
                  <a:cubicBezTo>
                    <a:pt x="297487" y="6759"/>
                    <a:pt x="333047" y="76609"/>
                    <a:pt x="378767" y="131219"/>
                  </a:cubicBezTo>
                  <a:cubicBezTo>
                    <a:pt x="443537" y="206149"/>
                    <a:pt x="547677" y="340769"/>
                    <a:pt x="593397" y="416969"/>
                  </a:cubicBezTo>
                  <a:cubicBezTo>
                    <a:pt x="620067" y="462689"/>
                    <a:pt x="634037" y="495709"/>
                    <a:pt x="645467" y="533809"/>
                  </a:cubicBezTo>
                  <a:cubicBezTo>
                    <a:pt x="655627" y="570639"/>
                    <a:pt x="640387" y="611279"/>
                    <a:pt x="660707" y="641759"/>
                  </a:cubicBezTo>
                  <a:cubicBezTo>
                    <a:pt x="688647" y="683669"/>
                    <a:pt x="759767" y="705259"/>
                    <a:pt x="829617" y="743359"/>
                  </a:cubicBezTo>
                  <a:cubicBezTo>
                    <a:pt x="938837" y="800509"/>
                    <a:pt x="1150927" y="902109"/>
                    <a:pt x="1257607" y="945289"/>
                  </a:cubicBezTo>
                  <a:cubicBezTo>
                    <a:pt x="1319837" y="970689"/>
                    <a:pt x="1345237" y="983389"/>
                    <a:pt x="1408737" y="994819"/>
                  </a:cubicBezTo>
                  <a:cubicBezTo>
                    <a:pt x="1510337" y="1015139"/>
                    <a:pt x="1756717" y="989739"/>
                    <a:pt x="1816407" y="1018949"/>
                  </a:cubicBezTo>
                  <a:cubicBezTo>
                    <a:pt x="1837997" y="1029109"/>
                    <a:pt x="1845617" y="1043079"/>
                    <a:pt x="1851967" y="1059589"/>
                  </a:cubicBezTo>
                  <a:cubicBezTo>
                    <a:pt x="1857047" y="1074829"/>
                    <a:pt x="1857047" y="1096419"/>
                    <a:pt x="1851967" y="1112929"/>
                  </a:cubicBezTo>
                  <a:cubicBezTo>
                    <a:pt x="1845617" y="1128169"/>
                    <a:pt x="1829107" y="1144679"/>
                    <a:pt x="1816407" y="1152299"/>
                  </a:cubicBezTo>
                  <a:cubicBezTo>
                    <a:pt x="1804977" y="1158649"/>
                    <a:pt x="1780847" y="1161189"/>
                    <a:pt x="1780847" y="1161189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6661785" y="8234362"/>
            <a:ext cx="461010" cy="1036320"/>
            <a:chOff x="0" y="0"/>
            <a:chExt cx="614680" cy="13817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959" y="50153"/>
              <a:ext cx="528765" cy="1280185"/>
            </a:xfrm>
            <a:custGeom>
              <a:avLst/>
              <a:gdLst/>
              <a:ahLst/>
              <a:cxnLst/>
              <a:rect r="r" b="b" t="t" l="l"/>
              <a:pathLst>
                <a:path h="1280185" w="528765">
                  <a:moveTo>
                    <a:pt x="231711" y="74307"/>
                  </a:moveTo>
                  <a:cubicBezTo>
                    <a:pt x="220281" y="375297"/>
                    <a:pt x="187261" y="451497"/>
                    <a:pt x="175831" y="534047"/>
                  </a:cubicBezTo>
                  <a:cubicBezTo>
                    <a:pt x="163131" y="620407"/>
                    <a:pt x="170751" y="746137"/>
                    <a:pt x="161861" y="803287"/>
                  </a:cubicBezTo>
                  <a:cubicBezTo>
                    <a:pt x="158051" y="831227"/>
                    <a:pt x="155511" y="846467"/>
                    <a:pt x="147891" y="864247"/>
                  </a:cubicBezTo>
                  <a:cubicBezTo>
                    <a:pt x="140271" y="880757"/>
                    <a:pt x="131381" y="898537"/>
                    <a:pt x="117411" y="907427"/>
                  </a:cubicBezTo>
                  <a:cubicBezTo>
                    <a:pt x="103441" y="916317"/>
                    <a:pt x="81851" y="920127"/>
                    <a:pt x="66611" y="918857"/>
                  </a:cubicBezTo>
                  <a:cubicBezTo>
                    <a:pt x="53911" y="918857"/>
                    <a:pt x="42481" y="913777"/>
                    <a:pt x="33591" y="906157"/>
                  </a:cubicBezTo>
                  <a:cubicBezTo>
                    <a:pt x="20891" y="897267"/>
                    <a:pt x="8191" y="874407"/>
                    <a:pt x="4381" y="862977"/>
                  </a:cubicBezTo>
                  <a:cubicBezTo>
                    <a:pt x="1841" y="855357"/>
                    <a:pt x="-1969" y="851547"/>
                    <a:pt x="1841" y="845197"/>
                  </a:cubicBezTo>
                  <a:cubicBezTo>
                    <a:pt x="10731" y="827417"/>
                    <a:pt x="71691" y="790587"/>
                    <a:pt x="121221" y="777887"/>
                  </a:cubicBezTo>
                  <a:cubicBezTo>
                    <a:pt x="191071" y="760107"/>
                    <a:pt x="362521" y="810907"/>
                    <a:pt x="385381" y="780427"/>
                  </a:cubicBezTo>
                  <a:cubicBezTo>
                    <a:pt x="398081" y="761377"/>
                    <a:pt x="356171" y="713117"/>
                    <a:pt x="354901" y="690257"/>
                  </a:cubicBezTo>
                  <a:cubicBezTo>
                    <a:pt x="354901" y="676287"/>
                    <a:pt x="357441" y="664857"/>
                    <a:pt x="365061" y="654697"/>
                  </a:cubicBezTo>
                  <a:cubicBezTo>
                    <a:pt x="373951" y="640727"/>
                    <a:pt x="390461" y="622947"/>
                    <a:pt x="408241" y="617867"/>
                  </a:cubicBezTo>
                  <a:cubicBezTo>
                    <a:pt x="427291" y="612787"/>
                    <a:pt x="462851" y="616597"/>
                    <a:pt x="479361" y="629297"/>
                  </a:cubicBezTo>
                  <a:cubicBezTo>
                    <a:pt x="497141" y="641997"/>
                    <a:pt x="504761" y="661047"/>
                    <a:pt x="512381" y="694067"/>
                  </a:cubicBezTo>
                  <a:cubicBezTo>
                    <a:pt x="532701" y="782967"/>
                    <a:pt x="535241" y="1111897"/>
                    <a:pt x="513651" y="1199527"/>
                  </a:cubicBezTo>
                  <a:cubicBezTo>
                    <a:pt x="506031" y="1233817"/>
                    <a:pt x="497141" y="1254137"/>
                    <a:pt x="479361" y="1266837"/>
                  </a:cubicBezTo>
                  <a:cubicBezTo>
                    <a:pt x="460311" y="1278267"/>
                    <a:pt x="424751" y="1282077"/>
                    <a:pt x="404431" y="1274457"/>
                  </a:cubicBezTo>
                  <a:cubicBezTo>
                    <a:pt x="384111" y="1266837"/>
                    <a:pt x="359981" y="1238897"/>
                    <a:pt x="356171" y="1217307"/>
                  </a:cubicBezTo>
                  <a:cubicBezTo>
                    <a:pt x="351091" y="1195717"/>
                    <a:pt x="359981" y="1161427"/>
                    <a:pt x="375221" y="1144917"/>
                  </a:cubicBezTo>
                  <a:cubicBezTo>
                    <a:pt x="390461" y="1129677"/>
                    <a:pt x="424751" y="1116977"/>
                    <a:pt x="446341" y="1120787"/>
                  </a:cubicBezTo>
                  <a:cubicBezTo>
                    <a:pt x="469201" y="1124597"/>
                    <a:pt x="497141" y="1146187"/>
                    <a:pt x="506031" y="1166507"/>
                  </a:cubicBezTo>
                  <a:cubicBezTo>
                    <a:pt x="516191" y="1186827"/>
                    <a:pt x="513651" y="1222387"/>
                    <a:pt x="502221" y="1241437"/>
                  </a:cubicBezTo>
                  <a:cubicBezTo>
                    <a:pt x="490791" y="1260487"/>
                    <a:pt x="459041" y="1276997"/>
                    <a:pt x="438721" y="1279537"/>
                  </a:cubicBezTo>
                  <a:cubicBezTo>
                    <a:pt x="420941" y="1282077"/>
                    <a:pt x="401891" y="1276997"/>
                    <a:pt x="389191" y="1266837"/>
                  </a:cubicBezTo>
                  <a:cubicBezTo>
                    <a:pt x="372681" y="1252867"/>
                    <a:pt x="362521" y="1233817"/>
                    <a:pt x="353631" y="1199527"/>
                  </a:cubicBezTo>
                  <a:cubicBezTo>
                    <a:pt x="332041" y="1109357"/>
                    <a:pt x="324421" y="753757"/>
                    <a:pt x="357441" y="671207"/>
                  </a:cubicBezTo>
                  <a:cubicBezTo>
                    <a:pt x="370141" y="640727"/>
                    <a:pt x="386651" y="625487"/>
                    <a:pt x="408241" y="617867"/>
                  </a:cubicBezTo>
                  <a:cubicBezTo>
                    <a:pt x="428561" y="611517"/>
                    <a:pt x="462851" y="616597"/>
                    <a:pt x="479361" y="629297"/>
                  </a:cubicBezTo>
                  <a:cubicBezTo>
                    <a:pt x="497141" y="641997"/>
                    <a:pt x="507301" y="666127"/>
                    <a:pt x="512381" y="694067"/>
                  </a:cubicBezTo>
                  <a:cubicBezTo>
                    <a:pt x="520001" y="741057"/>
                    <a:pt x="513651" y="849007"/>
                    <a:pt x="484441" y="887107"/>
                  </a:cubicBezTo>
                  <a:cubicBezTo>
                    <a:pt x="462851" y="916317"/>
                    <a:pt x="427291" y="921397"/>
                    <a:pt x="384111" y="930287"/>
                  </a:cubicBezTo>
                  <a:cubicBezTo>
                    <a:pt x="314261" y="944257"/>
                    <a:pt x="113601" y="954417"/>
                    <a:pt x="98361" y="925207"/>
                  </a:cubicBezTo>
                  <a:cubicBezTo>
                    <a:pt x="89471" y="907427"/>
                    <a:pt x="147891" y="845197"/>
                    <a:pt x="150431" y="846467"/>
                  </a:cubicBezTo>
                  <a:cubicBezTo>
                    <a:pt x="151701" y="847737"/>
                    <a:pt x="141541" y="883297"/>
                    <a:pt x="131381" y="895997"/>
                  </a:cubicBezTo>
                  <a:cubicBezTo>
                    <a:pt x="119951" y="907427"/>
                    <a:pt x="100901" y="917587"/>
                    <a:pt x="84391" y="918857"/>
                  </a:cubicBezTo>
                  <a:cubicBezTo>
                    <a:pt x="67881" y="921397"/>
                    <a:pt x="46291" y="916317"/>
                    <a:pt x="33591" y="906157"/>
                  </a:cubicBezTo>
                  <a:cubicBezTo>
                    <a:pt x="19621" y="897267"/>
                    <a:pt x="9461" y="885837"/>
                    <a:pt x="4381" y="862977"/>
                  </a:cubicBezTo>
                  <a:cubicBezTo>
                    <a:pt x="-12129" y="802017"/>
                    <a:pt x="22161" y="607707"/>
                    <a:pt x="38671" y="504837"/>
                  </a:cubicBezTo>
                  <a:cubicBezTo>
                    <a:pt x="51371" y="424827"/>
                    <a:pt x="78041" y="367677"/>
                    <a:pt x="86931" y="295287"/>
                  </a:cubicBezTo>
                  <a:cubicBezTo>
                    <a:pt x="94551" y="219087"/>
                    <a:pt x="71691" y="102247"/>
                    <a:pt x="85661" y="56527"/>
                  </a:cubicBezTo>
                  <a:cubicBezTo>
                    <a:pt x="93281" y="33667"/>
                    <a:pt x="102171" y="22237"/>
                    <a:pt x="116141" y="13347"/>
                  </a:cubicBezTo>
                  <a:cubicBezTo>
                    <a:pt x="128841" y="3187"/>
                    <a:pt x="150431" y="-1893"/>
                    <a:pt x="166941" y="647"/>
                  </a:cubicBezTo>
                  <a:cubicBezTo>
                    <a:pt x="183451" y="1917"/>
                    <a:pt x="202501" y="12077"/>
                    <a:pt x="213931" y="24777"/>
                  </a:cubicBezTo>
                  <a:cubicBezTo>
                    <a:pt x="224091" y="37477"/>
                    <a:pt x="231711" y="74307"/>
                    <a:pt x="231711" y="74307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874129" y="6494941"/>
            <a:ext cx="6924778" cy="3640768"/>
          </a:xfrm>
          <a:custGeom>
            <a:avLst/>
            <a:gdLst/>
            <a:ahLst/>
            <a:cxnLst/>
            <a:rect r="r" b="b" t="t" l="l"/>
            <a:pathLst>
              <a:path h="3640768" w="6924778">
                <a:moveTo>
                  <a:pt x="0" y="0"/>
                </a:moveTo>
                <a:lnTo>
                  <a:pt x="6924778" y="0"/>
                </a:lnTo>
                <a:lnTo>
                  <a:pt x="6924778" y="3640768"/>
                </a:lnTo>
                <a:lnTo>
                  <a:pt x="0" y="3640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683857" y="9218"/>
            <a:ext cx="8442514" cy="1811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Задай запитання до кожної картинки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20452" y="2307530"/>
            <a:ext cx="8169325" cy="2735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наприклад:</a:t>
            </a:r>
          </a:p>
          <a:p>
            <a:pPr algn="ctr">
              <a:lnSpc>
                <a:spcPts val="7279"/>
              </a:lnSpc>
            </a:pP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У тебе є курка?</a:t>
            </a:r>
          </a:p>
          <a:p>
            <a:pPr algn="ctr">
              <a:lnSpc>
                <a:spcPts val="7279"/>
              </a:lnSpc>
            </a:pPr>
            <a:r>
              <a:rPr lang="en-US" b="true" sz="5199" i="true" u="sng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Have </a:t>
            </a: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you </a:t>
            </a:r>
            <a:r>
              <a:rPr lang="en-US" b="true" sz="5199" i="true" u="sng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got any</a:t>
            </a: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b="true" sz="5199" u="sng">
                <a:solidFill>
                  <a:srgbClr val="FF3131"/>
                </a:solidFill>
                <a:latin typeface="PT Serif Bold"/>
                <a:ea typeface="PT Serif Bold"/>
                <a:cs typeface="PT Serif Bold"/>
                <a:sym typeface="PT Serif Bold"/>
              </a:rPr>
              <a:t>chicken</a:t>
            </a: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226030" y="5468359"/>
            <a:ext cx="7188845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Будова запитання “?”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1120833" cy="4872838"/>
          </a:xfrm>
          <a:custGeom>
            <a:avLst/>
            <a:gdLst/>
            <a:ahLst/>
            <a:cxnLst/>
            <a:rect r="r" b="b" t="t" l="l"/>
            <a:pathLst>
              <a:path h="4872838" w="11120833">
                <a:moveTo>
                  <a:pt x="0" y="0"/>
                </a:moveTo>
                <a:lnTo>
                  <a:pt x="11120833" y="0"/>
                </a:lnTo>
                <a:lnTo>
                  <a:pt x="11120833" y="4872838"/>
                </a:lnTo>
                <a:lnTo>
                  <a:pt x="0" y="4872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69393" y="3603308"/>
            <a:ext cx="4902518" cy="1840230"/>
            <a:chOff x="0" y="0"/>
            <a:chExt cx="6536690" cy="24536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0435" y="46019"/>
              <a:ext cx="6437499" cy="2358320"/>
            </a:xfrm>
            <a:custGeom>
              <a:avLst/>
              <a:gdLst/>
              <a:ahLst/>
              <a:cxnLst/>
              <a:rect r="r" b="b" t="t" l="l"/>
              <a:pathLst>
                <a:path h="2358320" w="6437499">
                  <a:moveTo>
                    <a:pt x="2812145" y="200361"/>
                  </a:moveTo>
                  <a:cubicBezTo>
                    <a:pt x="2616565" y="147021"/>
                    <a:pt x="2567035" y="129241"/>
                    <a:pt x="2456545" y="138131"/>
                  </a:cubicBezTo>
                  <a:cubicBezTo>
                    <a:pt x="2122535" y="167341"/>
                    <a:pt x="823325" y="567391"/>
                    <a:pt x="477885" y="681691"/>
                  </a:cubicBezTo>
                  <a:cubicBezTo>
                    <a:pt x="353425" y="722331"/>
                    <a:pt x="282305" y="749001"/>
                    <a:pt x="226425" y="778211"/>
                  </a:cubicBezTo>
                  <a:cubicBezTo>
                    <a:pt x="197215" y="794721"/>
                    <a:pt x="171815" y="793451"/>
                    <a:pt x="161655" y="822661"/>
                  </a:cubicBezTo>
                  <a:cubicBezTo>
                    <a:pt x="134985" y="898861"/>
                    <a:pt x="272145" y="1202391"/>
                    <a:pt x="325485" y="1342091"/>
                  </a:cubicBezTo>
                  <a:cubicBezTo>
                    <a:pt x="363585" y="1439881"/>
                    <a:pt x="390255" y="1505921"/>
                    <a:pt x="435975" y="1585931"/>
                  </a:cubicBezTo>
                  <a:cubicBezTo>
                    <a:pt x="484235" y="1671021"/>
                    <a:pt x="541385" y="1768811"/>
                    <a:pt x="611235" y="1837391"/>
                  </a:cubicBezTo>
                  <a:cubicBezTo>
                    <a:pt x="678545" y="1904701"/>
                    <a:pt x="753475" y="1952961"/>
                    <a:pt x="847455" y="1998681"/>
                  </a:cubicBezTo>
                  <a:cubicBezTo>
                    <a:pt x="961755" y="2054561"/>
                    <a:pt x="1115425" y="2095201"/>
                    <a:pt x="1255125" y="2130761"/>
                  </a:cubicBezTo>
                  <a:cubicBezTo>
                    <a:pt x="1398635" y="2167591"/>
                    <a:pt x="1545955" y="2196801"/>
                    <a:pt x="1698355" y="2214581"/>
                  </a:cubicBezTo>
                  <a:cubicBezTo>
                    <a:pt x="1860915" y="2233631"/>
                    <a:pt x="2014585" y="2231091"/>
                    <a:pt x="2201275" y="2236171"/>
                  </a:cubicBezTo>
                  <a:cubicBezTo>
                    <a:pt x="2436225" y="2241251"/>
                    <a:pt x="2801985" y="2245061"/>
                    <a:pt x="2997565" y="2241251"/>
                  </a:cubicBezTo>
                  <a:cubicBezTo>
                    <a:pt x="3111865" y="2238711"/>
                    <a:pt x="3181715" y="2237441"/>
                    <a:pt x="3269345" y="2228551"/>
                  </a:cubicBezTo>
                  <a:cubicBezTo>
                    <a:pt x="3351895" y="2218391"/>
                    <a:pt x="3401425" y="2209501"/>
                    <a:pt x="3510645" y="2184101"/>
                  </a:cubicBezTo>
                  <a:cubicBezTo>
                    <a:pt x="3754485" y="2125681"/>
                    <a:pt x="4357735" y="1959311"/>
                    <a:pt x="4671425" y="1838661"/>
                  </a:cubicBezTo>
                  <a:cubicBezTo>
                    <a:pt x="4896215" y="1751031"/>
                    <a:pt x="5040995" y="1671021"/>
                    <a:pt x="5231495" y="1568151"/>
                  </a:cubicBezTo>
                  <a:cubicBezTo>
                    <a:pt x="5443585" y="1453851"/>
                    <a:pt x="5721715" y="1282401"/>
                    <a:pt x="5883005" y="1178261"/>
                  </a:cubicBezTo>
                  <a:cubicBezTo>
                    <a:pt x="5982065" y="1113491"/>
                    <a:pt x="6053185" y="1080471"/>
                    <a:pt x="6117955" y="1014431"/>
                  </a:cubicBezTo>
                  <a:cubicBezTo>
                    <a:pt x="6181455" y="949661"/>
                    <a:pt x="6246225" y="855681"/>
                    <a:pt x="6270355" y="790911"/>
                  </a:cubicBezTo>
                  <a:cubicBezTo>
                    <a:pt x="6285595" y="750271"/>
                    <a:pt x="6294485" y="714711"/>
                    <a:pt x="6281785" y="681691"/>
                  </a:cubicBezTo>
                  <a:cubicBezTo>
                    <a:pt x="6269085" y="644861"/>
                    <a:pt x="6219555" y="613111"/>
                    <a:pt x="6183995" y="586441"/>
                  </a:cubicBezTo>
                  <a:cubicBezTo>
                    <a:pt x="6150975" y="561041"/>
                    <a:pt x="6117955" y="541991"/>
                    <a:pt x="6077315" y="522941"/>
                  </a:cubicBezTo>
                  <a:cubicBezTo>
                    <a:pt x="6029055" y="501351"/>
                    <a:pt x="5979525" y="489921"/>
                    <a:pt x="5910945" y="472141"/>
                  </a:cubicBezTo>
                  <a:cubicBezTo>
                    <a:pt x="5802995" y="441661"/>
                    <a:pt x="5625195" y="393401"/>
                    <a:pt x="5488035" y="371811"/>
                  </a:cubicBezTo>
                  <a:cubicBezTo>
                    <a:pt x="5358495" y="351491"/>
                    <a:pt x="5283565" y="348951"/>
                    <a:pt x="5107035" y="341331"/>
                  </a:cubicBezTo>
                  <a:cubicBezTo>
                    <a:pt x="4704445" y="326091"/>
                    <a:pt x="3368405" y="362921"/>
                    <a:pt x="3118215" y="342601"/>
                  </a:cubicBezTo>
                  <a:cubicBezTo>
                    <a:pt x="3059795" y="338791"/>
                    <a:pt x="3048365" y="334981"/>
                    <a:pt x="3010265" y="326091"/>
                  </a:cubicBezTo>
                  <a:cubicBezTo>
                    <a:pt x="2967085" y="315931"/>
                    <a:pt x="2897235" y="305771"/>
                    <a:pt x="2873105" y="281641"/>
                  </a:cubicBezTo>
                  <a:cubicBezTo>
                    <a:pt x="2856595" y="265131"/>
                    <a:pt x="2848975" y="237191"/>
                    <a:pt x="2852785" y="216871"/>
                  </a:cubicBezTo>
                  <a:cubicBezTo>
                    <a:pt x="2855325" y="197821"/>
                    <a:pt x="2875645" y="172421"/>
                    <a:pt x="2893425" y="163531"/>
                  </a:cubicBezTo>
                  <a:cubicBezTo>
                    <a:pt x="2912475" y="155911"/>
                    <a:pt x="2944225" y="159721"/>
                    <a:pt x="2960735" y="168611"/>
                  </a:cubicBezTo>
                  <a:cubicBezTo>
                    <a:pt x="2974705" y="174961"/>
                    <a:pt x="2984865" y="190201"/>
                    <a:pt x="2991215" y="204171"/>
                  </a:cubicBezTo>
                  <a:cubicBezTo>
                    <a:pt x="2996295" y="218141"/>
                    <a:pt x="2997565" y="235921"/>
                    <a:pt x="2992485" y="249891"/>
                  </a:cubicBezTo>
                  <a:cubicBezTo>
                    <a:pt x="2986135" y="267671"/>
                    <a:pt x="2964545" y="291801"/>
                    <a:pt x="2945495" y="298151"/>
                  </a:cubicBezTo>
                  <a:cubicBezTo>
                    <a:pt x="2926445" y="304501"/>
                    <a:pt x="2894695" y="299421"/>
                    <a:pt x="2879455" y="286721"/>
                  </a:cubicBezTo>
                  <a:cubicBezTo>
                    <a:pt x="2862945" y="274021"/>
                    <a:pt x="2851515" y="243541"/>
                    <a:pt x="2851515" y="224491"/>
                  </a:cubicBezTo>
                  <a:cubicBezTo>
                    <a:pt x="2851515" y="209251"/>
                    <a:pt x="2859135" y="194011"/>
                    <a:pt x="2869295" y="182581"/>
                  </a:cubicBezTo>
                  <a:cubicBezTo>
                    <a:pt x="2878185" y="171151"/>
                    <a:pt x="2889615" y="162261"/>
                    <a:pt x="2908665" y="159721"/>
                  </a:cubicBezTo>
                  <a:cubicBezTo>
                    <a:pt x="2950575" y="153371"/>
                    <a:pt x="3011535" y="195281"/>
                    <a:pt x="3119485" y="207981"/>
                  </a:cubicBezTo>
                  <a:cubicBezTo>
                    <a:pt x="3463655" y="249891"/>
                    <a:pt x="4964795" y="211791"/>
                    <a:pt x="5306425" y="230841"/>
                  </a:cubicBezTo>
                  <a:cubicBezTo>
                    <a:pt x="5411835" y="235921"/>
                    <a:pt x="5432155" y="237191"/>
                    <a:pt x="5513435" y="249891"/>
                  </a:cubicBezTo>
                  <a:cubicBezTo>
                    <a:pt x="5632815" y="268941"/>
                    <a:pt x="5833475" y="314661"/>
                    <a:pt x="5950315" y="343871"/>
                  </a:cubicBezTo>
                  <a:cubicBezTo>
                    <a:pt x="6029055" y="364191"/>
                    <a:pt x="6088745" y="378161"/>
                    <a:pt x="6145895" y="401021"/>
                  </a:cubicBezTo>
                  <a:cubicBezTo>
                    <a:pt x="6192885" y="421341"/>
                    <a:pt x="6230985" y="442931"/>
                    <a:pt x="6269085" y="469601"/>
                  </a:cubicBezTo>
                  <a:cubicBezTo>
                    <a:pt x="6307185" y="493731"/>
                    <a:pt x="6347825" y="519131"/>
                    <a:pt x="6374495" y="552151"/>
                  </a:cubicBezTo>
                  <a:cubicBezTo>
                    <a:pt x="6399895" y="582631"/>
                    <a:pt x="6417675" y="624541"/>
                    <a:pt x="6427835" y="660101"/>
                  </a:cubicBezTo>
                  <a:cubicBezTo>
                    <a:pt x="6435455" y="689311"/>
                    <a:pt x="6440535" y="717251"/>
                    <a:pt x="6435455" y="749001"/>
                  </a:cubicBezTo>
                  <a:cubicBezTo>
                    <a:pt x="6430375" y="788371"/>
                    <a:pt x="6408785" y="830281"/>
                    <a:pt x="6384655" y="874731"/>
                  </a:cubicBezTo>
                  <a:cubicBezTo>
                    <a:pt x="6355445" y="931881"/>
                    <a:pt x="6299565" y="1013161"/>
                    <a:pt x="6262735" y="1057611"/>
                  </a:cubicBezTo>
                  <a:cubicBezTo>
                    <a:pt x="6237335" y="1088091"/>
                    <a:pt x="6223365" y="1100791"/>
                    <a:pt x="6191615" y="1127461"/>
                  </a:cubicBezTo>
                  <a:cubicBezTo>
                    <a:pt x="6135735" y="1171911"/>
                    <a:pt x="6026515" y="1241761"/>
                    <a:pt x="5947775" y="1288751"/>
                  </a:cubicBezTo>
                  <a:cubicBezTo>
                    <a:pt x="5880465" y="1330661"/>
                    <a:pt x="5819505" y="1354791"/>
                    <a:pt x="5749655" y="1396701"/>
                  </a:cubicBezTo>
                  <a:cubicBezTo>
                    <a:pt x="5669645" y="1444961"/>
                    <a:pt x="5584555" y="1513541"/>
                    <a:pt x="5494385" y="1569421"/>
                  </a:cubicBezTo>
                  <a:cubicBezTo>
                    <a:pt x="5397865" y="1629111"/>
                    <a:pt x="5302615" y="1682451"/>
                    <a:pt x="5188315" y="1739601"/>
                  </a:cubicBezTo>
                  <a:cubicBezTo>
                    <a:pt x="5047345" y="1809451"/>
                    <a:pt x="4905105" y="1876761"/>
                    <a:pt x="4706985" y="1949151"/>
                  </a:cubicBezTo>
                  <a:cubicBezTo>
                    <a:pt x="4404725" y="2059641"/>
                    <a:pt x="3782425" y="2237441"/>
                    <a:pt x="3530965" y="2297131"/>
                  </a:cubicBezTo>
                  <a:cubicBezTo>
                    <a:pt x="3415395" y="2323801"/>
                    <a:pt x="3362055" y="2332691"/>
                    <a:pt x="3274425" y="2342851"/>
                  </a:cubicBezTo>
                  <a:cubicBezTo>
                    <a:pt x="3184255" y="2353011"/>
                    <a:pt x="3114405" y="2353011"/>
                    <a:pt x="2997565" y="2355551"/>
                  </a:cubicBezTo>
                  <a:cubicBezTo>
                    <a:pt x="2800715" y="2360631"/>
                    <a:pt x="2436225" y="2358091"/>
                    <a:pt x="2198735" y="2353011"/>
                  </a:cubicBezTo>
                  <a:cubicBezTo>
                    <a:pt x="2008235" y="2347931"/>
                    <a:pt x="1849485" y="2350471"/>
                    <a:pt x="1681845" y="2332691"/>
                  </a:cubicBezTo>
                  <a:cubicBezTo>
                    <a:pt x="1521825" y="2314911"/>
                    <a:pt x="1369425" y="2285701"/>
                    <a:pt x="1218295" y="2248871"/>
                  </a:cubicBezTo>
                  <a:cubicBezTo>
                    <a:pt x="1068435" y="2212041"/>
                    <a:pt x="871585" y="2151081"/>
                    <a:pt x="781415" y="2110441"/>
                  </a:cubicBezTo>
                  <a:cubicBezTo>
                    <a:pt x="738235" y="2090121"/>
                    <a:pt x="725535" y="2078691"/>
                    <a:pt x="691245" y="2054561"/>
                  </a:cubicBezTo>
                  <a:cubicBezTo>
                    <a:pt x="640445" y="2020271"/>
                    <a:pt x="561705" y="1959311"/>
                    <a:pt x="515985" y="1912321"/>
                  </a:cubicBezTo>
                  <a:cubicBezTo>
                    <a:pt x="479155" y="1875491"/>
                    <a:pt x="458835" y="1842471"/>
                    <a:pt x="429625" y="1801831"/>
                  </a:cubicBezTo>
                  <a:cubicBezTo>
                    <a:pt x="395335" y="1752301"/>
                    <a:pt x="358505" y="1698961"/>
                    <a:pt x="324215" y="1638001"/>
                  </a:cubicBezTo>
                  <a:cubicBezTo>
                    <a:pt x="283575" y="1565611"/>
                    <a:pt x="251825" y="1489411"/>
                    <a:pt x="208645" y="1391621"/>
                  </a:cubicBezTo>
                  <a:cubicBezTo>
                    <a:pt x="147685" y="1251921"/>
                    <a:pt x="-8525" y="996651"/>
                    <a:pt x="365" y="876001"/>
                  </a:cubicBezTo>
                  <a:cubicBezTo>
                    <a:pt x="5445" y="806151"/>
                    <a:pt x="60055" y="752811"/>
                    <a:pt x="95615" y="717251"/>
                  </a:cubicBezTo>
                  <a:cubicBezTo>
                    <a:pt x="121015" y="690581"/>
                    <a:pt x="142605" y="685501"/>
                    <a:pt x="179435" y="667721"/>
                  </a:cubicBezTo>
                  <a:cubicBezTo>
                    <a:pt x="242935" y="637241"/>
                    <a:pt x="315325" y="609301"/>
                    <a:pt x="447405" y="564851"/>
                  </a:cubicBezTo>
                  <a:cubicBezTo>
                    <a:pt x="804275" y="448011"/>
                    <a:pt x="2191115" y="37801"/>
                    <a:pt x="2459085" y="4781"/>
                  </a:cubicBezTo>
                  <a:cubicBezTo>
                    <a:pt x="2523855" y="-4109"/>
                    <a:pt x="2532745" y="971"/>
                    <a:pt x="2582275" y="7321"/>
                  </a:cubicBezTo>
                  <a:cubicBezTo>
                    <a:pt x="2657205" y="18751"/>
                    <a:pt x="2819765" y="53041"/>
                    <a:pt x="2864215" y="82251"/>
                  </a:cubicBezTo>
                  <a:cubicBezTo>
                    <a:pt x="2881995" y="93681"/>
                    <a:pt x="2888345" y="103841"/>
                    <a:pt x="2893425" y="117811"/>
                  </a:cubicBezTo>
                  <a:cubicBezTo>
                    <a:pt x="2897235" y="131781"/>
                    <a:pt x="2897235" y="150831"/>
                    <a:pt x="2890885" y="163531"/>
                  </a:cubicBezTo>
                  <a:cubicBezTo>
                    <a:pt x="2885805" y="177501"/>
                    <a:pt x="2871835" y="191471"/>
                    <a:pt x="2859135" y="196551"/>
                  </a:cubicBezTo>
                  <a:cubicBezTo>
                    <a:pt x="2845165" y="202901"/>
                    <a:pt x="2812145" y="200361"/>
                    <a:pt x="2812145" y="200361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1268075" y="2690812"/>
            <a:ext cx="1564958" cy="1290638"/>
            <a:chOff x="0" y="0"/>
            <a:chExt cx="2086610" cy="17208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9520" y="50403"/>
              <a:ext cx="1986290" cy="1620580"/>
            </a:xfrm>
            <a:custGeom>
              <a:avLst/>
              <a:gdLst/>
              <a:ahLst/>
              <a:cxnLst/>
              <a:rect r="r" b="b" t="t" l="l"/>
              <a:pathLst>
                <a:path h="1620580" w="1986290">
                  <a:moveTo>
                    <a:pt x="29220" y="1502807"/>
                  </a:moveTo>
                  <a:cubicBezTo>
                    <a:pt x="1304300" y="705247"/>
                    <a:pt x="1353830" y="664607"/>
                    <a:pt x="1440190" y="584597"/>
                  </a:cubicBezTo>
                  <a:cubicBezTo>
                    <a:pt x="1541790" y="493157"/>
                    <a:pt x="1667520" y="367427"/>
                    <a:pt x="1744990" y="263287"/>
                  </a:cubicBezTo>
                  <a:cubicBezTo>
                    <a:pt x="1808490" y="178197"/>
                    <a:pt x="1849130" y="42307"/>
                    <a:pt x="1887230" y="11827"/>
                  </a:cubicBezTo>
                  <a:cubicBezTo>
                    <a:pt x="1901200" y="397"/>
                    <a:pt x="1912630" y="-873"/>
                    <a:pt x="1925330" y="397"/>
                  </a:cubicBezTo>
                  <a:cubicBezTo>
                    <a:pt x="1941840" y="2937"/>
                    <a:pt x="1967240" y="14367"/>
                    <a:pt x="1976130" y="29607"/>
                  </a:cubicBezTo>
                  <a:cubicBezTo>
                    <a:pt x="1985020" y="43577"/>
                    <a:pt x="1987560" y="71517"/>
                    <a:pt x="1981210" y="88027"/>
                  </a:cubicBezTo>
                  <a:cubicBezTo>
                    <a:pt x="1973590" y="103267"/>
                    <a:pt x="1952000" y="121047"/>
                    <a:pt x="1935490" y="123587"/>
                  </a:cubicBezTo>
                  <a:cubicBezTo>
                    <a:pt x="1917710" y="127397"/>
                    <a:pt x="1891040" y="118507"/>
                    <a:pt x="1879610" y="107077"/>
                  </a:cubicBezTo>
                  <a:cubicBezTo>
                    <a:pt x="1866910" y="94377"/>
                    <a:pt x="1859290" y="67707"/>
                    <a:pt x="1861830" y="51197"/>
                  </a:cubicBezTo>
                  <a:cubicBezTo>
                    <a:pt x="1865640" y="33417"/>
                    <a:pt x="1884690" y="13097"/>
                    <a:pt x="1898660" y="5477"/>
                  </a:cubicBezTo>
                  <a:cubicBezTo>
                    <a:pt x="1911360" y="-873"/>
                    <a:pt x="1926600" y="-873"/>
                    <a:pt x="1939300" y="2937"/>
                  </a:cubicBezTo>
                  <a:cubicBezTo>
                    <a:pt x="1950730" y="5477"/>
                    <a:pt x="1964700" y="14367"/>
                    <a:pt x="1972320" y="24527"/>
                  </a:cubicBezTo>
                  <a:cubicBezTo>
                    <a:pt x="1979940" y="33417"/>
                    <a:pt x="1985020" y="46117"/>
                    <a:pt x="1986290" y="61357"/>
                  </a:cubicBezTo>
                  <a:cubicBezTo>
                    <a:pt x="1986290" y="85487"/>
                    <a:pt x="1973590" y="118507"/>
                    <a:pt x="1957080" y="152797"/>
                  </a:cubicBezTo>
                  <a:cubicBezTo>
                    <a:pt x="1930410" y="204867"/>
                    <a:pt x="1885960" y="269637"/>
                    <a:pt x="1831350" y="339487"/>
                  </a:cubicBezTo>
                  <a:cubicBezTo>
                    <a:pt x="1752610" y="437277"/>
                    <a:pt x="1617990" y="579517"/>
                    <a:pt x="1512580" y="676037"/>
                  </a:cubicBezTo>
                  <a:cubicBezTo>
                    <a:pt x="1422410" y="758587"/>
                    <a:pt x="1369070" y="800497"/>
                    <a:pt x="1245880" y="888127"/>
                  </a:cubicBezTo>
                  <a:cubicBezTo>
                    <a:pt x="999500" y="1062117"/>
                    <a:pt x="220990" y="1561227"/>
                    <a:pt x="93990" y="1610757"/>
                  </a:cubicBezTo>
                  <a:cubicBezTo>
                    <a:pt x="71130" y="1619647"/>
                    <a:pt x="63510" y="1622187"/>
                    <a:pt x="49540" y="1619647"/>
                  </a:cubicBezTo>
                  <a:cubicBezTo>
                    <a:pt x="36840" y="1615837"/>
                    <a:pt x="20330" y="1608217"/>
                    <a:pt x="11440" y="1595517"/>
                  </a:cubicBezTo>
                  <a:cubicBezTo>
                    <a:pt x="2550" y="1581547"/>
                    <a:pt x="-2530" y="1553607"/>
                    <a:pt x="1280" y="1538367"/>
                  </a:cubicBezTo>
                  <a:cubicBezTo>
                    <a:pt x="5090" y="1524397"/>
                    <a:pt x="29220" y="1502807"/>
                    <a:pt x="29220" y="1502807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1244262" y="3422333"/>
            <a:ext cx="818198" cy="621982"/>
            <a:chOff x="0" y="0"/>
            <a:chExt cx="1090930" cy="8293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3650" y="49329"/>
              <a:ext cx="995210" cy="749464"/>
            </a:xfrm>
            <a:custGeom>
              <a:avLst/>
              <a:gdLst/>
              <a:ahLst/>
              <a:cxnLst/>
              <a:rect r="r" b="b" t="t" l="l"/>
              <a:pathLst>
                <a:path h="749464" w="995210">
                  <a:moveTo>
                    <a:pt x="422440" y="106881"/>
                  </a:moveTo>
                  <a:cubicBezTo>
                    <a:pt x="167170" y="622501"/>
                    <a:pt x="212890" y="580591"/>
                    <a:pt x="266230" y="572971"/>
                  </a:cubicBezTo>
                  <a:cubicBezTo>
                    <a:pt x="394500" y="555191"/>
                    <a:pt x="828840" y="557731"/>
                    <a:pt x="926630" y="583131"/>
                  </a:cubicBezTo>
                  <a:cubicBezTo>
                    <a:pt x="957110" y="592021"/>
                    <a:pt x="972350" y="598371"/>
                    <a:pt x="982510" y="613611"/>
                  </a:cubicBezTo>
                  <a:cubicBezTo>
                    <a:pt x="993940" y="628851"/>
                    <a:pt x="996480" y="659331"/>
                    <a:pt x="990130" y="677111"/>
                  </a:cubicBezTo>
                  <a:cubicBezTo>
                    <a:pt x="982510" y="694891"/>
                    <a:pt x="958380" y="712671"/>
                    <a:pt x="941870" y="717751"/>
                  </a:cubicBezTo>
                  <a:cubicBezTo>
                    <a:pt x="927900" y="722831"/>
                    <a:pt x="910120" y="719021"/>
                    <a:pt x="897420" y="713941"/>
                  </a:cubicBezTo>
                  <a:cubicBezTo>
                    <a:pt x="885990" y="707591"/>
                    <a:pt x="872020" y="697431"/>
                    <a:pt x="866940" y="683461"/>
                  </a:cubicBezTo>
                  <a:cubicBezTo>
                    <a:pt x="859320" y="666951"/>
                    <a:pt x="858050" y="636471"/>
                    <a:pt x="866940" y="619961"/>
                  </a:cubicBezTo>
                  <a:cubicBezTo>
                    <a:pt x="875830" y="603451"/>
                    <a:pt x="901230" y="585671"/>
                    <a:pt x="919010" y="584401"/>
                  </a:cubicBezTo>
                  <a:cubicBezTo>
                    <a:pt x="938060" y="581861"/>
                    <a:pt x="966000" y="594561"/>
                    <a:pt x="978700" y="607261"/>
                  </a:cubicBezTo>
                  <a:cubicBezTo>
                    <a:pt x="988860" y="617421"/>
                    <a:pt x="993940" y="633931"/>
                    <a:pt x="995210" y="647901"/>
                  </a:cubicBezTo>
                  <a:cubicBezTo>
                    <a:pt x="995210" y="661871"/>
                    <a:pt x="992670" y="678381"/>
                    <a:pt x="982510" y="689811"/>
                  </a:cubicBezTo>
                  <a:cubicBezTo>
                    <a:pt x="972350" y="703781"/>
                    <a:pt x="958380" y="711401"/>
                    <a:pt x="926630" y="720291"/>
                  </a:cubicBezTo>
                  <a:cubicBezTo>
                    <a:pt x="817410" y="748231"/>
                    <a:pt x="291630" y="764741"/>
                    <a:pt x="141770" y="729181"/>
                  </a:cubicBezTo>
                  <a:cubicBezTo>
                    <a:pt x="77000" y="712671"/>
                    <a:pt x="31280" y="691081"/>
                    <a:pt x="10960" y="659331"/>
                  </a:cubicBezTo>
                  <a:cubicBezTo>
                    <a:pt x="-5550" y="632661"/>
                    <a:pt x="-470" y="595831"/>
                    <a:pt x="7150" y="564081"/>
                  </a:cubicBezTo>
                  <a:cubicBezTo>
                    <a:pt x="13500" y="529791"/>
                    <a:pt x="36360" y="491691"/>
                    <a:pt x="55410" y="463751"/>
                  </a:cubicBezTo>
                  <a:cubicBezTo>
                    <a:pt x="70650" y="439621"/>
                    <a:pt x="88430" y="434541"/>
                    <a:pt x="110020" y="402791"/>
                  </a:cubicBezTo>
                  <a:cubicBezTo>
                    <a:pt x="157010" y="334211"/>
                    <a:pt x="243370" y="82751"/>
                    <a:pt x="290360" y="30681"/>
                  </a:cubicBezTo>
                  <a:cubicBezTo>
                    <a:pt x="308140" y="11631"/>
                    <a:pt x="319570" y="5281"/>
                    <a:pt x="337350" y="1471"/>
                  </a:cubicBezTo>
                  <a:cubicBezTo>
                    <a:pt x="353860" y="-2339"/>
                    <a:pt x="375450" y="1471"/>
                    <a:pt x="390690" y="10361"/>
                  </a:cubicBezTo>
                  <a:cubicBezTo>
                    <a:pt x="405930" y="19251"/>
                    <a:pt x="419900" y="37031"/>
                    <a:pt x="424980" y="52271"/>
                  </a:cubicBezTo>
                  <a:cubicBezTo>
                    <a:pt x="430060" y="68781"/>
                    <a:pt x="422440" y="106881"/>
                    <a:pt x="422440" y="106881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6569393" y="6386199"/>
            <a:ext cx="11414122" cy="2793833"/>
          </a:xfrm>
          <a:custGeom>
            <a:avLst/>
            <a:gdLst/>
            <a:ahLst/>
            <a:cxnLst/>
            <a:rect r="r" b="b" t="t" l="l"/>
            <a:pathLst>
              <a:path h="2793833" w="11414122">
                <a:moveTo>
                  <a:pt x="0" y="0"/>
                </a:moveTo>
                <a:lnTo>
                  <a:pt x="11414121" y="0"/>
                </a:lnTo>
                <a:lnTo>
                  <a:pt x="11414121" y="2793834"/>
                </a:lnTo>
                <a:lnTo>
                  <a:pt x="0" y="2793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975907" y="1529322"/>
            <a:ext cx="1806699" cy="1604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так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098030" y="7817168"/>
            <a:ext cx="3113722" cy="697230"/>
            <a:chOff x="0" y="0"/>
            <a:chExt cx="4151630" cy="9296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706" y="50236"/>
              <a:ext cx="4059124" cy="837054"/>
            </a:xfrm>
            <a:custGeom>
              <a:avLst/>
              <a:gdLst/>
              <a:ahLst/>
              <a:cxnLst/>
              <a:rect r="r" b="b" t="t" l="l"/>
              <a:pathLst>
                <a:path h="837054" w="4059124">
                  <a:moveTo>
                    <a:pt x="167844" y="78034"/>
                  </a:moveTo>
                  <a:cubicBezTo>
                    <a:pt x="186894" y="474274"/>
                    <a:pt x="221184" y="481894"/>
                    <a:pt x="251664" y="495864"/>
                  </a:cubicBezTo>
                  <a:cubicBezTo>
                    <a:pt x="280874" y="508564"/>
                    <a:pt x="303734" y="509834"/>
                    <a:pt x="346914" y="519994"/>
                  </a:cubicBezTo>
                  <a:cubicBezTo>
                    <a:pt x="430734" y="541584"/>
                    <a:pt x="635204" y="600004"/>
                    <a:pt x="721564" y="611434"/>
                  </a:cubicBezTo>
                  <a:cubicBezTo>
                    <a:pt x="766014" y="617784"/>
                    <a:pt x="791414" y="608894"/>
                    <a:pt x="824434" y="615244"/>
                  </a:cubicBezTo>
                  <a:cubicBezTo>
                    <a:pt x="858724" y="622864"/>
                    <a:pt x="890474" y="648264"/>
                    <a:pt x="924764" y="655884"/>
                  </a:cubicBezTo>
                  <a:cubicBezTo>
                    <a:pt x="956514" y="662234"/>
                    <a:pt x="974294" y="658424"/>
                    <a:pt x="1023824" y="659694"/>
                  </a:cubicBezTo>
                  <a:cubicBezTo>
                    <a:pt x="1173684" y="663504"/>
                    <a:pt x="1677874" y="687634"/>
                    <a:pt x="1922984" y="667314"/>
                  </a:cubicBezTo>
                  <a:cubicBezTo>
                    <a:pt x="2093164" y="653344"/>
                    <a:pt x="2236674" y="606354"/>
                    <a:pt x="2354784" y="592384"/>
                  </a:cubicBezTo>
                  <a:cubicBezTo>
                    <a:pt x="2434794" y="582224"/>
                    <a:pt x="2481784" y="582224"/>
                    <a:pt x="2557984" y="577144"/>
                  </a:cubicBezTo>
                  <a:cubicBezTo>
                    <a:pt x="2655774" y="570794"/>
                    <a:pt x="2759914" y="563174"/>
                    <a:pt x="2894534" y="559364"/>
                  </a:cubicBezTo>
                  <a:cubicBezTo>
                    <a:pt x="3092654" y="551744"/>
                    <a:pt x="3477464" y="572064"/>
                    <a:pt x="3634944" y="547934"/>
                  </a:cubicBezTo>
                  <a:cubicBezTo>
                    <a:pt x="3709874" y="536504"/>
                    <a:pt x="3756864" y="526344"/>
                    <a:pt x="3797504" y="499674"/>
                  </a:cubicBezTo>
                  <a:cubicBezTo>
                    <a:pt x="3830524" y="478084"/>
                    <a:pt x="3855924" y="448874"/>
                    <a:pt x="3867354" y="417124"/>
                  </a:cubicBezTo>
                  <a:cubicBezTo>
                    <a:pt x="3878784" y="385374"/>
                    <a:pt x="3859734" y="346004"/>
                    <a:pt x="3866084" y="311714"/>
                  </a:cubicBezTo>
                  <a:cubicBezTo>
                    <a:pt x="3873704" y="273614"/>
                    <a:pt x="3891484" y="221544"/>
                    <a:pt x="3916884" y="199954"/>
                  </a:cubicBezTo>
                  <a:cubicBezTo>
                    <a:pt x="3937204" y="182174"/>
                    <a:pt x="3971494" y="175824"/>
                    <a:pt x="3993084" y="179634"/>
                  </a:cubicBezTo>
                  <a:cubicBezTo>
                    <a:pt x="4012134" y="182174"/>
                    <a:pt x="4028644" y="194874"/>
                    <a:pt x="4040074" y="207574"/>
                  </a:cubicBezTo>
                  <a:cubicBezTo>
                    <a:pt x="4050234" y="221544"/>
                    <a:pt x="4059124" y="240594"/>
                    <a:pt x="4059124" y="258374"/>
                  </a:cubicBezTo>
                  <a:cubicBezTo>
                    <a:pt x="4057854" y="281234"/>
                    <a:pt x="4043884" y="316794"/>
                    <a:pt x="4024834" y="330764"/>
                  </a:cubicBezTo>
                  <a:cubicBezTo>
                    <a:pt x="4005784" y="344734"/>
                    <a:pt x="3967684" y="349814"/>
                    <a:pt x="3946094" y="342194"/>
                  </a:cubicBezTo>
                  <a:cubicBezTo>
                    <a:pt x="3924504" y="334574"/>
                    <a:pt x="3897834" y="306634"/>
                    <a:pt x="3892754" y="283774"/>
                  </a:cubicBezTo>
                  <a:cubicBezTo>
                    <a:pt x="3886404" y="260914"/>
                    <a:pt x="3897834" y="224084"/>
                    <a:pt x="3910534" y="206304"/>
                  </a:cubicBezTo>
                  <a:cubicBezTo>
                    <a:pt x="3920694" y="192334"/>
                    <a:pt x="3939744" y="182174"/>
                    <a:pt x="3957524" y="179634"/>
                  </a:cubicBezTo>
                  <a:cubicBezTo>
                    <a:pt x="3974034" y="175824"/>
                    <a:pt x="3995624" y="177094"/>
                    <a:pt x="4010864" y="185984"/>
                  </a:cubicBezTo>
                  <a:cubicBezTo>
                    <a:pt x="4029914" y="196144"/>
                    <a:pt x="4054044" y="226624"/>
                    <a:pt x="4057854" y="249484"/>
                  </a:cubicBezTo>
                  <a:cubicBezTo>
                    <a:pt x="4061664" y="272344"/>
                    <a:pt x="4037534" y="296474"/>
                    <a:pt x="4031184" y="324414"/>
                  </a:cubicBezTo>
                  <a:cubicBezTo>
                    <a:pt x="4024834" y="359974"/>
                    <a:pt x="4034994" y="412044"/>
                    <a:pt x="4024834" y="448874"/>
                  </a:cubicBezTo>
                  <a:cubicBezTo>
                    <a:pt x="4015944" y="483164"/>
                    <a:pt x="3999434" y="513644"/>
                    <a:pt x="3980384" y="541584"/>
                  </a:cubicBezTo>
                  <a:cubicBezTo>
                    <a:pt x="3962604" y="569524"/>
                    <a:pt x="3939744" y="597464"/>
                    <a:pt x="3914344" y="619054"/>
                  </a:cubicBezTo>
                  <a:cubicBezTo>
                    <a:pt x="3887674" y="640644"/>
                    <a:pt x="3859734" y="655884"/>
                    <a:pt x="3822904" y="669854"/>
                  </a:cubicBezTo>
                  <a:cubicBezTo>
                    <a:pt x="3772104" y="688904"/>
                    <a:pt x="3722574" y="702874"/>
                    <a:pt x="3634944" y="711764"/>
                  </a:cubicBezTo>
                  <a:cubicBezTo>
                    <a:pt x="3440634" y="730814"/>
                    <a:pt x="2921204" y="691444"/>
                    <a:pt x="2691334" y="700334"/>
                  </a:cubicBezTo>
                  <a:cubicBezTo>
                    <a:pt x="2557984" y="705414"/>
                    <a:pt x="2489404" y="710494"/>
                    <a:pt x="2376374" y="727004"/>
                  </a:cubicBezTo>
                  <a:cubicBezTo>
                    <a:pt x="2237944" y="747324"/>
                    <a:pt x="2102054" y="803204"/>
                    <a:pt x="1924254" y="822254"/>
                  </a:cubicBezTo>
                  <a:cubicBezTo>
                    <a:pt x="1675334" y="848924"/>
                    <a:pt x="1171144" y="832414"/>
                    <a:pt x="1018744" y="827334"/>
                  </a:cubicBezTo>
                  <a:cubicBezTo>
                    <a:pt x="966674" y="826064"/>
                    <a:pt x="948894" y="828604"/>
                    <a:pt x="915874" y="820984"/>
                  </a:cubicBezTo>
                  <a:cubicBezTo>
                    <a:pt x="881584" y="813364"/>
                    <a:pt x="854914" y="791774"/>
                    <a:pt x="816814" y="781614"/>
                  </a:cubicBezTo>
                  <a:cubicBezTo>
                    <a:pt x="767284" y="768914"/>
                    <a:pt x="711404" y="775264"/>
                    <a:pt x="639014" y="762564"/>
                  </a:cubicBezTo>
                  <a:cubicBezTo>
                    <a:pt x="522174" y="740974"/>
                    <a:pt x="283414" y="680014"/>
                    <a:pt x="188164" y="646994"/>
                  </a:cubicBezTo>
                  <a:cubicBezTo>
                    <a:pt x="141174" y="630484"/>
                    <a:pt x="114504" y="622864"/>
                    <a:pt x="87834" y="602544"/>
                  </a:cubicBezTo>
                  <a:cubicBezTo>
                    <a:pt x="63704" y="583494"/>
                    <a:pt x="43384" y="559364"/>
                    <a:pt x="30684" y="532694"/>
                  </a:cubicBezTo>
                  <a:cubicBezTo>
                    <a:pt x="16714" y="506024"/>
                    <a:pt x="14174" y="481894"/>
                    <a:pt x="9094" y="439984"/>
                  </a:cubicBezTo>
                  <a:cubicBezTo>
                    <a:pt x="204" y="356164"/>
                    <a:pt x="-7416" y="123754"/>
                    <a:pt x="12904" y="58984"/>
                  </a:cubicBezTo>
                  <a:cubicBezTo>
                    <a:pt x="20524" y="34854"/>
                    <a:pt x="30684" y="23424"/>
                    <a:pt x="44654" y="13264"/>
                  </a:cubicBezTo>
                  <a:cubicBezTo>
                    <a:pt x="58624" y="4374"/>
                    <a:pt x="81484" y="-1976"/>
                    <a:pt x="99264" y="564"/>
                  </a:cubicBezTo>
                  <a:cubicBezTo>
                    <a:pt x="115774" y="3104"/>
                    <a:pt x="136094" y="13264"/>
                    <a:pt x="147524" y="25964"/>
                  </a:cubicBezTo>
                  <a:cubicBezTo>
                    <a:pt x="158954" y="38664"/>
                    <a:pt x="167844" y="78034"/>
                    <a:pt x="167844" y="78034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679632" y="7763828"/>
            <a:ext cx="2426970" cy="823912"/>
            <a:chOff x="0" y="0"/>
            <a:chExt cx="3235960" cy="10985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605" y="47955"/>
              <a:ext cx="3135184" cy="1003771"/>
            </a:xfrm>
            <a:custGeom>
              <a:avLst/>
              <a:gdLst/>
              <a:ahLst/>
              <a:cxnLst/>
              <a:rect r="r" b="b" t="t" l="l"/>
              <a:pathLst>
                <a:path h="1003771" w="3135184">
                  <a:moveTo>
                    <a:pt x="63695" y="870255"/>
                  </a:moveTo>
                  <a:cubicBezTo>
                    <a:pt x="321505" y="862635"/>
                    <a:pt x="364685" y="856285"/>
                    <a:pt x="418025" y="844855"/>
                  </a:cubicBezTo>
                  <a:cubicBezTo>
                    <a:pt x="477715" y="829615"/>
                    <a:pt x="531055" y="805485"/>
                    <a:pt x="609795" y="783895"/>
                  </a:cubicBezTo>
                  <a:cubicBezTo>
                    <a:pt x="726635" y="752145"/>
                    <a:pt x="896815" y="725475"/>
                    <a:pt x="1056835" y="681025"/>
                  </a:cubicBezTo>
                  <a:cubicBezTo>
                    <a:pt x="1247335" y="630225"/>
                    <a:pt x="1486095" y="540055"/>
                    <a:pt x="1675325" y="489255"/>
                  </a:cubicBezTo>
                  <a:cubicBezTo>
                    <a:pt x="1832805" y="446075"/>
                    <a:pt x="1950915" y="429565"/>
                    <a:pt x="2112205" y="388925"/>
                  </a:cubicBezTo>
                  <a:cubicBezTo>
                    <a:pt x="2315405" y="336855"/>
                    <a:pt x="2622745" y="220015"/>
                    <a:pt x="2795465" y="195885"/>
                  </a:cubicBezTo>
                  <a:cubicBezTo>
                    <a:pt x="2898335" y="181915"/>
                    <a:pt x="3005015" y="183185"/>
                    <a:pt x="3045655" y="198425"/>
                  </a:cubicBezTo>
                  <a:cubicBezTo>
                    <a:pt x="3060895" y="204775"/>
                    <a:pt x="3065975" y="211125"/>
                    <a:pt x="3072325" y="222555"/>
                  </a:cubicBezTo>
                  <a:cubicBezTo>
                    <a:pt x="3081215" y="236525"/>
                    <a:pt x="3086295" y="260655"/>
                    <a:pt x="3086295" y="275895"/>
                  </a:cubicBezTo>
                  <a:cubicBezTo>
                    <a:pt x="3085025" y="288595"/>
                    <a:pt x="3081215" y="300025"/>
                    <a:pt x="3072325" y="310185"/>
                  </a:cubicBezTo>
                  <a:cubicBezTo>
                    <a:pt x="3063435" y="322885"/>
                    <a:pt x="3040575" y="336855"/>
                    <a:pt x="3027875" y="341935"/>
                  </a:cubicBezTo>
                  <a:cubicBezTo>
                    <a:pt x="3020255" y="344475"/>
                    <a:pt x="3017715" y="345745"/>
                    <a:pt x="3008825" y="343205"/>
                  </a:cubicBezTo>
                  <a:cubicBezTo>
                    <a:pt x="2980885" y="336855"/>
                    <a:pt x="2904685" y="260655"/>
                    <a:pt x="2841185" y="228905"/>
                  </a:cubicBezTo>
                  <a:cubicBezTo>
                    <a:pt x="2766255" y="193345"/>
                    <a:pt x="2625285" y="176835"/>
                    <a:pt x="2585915" y="150165"/>
                  </a:cubicBezTo>
                  <a:cubicBezTo>
                    <a:pt x="2570675" y="140005"/>
                    <a:pt x="2565595" y="133655"/>
                    <a:pt x="2560515" y="120955"/>
                  </a:cubicBezTo>
                  <a:cubicBezTo>
                    <a:pt x="2552895" y="105715"/>
                    <a:pt x="2550355" y="79045"/>
                    <a:pt x="2554165" y="63805"/>
                  </a:cubicBezTo>
                  <a:cubicBezTo>
                    <a:pt x="2556705" y="49835"/>
                    <a:pt x="2563055" y="38405"/>
                    <a:pt x="2571945" y="28245"/>
                  </a:cubicBezTo>
                  <a:cubicBezTo>
                    <a:pt x="2584645" y="16815"/>
                    <a:pt x="2602425" y="5385"/>
                    <a:pt x="2624015" y="2845"/>
                  </a:cubicBezTo>
                  <a:cubicBezTo>
                    <a:pt x="2657035" y="-2235"/>
                    <a:pt x="2706565" y="6655"/>
                    <a:pt x="2756095" y="24435"/>
                  </a:cubicBezTo>
                  <a:cubicBezTo>
                    <a:pt x="2831025" y="51105"/>
                    <a:pt x="2956755" y="128575"/>
                    <a:pt x="3021525" y="174295"/>
                  </a:cubicBezTo>
                  <a:cubicBezTo>
                    <a:pt x="3063435" y="203505"/>
                    <a:pt x="3100265" y="227635"/>
                    <a:pt x="3118045" y="258115"/>
                  </a:cubicBezTo>
                  <a:cubicBezTo>
                    <a:pt x="3132015" y="282245"/>
                    <a:pt x="3137095" y="306375"/>
                    <a:pt x="3134555" y="334315"/>
                  </a:cubicBezTo>
                  <a:cubicBezTo>
                    <a:pt x="3130745" y="368605"/>
                    <a:pt x="3107885" y="407975"/>
                    <a:pt x="3082485" y="448615"/>
                  </a:cubicBezTo>
                  <a:cubicBezTo>
                    <a:pt x="3048195" y="507035"/>
                    <a:pt x="2975805" y="614985"/>
                    <a:pt x="2933895" y="640385"/>
                  </a:cubicBezTo>
                  <a:cubicBezTo>
                    <a:pt x="2914845" y="651815"/>
                    <a:pt x="2897065" y="653085"/>
                    <a:pt x="2880555" y="650545"/>
                  </a:cubicBezTo>
                  <a:cubicBezTo>
                    <a:pt x="2862775" y="649275"/>
                    <a:pt x="2842455" y="639115"/>
                    <a:pt x="2831025" y="626415"/>
                  </a:cubicBezTo>
                  <a:cubicBezTo>
                    <a:pt x="2818325" y="614985"/>
                    <a:pt x="2808165" y="594665"/>
                    <a:pt x="2805625" y="578155"/>
                  </a:cubicBezTo>
                  <a:cubicBezTo>
                    <a:pt x="2803085" y="560375"/>
                    <a:pt x="2805625" y="538785"/>
                    <a:pt x="2815785" y="523545"/>
                  </a:cubicBezTo>
                  <a:cubicBezTo>
                    <a:pt x="2828485" y="504495"/>
                    <a:pt x="2860235" y="481635"/>
                    <a:pt x="2883095" y="479095"/>
                  </a:cubicBezTo>
                  <a:cubicBezTo>
                    <a:pt x="2907225" y="477825"/>
                    <a:pt x="2942785" y="493065"/>
                    <a:pt x="2958025" y="510845"/>
                  </a:cubicBezTo>
                  <a:cubicBezTo>
                    <a:pt x="2973265" y="529895"/>
                    <a:pt x="2980885" y="567995"/>
                    <a:pt x="2973265" y="589585"/>
                  </a:cubicBezTo>
                  <a:cubicBezTo>
                    <a:pt x="2966915" y="612445"/>
                    <a:pt x="2940245" y="640385"/>
                    <a:pt x="2917385" y="648005"/>
                  </a:cubicBezTo>
                  <a:cubicBezTo>
                    <a:pt x="2894525" y="654355"/>
                    <a:pt x="2856425" y="648005"/>
                    <a:pt x="2837375" y="632765"/>
                  </a:cubicBezTo>
                  <a:cubicBezTo>
                    <a:pt x="2818325" y="618795"/>
                    <a:pt x="2805625" y="580695"/>
                    <a:pt x="2805625" y="559105"/>
                  </a:cubicBezTo>
                  <a:cubicBezTo>
                    <a:pt x="2805625" y="540055"/>
                    <a:pt x="2815785" y="527355"/>
                    <a:pt x="2827215" y="508305"/>
                  </a:cubicBezTo>
                  <a:cubicBezTo>
                    <a:pt x="2844995" y="479095"/>
                    <a:pt x="2895795" y="440995"/>
                    <a:pt x="2911035" y="404165"/>
                  </a:cubicBezTo>
                  <a:cubicBezTo>
                    <a:pt x="2923735" y="373685"/>
                    <a:pt x="2937705" y="335585"/>
                    <a:pt x="2922465" y="307645"/>
                  </a:cubicBezTo>
                  <a:cubicBezTo>
                    <a:pt x="2900875" y="264465"/>
                    <a:pt x="2794195" y="230175"/>
                    <a:pt x="2731965" y="200965"/>
                  </a:cubicBezTo>
                  <a:cubicBezTo>
                    <a:pt x="2677355" y="175565"/>
                    <a:pt x="2597345" y="160325"/>
                    <a:pt x="2570675" y="137465"/>
                  </a:cubicBezTo>
                  <a:cubicBezTo>
                    <a:pt x="2559245" y="126035"/>
                    <a:pt x="2555435" y="115875"/>
                    <a:pt x="2552895" y="101905"/>
                  </a:cubicBezTo>
                  <a:cubicBezTo>
                    <a:pt x="2550355" y="85395"/>
                    <a:pt x="2551625" y="61265"/>
                    <a:pt x="2560515" y="44755"/>
                  </a:cubicBezTo>
                  <a:cubicBezTo>
                    <a:pt x="2571945" y="26975"/>
                    <a:pt x="2603695" y="7925"/>
                    <a:pt x="2624015" y="2845"/>
                  </a:cubicBezTo>
                  <a:cubicBezTo>
                    <a:pt x="2639255" y="-2235"/>
                    <a:pt x="2646875" y="305"/>
                    <a:pt x="2667195" y="4115"/>
                  </a:cubicBezTo>
                  <a:cubicBezTo>
                    <a:pt x="2719265" y="15545"/>
                    <a:pt x="2879285" y="67615"/>
                    <a:pt x="2937705" y="108255"/>
                  </a:cubicBezTo>
                  <a:cubicBezTo>
                    <a:pt x="2973265" y="132385"/>
                    <a:pt x="2984695" y="173025"/>
                    <a:pt x="3008825" y="189535"/>
                  </a:cubicBezTo>
                  <a:cubicBezTo>
                    <a:pt x="3026605" y="200965"/>
                    <a:pt x="3048195" y="199695"/>
                    <a:pt x="3060895" y="208585"/>
                  </a:cubicBezTo>
                  <a:cubicBezTo>
                    <a:pt x="3071055" y="216205"/>
                    <a:pt x="3077405" y="226365"/>
                    <a:pt x="3081215" y="239065"/>
                  </a:cubicBezTo>
                  <a:cubicBezTo>
                    <a:pt x="3086295" y="254305"/>
                    <a:pt x="3088835" y="277165"/>
                    <a:pt x="3081215" y="293675"/>
                  </a:cubicBezTo>
                  <a:cubicBezTo>
                    <a:pt x="3073595" y="312725"/>
                    <a:pt x="3054545" y="331775"/>
                    <a:pt x="3027875" y="341935"/>
                  </a:cubicBezTo>
                  <a:cubicBezTo>
                    <a:pt x="2982155" y="358445"/>
                    <a:pt x="2888175" y="334315"/>
                    <a:pt x="2813245" y="340665"/>
                  </a:cubicBezTo>
                  <a:cubicBezTo>
                    <a:pt x="2728155" y="349555"/>
                    <a:pt x="2641795" y="369875"/>
                    <a:pt x="2544005" y="392735"/>
                  </a:cubicBezTo>
                  <a:cubicBezTo>
                    <a:pt x="2420815" y="421945"/>
                    <a:pt x="2272225" y="470205"/>
                    <a:pt x="2135065" y="504495"/>
                  </a:cubicBezTo>
                  <a:cubicBezTo>
                    <a:pt x="1995365" y="538785"/>
                    <a:pt x="1867095" y="557835"/>
                    <a:pt x="1713425" y="598475"/>
                  </a:cubicBezTo>
                  <a:cubicBezTo>
                    <a:pt x="1522925" y="650545"/>
                    <a:pt x="1274005" y="744525"/>
                    <a:pt x="1082235" y="797865"/>
                  </a:cubicBezTo>
                  <a:cubicBezTo>
                    <a:pt x="924755" y="841045"/>
                    <a:pt x="764735" y="867715"/>
                    <a:pt x="646625" y="900735"/>
                  </a:cubicBezTo>
                  <a:cubicBezTo>
                    <a:pt x="564075" y="924865"/>
                    <a:pt x="504385" y="952805"/>
                    <a:pt x="438345" y="969315"/>
                  </a:cubicBezTo>
                  <a:cubicBezTo>
                    <a:pt x="378655" y="983285"/>
                    <a:pt x="327855" y="994715"/>
                    <a:pt x="266895" y="998525"/>
                  </a:cubicBezTo>
                  <a:cubicBezTo>
                    <a:pt x="199585" y="1003605"/>
                    <a:pt x="90365" y="1008685"/>
                    <a:pt x="48455" y="994715"/>
                  </a:cubicBezTo>
                  <a:cubicBezTo>
                    <a:pt x="29405" y="988365"/>
                    <a:pt x="19245" y="980745"/>
                    <a:pt x="11625" y="969315"/>
                  </a:cubicBezTo>
                  <a:cubicBezTo>
                    <a:pt x="4005" y="957885"/>
                    <a:pt x="-1075" y="940105"/>
                    <a:pt x="195" y="926135"/>
                  </a:cubicBezTo>
                  <a:cubicBezTo>
                    <a:pt x="2735" y="912165"/>
                    <a:pt x="11625" y="894385"/>
                    <a:pt x="21785" y="885495"/>
                  </a:cubicBezTo>
                  <a:cubicBezTo>
                    <a:pt x="31945" y="876605"/>
                    <a:pt x="63695" y="870255"/>
                    <a:pt x="63695" y="87025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15" id="15"/>
          <p:cNvSpPr txBox="true"/>
          <p:nvPr/>
        </p:nvSpPr>
        <p:spPr>
          <a:xfrm rot="0">
            <a:off x="3203607" y="7653656"/>
            <a:ext cx="1168450" cy="1604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Ні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5149" y="2197782"/>
            <a:ext cx="6826969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Have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we got any fish?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5149" y="4502869"/>
            <a:ext cx="7280597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Yes, we have got a fish!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57810" y="771525"/>
            <a:ext cx="6009680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Yes, we </a:t>
            </a:r>
            <a:r>
              <a:rPr lang="en-US" b="true" sz="5199" i="true">
                <a:solidFill>
                  <a:srgbClr val="E7191F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have got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....!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8181" y="8190821"/>
            <a:ext cx="7725742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Yes, ____ have ___ a ______!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36908" y="4362142"/>
            <a:ext cx="6920731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Yes, we ________ a _____!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528694" y="2974069"/>
            <a:ext cx="954405" cy="201930"/>
            <a:chOff x="0" y="0"/>
            <a:chExt cx="1272540" cy="2692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0607" y="50045"/>
              <a:ext cx="1171325" cy="189655"/>
            </a:xfrm>
            <a:custGeom>
              <a:avLst/>
              <a:gdLst/>
              <a:ahLst/>
              <a:cxnLst/>
              <a:rect r="r" b="b" t="t" l="l"/>
              <a:pathLst>
                <a:path h="189655" w="1171325">
                  <a:moveTo>
                    <a:pt x="76393" y="8375"/>
                  </a:moveTo>
                  <a:cubicBezTo>
                    <a:pt x="1115253" y="4565"/>
                    <a:pt x="1124143" y="5835"/>
                    <a:pt x="1138113" y="17265"/>
                  </a:cubicBezTo>
                  <a:cubicBezTo>
                    <a:pt x="1154623" y="32505"/>
                    <a:pt x="1169863" y="66795"/>
                    <a:pt x="1171133" y="88385"/>
                  </a:cubicBezTo>
                  <a:cubicBezTo>
                    <a:pt x="1171133" y="106165"/>
                    <a:pt x="1163513" y="125215"/>
                    <a:pt x="1150813" y="137915"/>
                  </a:cubicBezTo>
                  <a:cubicBezTo>
                    <a:pt x="1135573" y="153155"/>
                    <a:pt x="1100013" y="167125"/>
                    <a:pt x="1078423" y="167125"/>
                  </a:cubicBezTo>
                  <a:cubicBezTo>
                    <a:pt x="1060643" y="167125"/>
                    <a:pt x="1041593" y="158235"/>
                    <a:pt x="1030163" y="144265"/>
                  </a:cubicBezTo>
                  <a:cubicBezTo>
                    <a:pt x="1014923" y="129025"/>
                    <a:pt x="1000953" y="93465"/>
                    <a:pt x="1004763" y="70605"/>
                  </a:cubicBezTo>
                  <a:cubicBezTo>
                    <a:pt x="1008573" y="47745"/>
                    <a:pt x="1033973" y="18535"/>
                    <a:pt x="1051753" y="8375"/>
                  </a:cubicBezTo>
                  <a:cubicBezTo>
                    <a:pt x="1068263" y="-515"/>
                    <a:pt x="1088583" y="-1785"/>
                    <a:pt x="1105093" y="2025"/>
                  </a:cubicBezTo>
                  <a:cubicBezTo>
                    <a:pt x="1121603" y="5835"/>
                    <a:pt x="1140653" y="17265"/>
                    <a:pt x="1150813" y="29965"/>
                  </a:cubicBezTo>
                  <a:cubicBezTo>
                    <a:pt x="1162243" y="42665"/>
                    <a:pt x="1169863" y="62985"/>
                    <a:pt x="1171133" y="79495"/>
                  </a:cubicBezTo>
                  <a:cubicBezTo>
                    <a:pt x="1172403" y="96005"/>
                    <a:pt x="1167323" y="117595"/>
                    <a:pt x="1157163" y="131565"/>
                  </a:cubicBezTo>
                  <a:cubicBezTo>
                    <a:pt x="1143193" y="148075"/>
                    <a:pt x="1125413" y="158235"/>
                    <a:pt x="1087313" y="167125"/>
                  </a:cubicBezTo>
                  <a:cubicBezTo>
                    <a:pt x="947613" y="201415"/>
                    <a:pt x="174183" y="195065"/>
                    <a:pt x="57343" y="158235"/>
                  </a:cubicBezTo>
                  <a:cubicBezTo>
                    <a:pt x="30673" y="149345"/>
                    <a:pt x="23053" y="140455"/>
                    <a:pt x="12893" y="126485"/>
                  </a:cubicBezTo>
                  <a:cubicBezTo>
                    <a:pt x="4003" y="113785"/>
                    <a:pt x="-1077" y="90925"/>
                    <a:pt x="193" y="74415"/>
                  </a:cubicBezTo>
                  <a:cubicBezTo>
                    <a:pt x="2733" y="57905"/>
                    <a:pt x="12893" y="38855"/>
                    <a:pt x="25593" y="27425"/>
                  </a:cubicBezTo>
                  <a:cubicBezTo>
                    <a:pt x="38293" y="15995"/>
                    <a:pt x="76393" y="8375"/>
                    <a:pt x="76393" y="837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2253422" y="3085512"/>
            <a:ext cx="880110" cy="1787842"/>
            <a:chOff x="0" y="0"/>
            <a:chExt cx="1173480" cy="23837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0679" y="48831"/>
              <a:ext cx="1072521" cy="2284911"/>
            </a:xfrm>
            <a:custGeom>
              <a:avLst/>
              <a:gdLst/>
              <a:ahLst/>
              <a:cxnLst/>
              <a:rect r="r" b="b" t="t" l="l"/>
              <a:pathLst>
                <a:path h="2284911" w="1072521">
                  <a:moveTo>
                    <a:pt x="923411" y="112459"/>
                  </a:moveTo>
                  <a:cubicBezTo>
                    <a:pt x="622421" y="653479"/>
                    <a:pt x="593211" y="723329"/>
                    <a:pt x="574161" y="812229"/>
                  </a:cubicBezTo>
                  <a:cubicBezTo>
                    <a:pt x="555111" y="903669"/>
                    <a:pt x="571621" y="1028129"/>
                    <a:pt x="553841" y="1097979"/>
                  </a:cubicBezTo>
                  <a:cubicBezTo>
                    <a:pt x="543681" y="1142429"/>
                    <a:pt x="518281" y="1166559"/>
                    <a:pt x="510661" y="1200849"/>
                  </a:cubicBezTo>
                  <a:cubicBezTo>
                    <a:pt x="503041" y="1232599"/>
                    <a:pt x="505581" y="1247839"/>
                    <a:pt x="504311" y="1296099"/>
                  </a:cubicBezTo>
                  <a:cubicBezTo>
                    <a:pt x="499231" y="1435799"/>
                    <a:pt x="533521" y="1962849"/>
                    <a:pt x="499231" y="2127949"/>
                  </a:cubicBezTo>
                  <a:cubicBezTo>
                    <a:pt x="483991" y="2202879"/>
                    <a:pt x="467481" y="2270189"/>
                    <a:pt x="433191" y="2282889"/>
                  </a:cubicBezTo>
                  <a:cubicBezTo>
                    <a:pt x="402711" y="2294319"/>
                    <a:pt x="354451" y="2254949"/>
                    <a:pt x="312541" y="2223199"/>
                  </a:cubicBezTo>
                  <a:cubicBezTo>
                    <a:pt x="250311" y="2178749"/>
                    <a:pt x="171571" y="2064449"/>
                    <a:pt x="115691" y="2017459"/>
                  </a:cubicBezTo>
                  <a:cubicBezTo>
                    <a:pt x="80131" y="1988249"/>
                    <a:pt x="39491" y="1979359"/>
                    <a:pt x="20441" y="1955229"/>
                  </a:cubicBezTo>
                  <a:cubicBezTo>
                    <a:pt x="7741" y="1938719"/>
                    <a:pt x="-1149" y="1920939"/>
                    <a:pt x="121" y="1903159"/>
                  </a:cubicBezTo>
                  <a:cubicBezTo>
                    <a:pt x="1391" y="1881569"/>
                    <a:pt x="16631" y="1848549"/>
                    <a:pt x="34411" y="1837119"/>
                  </a:cubicBezTo>
                  <a:cubicBezTo>
                    <a:pt x="53461" y="1824419"/>
                    <a:pt x="85211" y="1821879"/>
                    <a:pt x="109341" y="1826959"/>
                  </a:cubicBezTo>
                  <a:cubicBezTo>
                    <a:pt x="134741" y="1833309"/>
                    <a:pt x="161411" y="1856169"/>
                    <a:pt x="184271" y="1876489"/>
                  </a:cubicBezTo>
                  <a:cubicBezTo>
                    <a:pt x="209671" y="1898079"/>
                    <a:pt x="235071" y="1926019"/>
                    <a:pt x="255391" y="1953959"/>
                  </a:cubicBezTo>
                  <a:cubicBezTo>
                    <a:pt x="275711" y="1980629"/>
                    <a:pt x="284601" y="2019999"/>
                    <a:pt x="304921" y="2042859"/>
                  </a:cubicBezTo>
                  <a:cubicBezTo>
                    <a:pt x="321431" y="2063179"/>
                    <a:pt x="341751" y="2083499"/>
                    <a:pt x="365881" y="2088579"/>
                  </a:cubicBezTo>
                  <a:cubicBezTo>
                    <a:pt x="395091" y="2093659"/>
                    <a:pt x="434461" y="2074609"/>
                    <a:pt x="466211" y="2061909"/>
                  </a:cubicBezTo>
                  <a:cubicBezTo>
                    <a:pt x="496691" y="2047939"/>
                    <a:pt x="514471" y="2035239"/>
                    <a:pt x="553841" y="2009839"/>
                  </a:cubicBezTo>
                  <a:cubicBezTo>
                    <a:pt x="642741" y="1951419"/>
                    <a:pt x="884041" y="1724089"/>
                    <a:pt x="969131" y="1702499"/>
                  </a:cubicBezTo>
                  <a:cubicBezTo>
                    <a:pt x="999611" y="1694879"/>
                    <a:pt x="1023741" y="1702499"/>
                    <a:pt x="1040251" y="1712659"/>
                  </a:cubicBezTo>
                  <a:cubicBezTo>
                    <a:pt x="1054221" y="1721549"/>
                    <a:pt x="1064381" y="1738059"/>
                    <a:pt x="1069461" y="1753299"/>
                  </a:cubicBezTo>
                  <a:cubicBezTo>
                    <a:pt x="1073271" y="1768539"/>
                    <a:pt x="1074541" y="1787589"/>
                    <a:pt x="1066921" y="1802829"/>
                  </a:cubicBezTo>
                  <a:cubicBezTo>
                    <a:pt x="1058031" y="1820609"/>
                    <a:pt x="1033901" y="1846009"/>
                    <a:pt x="1012311" y="1851089"/>
                  </a:cubicBezTo>
                  <a:cubicBezTo>
                    <a:pt x="991991" y="1856169"/>
                    <a:pt x="957701" y="1847279"/>
                    <a:pt x="942461" y="1833309"/>
                  </a:cubicBezTo>
                  <a:cubicBezTo>
                    <a:pt x="925951" y="1818069"/>
                    <a:pt x="917061" y="1785049"/>
                    <a:pt x="918331" y="1764729"/>
                  </a:cubicBezTo>
                  <a:cubicBezTo>
                    <a:pt x="919601" y="1748219"/>
                    <a:pt x="929761" y="1731709"/>
                    <a:pt x="939921" y="1720279"/>
                  </a:cubicBezTo>
                  <a:cubicBezTo>
                    <a:pt x="951351" y="1708849"/>
                    <a:pt x="967861" y="1699959"/>
                    <a:pt x="984371" y="1698689"/>
                  </a:cubicBezTo>
                  <a:cubicBezTo>
                    <a:pt x="1004691" y="1697419"/>
                    <a:pt x="1037711" y="1710119"/>
                    <a:pt x="1052951" y="1724089"/>
                  </a:cubicBezTo>
                  <a:cubicBezTo>
                    <a:pt x="1064381" y="1735519"/>
                    <a:pt x="1070731" y="1754569"/>
                    <a:pt x="1072001" y="1769809"/>
                  </a:cubicBezTo>
                  <a:cubicBezTo>
                    <a:pt x="1073271" y="1786319"/>
                    <a:pt x="1073271" y="1797749"/>
                    <a:pt x="1059301" y="1818069"/>
                  </a:cubicBezTo>
                  <a:cubicBezTo>
                    <a:pt x="1016121" y="1882839"/>
                    <a:pt x="735451" y="2073339"/>
                    <a:pt x="633851" y="2141919"/>
                  </a:cubicBezTo>
                  <a:cubicBezTo>
                    <a:pt x="581781" y="2177479"/>
                    <a:pt x="552571" y="2199069"/>
                    <a:pt x="509391" y="2218119"/>
                  </a:cubicBezTo>
                  <a:cubicBezTo>
                    <a:pt x="471291" y="2233359"/>
                    <a:pt x="426841" y="2246059"/>
                    <a:pt x="390011" y="2248599"/>
                  </a:cubicBezTo>
                  <a:cubicBezTo>
                    <a:pt x="358261" y="2249869"/>
                    <a:pt x="330321" y="2247329"/>
                    <a:pt x="301111" y="2234629"/>
                  </a:cubicBezTo>
                  <a:cubicBezTo>
                    <a:pt x="266821" y="2220659"/>
                    <a:pt x="231261" y="2187639"/>
                    <a:pt x="203321" y="2158429"/>
                  </a:cubicBezTo>
                  <a:cubicBezTo>
                    <a:pt x="175381" y="2130489"/>
                    <a:pt x="161411" y="2093659"/>
                    <a:pt x="133471" y="2061909"/>
                  </a:cubicBezTo>
                  <a:cubicBezTo>
                    <a:pt x="101721" y="2025079"/>
                    <a:pt x="42031" y="1986979"/>
                    <a:pt x="20441" y="1955229"/>
                  </a:cubicBezTo>
                  <a:cubicBezTo>
                    <a:pt x="7741" y="1936179"/>
                    <a:pt x="-1149" y="1920939"/>
                    <a:pt x="121" y="1903159"/>
                  </a:cubicBezTo>
                  <a:cubicBezTo>
                    <a:pt x="1391" y="1881569"/>
                    <a:pt x="16631" y="1848549"/>
                    <a:pt x="34411" y="1837119"/>
                  </a:cubicBezTo>
                  <a:cubicBezTo>
                    <a:pt x="53461" y="1824419"/>
                    <a:pt x="90291" y="1819339"/>
                    <a:pt x="109341" y="1826959"/>
                  </a:cubicBezTo>
                  <a:cubicBezTo>
                    <a:pt x="125851" y="1834579"/>
                    <a:pt x="130931" y="1859979"/>
                    <a:pt x="147441" y="1872679"/>
                  </a:cubicBezTo>
                  <a:cubicBezTo>
                    <a:pt x="166491" y="1886649"/>
                    <a:pt x="194431" y="1885379"/>
                    <a:pt x="222371" y="1904429"/>
                  </a:cubicBezTo>
                  <a:cubicBezTo>
                    <a:pt x="271901" y="1936179"/>
                    <a:pt x="367151" y="2021269"/>
                    <a:pt x="400171" y="2069529"/>
                  </a:cubicBezTo>
                  <a:cubicBezTo>
                    <a:pt x="417951" y="2097469"/>
                    <a:pt x="438271" y="2134299"/>
                    <a:pt x="429381" y="2144459"/>
                  </a:cubicBezTo>
                  <a:cubicBezTo>
                    <a:pt x="420491" y="2155889"/>
                    <a:pt x="363341" y="2154619"/>
                    <a:pt x="340481" y="2127949"/>
                  </a:cubicBezTo>
                  <a:cubicBezTo>
                    <a:pt x="269361" y="2041589"/>
                    <a:pt x="318891" y="1415479"/>
                    <a:pt x="345561" y="1213549"/>
                  </a:cubicBezTo>
                  <a:cubicBezTo>
                    <a:pt x="359531" y="1110679"/>
                    <a:pt x="396361" y="1056069"/>
                    <a:pt x="407791" y="984949"/>
                  </a:cubicBezTo>
                  <a:cubicBezTo>
                    <a:pt x="416681" y="923989"/>
                    <a:pt x="400171" y="879539"/>
                    <a:pt x="414141" y="813499"/>
                  </a:cubicBezTo>
                  <a:cubicBezTo>
                    <a:pt x="434461" y="711899"/>
                    <a:pt x="496691" y="565849"/>
                    <a:pt x="555111" y="441389"/>
                  </a:cubicBezTo>
                  <a:cubicBezTo>
                    <a:pt x="619881" y="306769"/>
                    <a:pt x="739261" y="95949"/>
                    <a:pt x="790061" y="36259"/>
                  </a:cubicBezTo>
                  <a:cubicBezTo>
                    <a:pt x="807841" y="15939"/>
                    <a:pt x="815461" y="7049"/>
                    <a:pt x="831971" y="1969"/>
                  </a:cubicBezTo>
                  <a:cubicBezTo>
                    <a:pt x="851021" y="-3111"/>
                    <a:pt x="885311" y="1969"/>
                    <a:pt x="901821" y="13399"/>
                  </a:cubicBezTo>
                  <a:cubicBezTo>
                    <a:pt x="917061" y="22289"/>
                    <a:pt x="928491" y="42609"/>
                    <a:pt x="931031" y="59119"/>
                  </a:cubicBezTo>
                  <a:cubicBezTo>
                    <a:pt x="934841" y="75629"/>
                    <a:pt x="923411" y="112459"/>
                    <a:pt x="923411" y="112459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2096259" y="5301027"/>
            <a:ext cx="1058227" cy="221933"/>
            <a:chOff x="0" y="0"/>
            <a:chExt cx="1410970" cy="29591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236" y="55880"/>
              <a:ext cx="1311860" cy="188021"/>
            </a:xfrm>
            <a:custGeom>
              <a:avLst/>
              <a:gdLst/>
              <a:ahLst/>
              <a:cxnLst/>
              <a:rect r="r" b="b" t="t" l="l"/>
              <a:pathLst>
                <a:path h="188021" w="1311860">
                  <a:moveTo>
                    <a:pt x="78034" y="0"/>
                  </a:moveTo>
                  <a:cubicBezTo>
                    <a:pt x="1190554" y="1270"/>
                    <a:pt x="1227384" y="6350"/>
                    <a:pt x="1259134" y="21590"/>
                  </a:cubicBezTo>
                  <a:cubicBezTo>
                    <a:pt x="1278184" y="30480"/>
                    <a:pt x="1293424" y="40640"/>
                    <a:pt x="1301044" y="57150"/>
                  </a:cubicBezTo>
                  <a:cubicBezTo>
                    <a:pt x="1311204" y="76200"/>
                    <a:pt x="1316284" y="115570"/>
                    <a:pt x="1306124" y="137160"/>
                  </a:cubicBezTo>
                  <a:cubicBezTo>
                    <a:pt x="1297234" y="158750"/>
                    <a:pt x="1265484" y="182880"/>
                    <a:pt x="1242624" y="186690"/>
                  </a:cubicBezTo>
                  <a:cubicBezTo>
                    <a:pt x="1218494" y="191770"/>
                    <a:pt x="1181664" y="176530"/>
                    <a:pt x="1165154" y="162560"/>
                  </a:cubicBezTo>
                  <a:cubicBezTo>
                    <a:pt x="1151184" y="149860"/>
                    <a:pt x="1143564" y="129540"/>
                    <a:pt x="1142294" y="111760"/>
                  </a:cubicBezTo>
                  <a:cubicBezTo>
                    <a:pt x="1139754" y="95250"/>
                    <a:pt x="1142294" y="73660"/>
                    <a:pt x="1152454" y="58420"/>
                  </a:cubicBezTo>
                  <a:cubicBezTo>
                    <a:pt x="1166424" y="39370"/>
                    <a:pt x="1198174" y="16510"/>
                    <a:pt x="1222304" y="15240"/>
                  </a:cubicBezTo>
                  <a:cubicBezTo>
                    <a:pt x="1246434" y="13970"/>
                    <a:pt x="1280724" y="30480"/>
                    <a:pt x="1295964" y="48260"/>
                  </a:cubicBezTo>
                  <a:cubicBezTo>
                    <a:pt x="1309934" y="67310"/>
                    <a:pt x="1315014" y="106680"/>
                    <a:pt x="1309934" y="128270"/>
                  </a:cubicBezTo>
                  <a:cubicBezTo>
                    <a:pt x="1306124" y="147320"/>
                    <a:pt x="1290884" y="162560"/>
                    <a:pt x="1276914" y="172720"/>
                  </a:cubicBezTo>
                  <a:cubicBezTo>
                    <a:pt x="1262944" y="182880"/>
                    <a:pt x="1245164" y="187960"/>
                    <a:pt x="1223574" y="187960"/>
                  </a:cubicBezTo>
                  <a:cubicBezTo>
                    <a:pt x="1193094" y="189230"/>
                    <a:pt x="1168964" y="170180"/>
                    <a:pt x="1113084" y="163830"/>
                  </a:cubicBezTo>
                  <a:cubicBezTo>
                    <a:pt x="941634" y="143510"/>
                    <a:pt x="178364" y="193040"/>
                    <a:pt x="58984" y="154940"/>
                  </a:cubicBezTo>
                  <a:cubicBezTo>
                    <a:pt x="32314" y="146050"/>
                    <a:pt x="23424" y="137160"/>
                    <a:pt x="13264" y="123190"/>
                  </a:cubicBezTo>
                  <a:cubicBezTo>
                    <a:pt x="4374" y="109220"/>
                    <a:pt x="-1976" y="86360"/>
                    <a:pt x="564" y="69850"/>
                  </a:cubicBezTo>
                  <a:cubicBezTo>
                    <a:pt x="3104" y="52070"/>
                    <a:pt x="13264" y="31750"/>
                    <a:pt x="25964" y="20320"/>
                  </a:cubicBezTo>
                  <a:cubicBezTo>
                    <a:pt x="38664" y="8890"/>
                    <a:pt x="78034" y="0"/>
                    <a:pt x="78034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254374" y="5629639"/>
            <a:ext cx="520065" cy="718185"/>
            <a:chOff x="0" y="0"/>
            <a:chExt cx="693420" cy="9575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248" y="49911"/>
              <a:ext cx="593036" cy="857429"/>
            </a:xfrm>
            <a:custGeom>
              <a:avLst/>
              <a:gdLst/>
              <a:ahLst/>
              <a:cxnLst/>
              <a:rect r="r" b="b" t="t" l="l"/>
              <a:pathLst>
                <a:path h="857429" w="593036">
                  <a:moveTo>
                    <a:pt x="65322" y="214249"/>
                  </a:moveTo>
                  <a:cubicBezTo>
                    <a:pt x="212642" y="197739"/>
                    <a:pt x="227882" y="192659"/>
                    <a:pt x="258362" y="176149"/>
                  </a:cubicBezTo>
                  <a:cubicBezTo>
                    <a:pt x="316782" y="144399"/>
                    <a:pt x="439972" y="21209"/>
                    <a:pt x="492042" y="4699"/>
                  </a:cubicBezTo>
                  <a:cubicBezTo>
                    <a:pt x="514902" y="-2921"/>
                    <a:pt x="531412" y="-381"/>
                    <a:pt x="546652" y="5969"/>
                  </a:cubicBezTo>
                  <a:cubicBezTo>
                    <a:pt x="563162" y="12319"/>
                    <a:pt x="579672" y="27559"/>
                    <a:pt x="587292" y="44069"/>
                  </a:cubicBezTo>
                  <a:cubicBezTo>
                    <a:pt x="593642" y="59309"/>
                    <a:pt x="593642" y="73279"/>
                    <a:pt x="592372" y="97409"/>
                  </a:cubicBezTo>
                  <a:cubicBezTo>
                    <a:pt x="587292" y="145669"/>
                    <a:pt x="539032" y="226949"/>
                    <a:pt x="525062" y="314579"/>
                  </a:cubicBezTo>
                  <a:cubicBezTo>
                    <a:pt x="506012" y="442849"/>
                    <a:pt x="555542" y="720979"/>
                    <a:pt x="521252" y="799719"/>
                  </a:cubicBezTo>
                  <a:cubicBezTo>
                    <a:pt x="507282" y="831469"/>
                    <a:pt x="484422" y="846709"/>
                    <a:pt x="464102" y="854329"/>
                  </a:cubicBezTo>
                  <a:cubicBezTo>
                    <a:pt x="447592" y="859409"/>
                    <a:pt x="427272" y="856869"/>
                    <a:pt x="410762" y="850519"/>
                  </a:cubicBezTo>
                  <a:cubicBezTo>
                    <a:pt x="395522" y="844169"/>
                    <a:pt x="379012" y="830199"/>
                    <a:pt x="370122" y="816229"/>
                  </a:cubicBezTo>
                  <a:cubicBezTo>
                    <a:pt x="361232" y="802259"/>
                    <a:pt x="357422" y="780669"/>
                    <a:pt x="358692" y="764159"/>
                  </a:cubicBezTo>
                  <a:cubicBezTo>
                    <a:pt x="361232" y="747649"/>
                    <a:pt x="370122" y="727329"/>
                    <a:pt x="381552" y="715899"/>
                  </a:cubicBezTo>
                  <a:cubicBezTo>
                    <a:pt x="392982" y="703199"/>
                    <a:pt x="410762" y="691769"/>
                    <a:pt x="428542" y="690499"/>
                  </a:cubicBezTo>
                  <a:cubicBezTo>
                    <a:pt x="450132" y="689229"/>
                    <a:pt x="486962" y="700659"/>
                    <a:pt x="502202" y="715899"/>
                  </a:cubicBezTo>
                  <a:cubicBezTo>
                    <a:pt x="516172" y="727329"/>
                    <a:pt x="523792" y="747649"/>
                    <a:pt x="525062" y="764159"/>
                  </a:cubicBezTo>
                  <a:cubicBezTo>
                    <a:pt x="527602" y="780669"/>
                    <a:pt x="523792" y="802259"/>
                    <a:pt x="513632" y="816229"/>
                  </a:cubicBezTo>
                  <a:cubicBezTo>
                    <a:pt x="500932" y="834009"/>
                    <a:pt x="467912" y="854329"/>
                    <a:pt x="446322" y="856869"/>
                  </a:cubicBezTo>
                  <a:cubicBezTo>
                    <a:pt x="428542" y="859409"/>
                    <a:pt x="409492" y="853059"/>
                    <a:pt x="395522" y="842899"/>
                  </a:cubicBezTo>
                  <a:cubicBezTo>
                    <a:pt x="377742" y="828929"/>
                    <a:pt x="366312" y="807339"/>
                    <a:pt x="358692" y="773049"/>
                  </a:cubicBezTo>
                  <a:cubicBezTo>
                    <a:pt x="339642" y="691769"/>
                    <a:pt x="357422" y="440309"/>
                    <a:pt x="366312" y="341249"/>
                  </a:cubicBezTo>
                  <a:cubicBezTo>
                    <a:pt x="371392" y="289179"/>
                    <a:pt x="373932" y="266319"/>
                    <a:pt x="386632" y="221869"/>
                  </a:cubicBezTo>
                  <a:cubicBezTo>
                    <a:pt x="401872" y="164719"/>
                    <a:pt x="427272" y="58039"/>
                    <a:pt x="461562" y="25019"/>
                  </a:cubicBezTo>
                  <a:cubicBezTo>
                    <a:pt x="480612" y="5969"/>
                    <a:pt x="508552" y="-1651"/>
                    <a:pt x="528872" y="889"/>
                  </a:cubicBezTo>
                  <a:cubicBezTo>
                    <a:pt x="550462" y="4699"/>
                    <a:pt x="577132" y="25019"/>
                    <a:pt x="587292" y="42799"/>
                  </a:cubicBezTo>
                  <a:cubicBezTo>
                    <a:pt x="596182" y="61849"/>
                    <a:pt x="593642" y="93599"/>
                    <a:pt x="584752" y="115189"/>
                  </a:cubicBezTo>
                  <a:cubicBezTo>
                    <a:pt x="575862" y="136779"/>
                    <a:pt x="558082" y="149479"/>
                    <a:pt x="532682" y="171069"/>
                  </a:cubicBezTo>
                  <a:cubicBezTo>
                    <a:pt x="485692" y="210439"/>
                    <a:pt x="371392" y="284099"/>
                    <a:pt x="307892" y="314579"/>
                  </a:cubicBezTo>
                  <a:cubicBezTo>
                    <a:pt x="267252" y="333629"/>
                    <a:pt x="240582" y="342519"/>
                    <a:pt x="201212" y="350139"/>
                  </a:cubicBezTo>
                  <a:cubicBezTo>
                    <a:pt x="159302" y="360299"/>
                    <a:pt x="97072" y="372999"/>
                    <a:pt x="64052" y="365379"/>
                  </a:cubicBezTo>
                  <a:cubicBezTo>
                    <a:pt x="43732" y="361569"/>
                    <a:pt x="27222" y="353949"/>
                    <a:pt x="17062" y="339979"/>
                  </a:cubicBezTo>
                  <a:cubicBezTo>
                    <a:pt x="4362" y="324739"/>
                    <a:pt x="-1988" y="289179"/>
                    <a:pt x="552" y="271399"/>
                  </a:cubicBezTo>
                  <a:cubicBezTo>
                    <a:pt x="1822" y="258699"/>
                    <a:pt x="8172" y="248539"/>
                    <a:pt x="17062" y="239649"/>
                  </a:cubicBezTo>
                  <a:cubicBezTo>
                    <a:pt x="28492" y="228219"/>
                    <a:pt x="65322" y="214249"/>
                    <a:pt x="65322" y="214249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442844" y="3066462"/>
            <a:ext cx="2711767" cy="1786890"/>
            <a:chOff x="0" y="0"/>
            <a:chExt cx="3615690" cy="23825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087" y="49985"/>
              <a:ext cx="3516284" cy="2282723"/>
            </a:xfrm>
            <a:custGeom>
              <a:avLst/>
              <a:gdLst/>
              <a:ahLst/>
              <a:cxnLst/>
              <a:rect r="r" b="b" t="t" l="l"/>
              <a:pathLst>
                <a:path h="2282723" w="3516284">
                  <a:moveTo>
                    <a:pt x="217613" y="102415"/>
                  </a:moveTo>
                  <a:cubicBezTo>
                    <a:pt x="165543" y="247195"/>
                    <a:pt x="160463" y="290375"/>
                    <a:pt x="157923" y="331015"/>
                  </a:cubicBezTo>
                  <a:cubicBezTo>
                    <a:pt x="154113" y="369115"/>
                    <a:pt x="151573" y="405945"/>
                    <a:pt x="154113" y="444045"/>
                  </a:cubicBezTo>
                  <a:cubicBezTo>
                    <a:pt x="156653" y="480875"/>
                    <a:pt x="156653" y="516435"/>
                    <a:pt x="171893" y="553265"/>
                  </a:cubicBezTo>
                  <a:cubicBezTo>
                    <a:pt x="192213" y="601525"/>
                    <a:pt x="245553" y="663755"/>
                    <a:pt x="282383" y="701855"/>
                  </a:cubicBezTo>
                  <a:cubicBezTo>
                    <a:pt x="310323" y="731065"/>
                    <a:pt x="335723" y="747575"/>
                    <a:pt x="363663" y="769165"/>
                  </a:cubicBezTo>
                  <a:cubicBezTo>
                    <a:pt x="394143" y="792025"/>
                    <a:pt x="425893" y="818695"/>
                    <a:pt x="460183" y="833935"/>
                  </a:cubicBezTo>
                  <a:cubicBezTo>
                    <a:pt x="494473" y="849175"/>
                    <a:pt x="517333" y="856795"/>
                    <a:pt x="569403" y="863145"/>
                  </a:cubicBezTo>
                  <a:cubicBezTo>
                    <a:pt x="684973" y="880925"/>
                    <a:pt x="973263" y="907595"/>
                    <a:pt x="1152333" y="874575"/>
                  </a:cubicBezTo>
                  <a:cubicBezTo>
                    <a:pt x="1316163" y="844095"/>
                    <a:pt x="1477453" y="733605"/>
                    <a:pt x="1605723" y="690425"/>
                  </a:cubicBezTo>
                  <a:cubicBezTo>
                    <a:pt x="1695893" y="661215"/>
                    <a:pt x="1751773" y="656135"/>
                    <a:pt x="1839403" y="628195"/>
                  </a:cubicBezTo>
                  <a:cubicBezTo>
                    <a:pt x="1960053" y="591365"/>
                    <a:pt x="2135313" y="517705"/>
                    <a:pt x="2257233" y="480875"/>
                  </a:cubicBezTo>
                  <a:cubicBezTo>
                    <a:pt x="2351213" y="454205"/>
                    <a:pt x="2408363" y="436425"/>
                    <a:pt x="2508693" y="422455"/>
                  </a:cubicBezTo>
                  <a:cubicBezTo>
                    <a:pt x="2654743" y="403405"/>
                    <a:pt x="2945573" y="393245"/>
                    <a:pt x="3049713" y="399595"/>
                  </a:cubicBezTo>
                  <a:cubicBezTo>
                    <a:pt x="3092893" y="402135"/>
                    <a:pt x="3111943" y="402135"/>
                    <a:pt x="3139883" y="413565"/>
                  </a:cubicBezTo>
                  <a:cubicBezTo>
                    <a:pt x="3170363" y="424995"/>
                    <a:pt x="3198303" y="446585"/>
                    <a:pt x="3226243" y="469445"/>
                  </a:cubicBezTo>
                  <a:cubicBezTo>
                    <a:pt x="3260533" y="497385"/>
                    <a:pt x="3299903" y="530405"/>
                    <a:pt x="3326573" y="573585"/>
                  </a:cubicBezTo>
                  <a:cubicBezTo>
                    <a:pt x="3358323" y="621845"/>
                    <a:pt x="3383723" y="696775"/>
                    <a:pt x="3397693" y="750115"/>
                  </a:cubicBezTo>
                  <a:cubicBezTo>
                    <a:pt x="3409123" y="790755"/>
                    <a:pt x="3411663" y="828855"/>
                    <a:pt x="3414203" y="863145"/>
                  </a:cubicBezTo>
                  <a:cubicBezTo>
                    <a:pt x="3416743" y="892355"/>
                    <a:pt x="3419283" y="905055"/>
                    <a:pt x="3418013" y="941885"/>
                  </a:cubicBezTo>
                  <a:cubicBezTo>
                    <a:pt x="3415473" y="1023165"/>
                    <a:pt x="3397693" y="1216205"/>
                    <a:pt x="3376103" y="1345745"/>
                  </a:cubicBezTo>
                  <a:cubicBezTo>
                    <a:pt x="3355783" y="1470205"/>
                    <a:pt x="3308793" y="1574345"/>
                    <a:pt x="3292283" y="1705155"/>
                  </a:cubicBezTo>
                  <a:cubicBezTo>
                    <a:pt x="3273233" y="1858825"/>
                    <a:pt x="3302443" y="2145845"/>
                    <a:pt x="3284663" y="2216965"/>
                  </a:cubicBezTo>
                  <a:cubicBezTo>
                    <a:pt x="3279583" y="2236015"/>
                    <a:pt x="3275773" y="2242365"/>
                    <a:pt x="3265613" y="2252525"/>
                  </a:cubicBezTo>
                  <a:cubicBezTo>
                    <a:pt x="3254183" y="2263955"/>
                    <a:pt x="3230053" y="2276655"/>
                    <a:pt x="3213543" y="2279195"/>
                  </a:cubicBezTo>
                  <a:cubicBezTo>
                    <a:pt x="3199573" y="2281735"/>
                    <a:pt x="3185603" y="2279195"/>
                    <a:pt x="3174173" y="2275385"/>
                  </a:cubicBezTo>
                  <a:cubicBezTo>
                    <a:pt x="3161473" y="2270305"/>
                    <a:pt x="3152583" y="2265225"/>
                    <a:pt x="3141153" y="2252525"/>
                  </a:cubicBezTo>
                  <a:cubicBezTo>
                    <a:pt x="3117023" y="2224585"/>
                    <a:pt x="3075113" y="2145845"/>
                    <a:pt x="3058603" y="2100125"/>
                  </a:cubicBezTo>
                  <a:cubicBezTo>
                    <a:pt x="3047173" y="2068375"/>
                    <a:pt x="3054793" y="2040435"/>
                    <a:pt x="3042093" y="2012495"/>
                  </a:cubicBezTo>
                  <a:cubicBezTo>
                    <a:pt x="3026853" y="1979475"/>
                    <a:pt x="2988753" y="1952805"/>
                    <a:pt x="2969703" y="1915975"/>
                  </a:cubicBezTo>
                  <a:cubicBezTo>
                    <a:pt x="2948113" y="1877875"/>
                    <a:pt x="2921443" y="1823265"/>
                    <a:pt x="2920173" y="1788975"/>
                  </a:cubicBezTo>
                  <a:cubicBezTo>
                    <a:pt x="2920173" y="1766115"/>
                    <a:pt x="2927793" y="1745795"/>
                    <a:pt x="2939223" y="1730555"/>
                  </a:cubicBezTo>
                  <a:cubicBezTo>
                    <a:pt x="2950653" y="1715315"/>
                    <a:pt x="2972243" y="1702615"/>
                    <a:pt x="2991293" y="1698805"/>
                  </a:cubicBezTo>
                  <a:cubicBezTo>
                    <a:pt x="3010343" y="1696265"/>
                    <a:pt x="3035743" y="1702615"/>
                    <a:pt x="3050983" y="1710235"/>
                  </a:cubicBezTo>
                  <a:cubicBezTo>
                    <a:pt x="3063683" y="1717855"/>
                    <a:pt x="3070033" y="1725475"/>
                    <a:pt x="3080193" y="1739445"/>
                  </a:cubicBezTo>
                  <a:cubicBezTo>
                    <a:pt x="3104323" y="1772465"/>
                    <a:pt x="3130993" y="1846125"/>
                    <a:pt x="3167823" y="1908355"/>
                  </a:cubicBezTo>
                  <a:cubicBezTo>
                    <a:pt x="3214813" y="1988365"/>
                    <a:pt x="3330383" y="2110285"/>
                    <a:pt x="3344353" y="2173785"/>
                  </a:cubicBezTo>
                  <a:cubicBezTo>
                    <a:pt x="3350703" y="2205535"/>
                    <a:pt x="3343083" y="2232205"/>
                    <a:pt x="3331653" y="2249985"/>
                  </a:cubicBezTo>
                  <a:cubicBezTo>
                    <a:pt x="3320223" y="2265225"/>
                    <a:pt x="3297363" y="2276655"/>
                    <a:pt x="3280853" y="2280465"/>
                  </a:cubicBezTo>
                  <a:cubicBezTo>
                    <a:pt x="3268153" y="2284275"/>
                    <a:pt x="3252913" y="2281735"/>
                    <a:pt x="3241483" y="2279195"/>
                  </a:cubicBezTo>
                  <a:cubicBezTo>
                    <a:pt x="3233863" y="2277925"/>
                    <a:pt x="3228783" y="2277925"/>
                    <a:pt x="3223703" y="2271575"/>
                  </a:cubicBezTo>
                  <a:cubicBezTo>
                    <a:pt x="3211003" y="2255065"/>
                    <a:pt x="3199573" y="2191565"/>
                    <a:pt x="3200843" y="2152195"/>
                  </a:cubicBezTo>
                  <a:cubicBezTo>
                    <a:pt x="3202113" y="2114095"/>
                    <a:pt x="3209733" y="2079805"/>
                    <a:pt x="3227513" y="2040435"/>
                  </a:cubicBezTo>
                  <a:cubicBezTo>
                    <a:pt x="3254183" y="1985825"/>
                    <a:pt x="3364673" y="1889305"/>
                    <a:pt x="3363403" y="1865175"/>
                  </a:cubicBezTo>
                  <a:cubicBezTo>
                    <a:pt x="3362133" y="1858825"/>
                    <a:pt x="3351973" y="1857555"/>
                    <a:pt x="3351973" y="1852475"/>
                  </a:cubicBezTo>
                  <a:cubicBezTo>
                    <a:pt x="3350703" y="1846125"/>
                    <a:pt x="3355783" y="1835965"/>
                    <a:pt x="3360863" y="1827075"/>
                  </a:cubicBezTo>
                  <a:cubicBezTo>
                    <a:pt x="3368483" y="1815645"/>
                    <a:pt x="3384993" y="1799135"/>
                    <a:pt x="3400233" y="1792785"/>
                  </a:cubicBezTo>
                  <a:cubicBezTo>
                    <a:pt x="3416743" y="1785165"/>
                    <a:pt x="3437063" y="1783895"/>
                    <a:pt x="3453573" y="1787705"/>
                  </a:cubicBezTo>
                  <a:cubicBezTo>
                    <a:pt x="3470083" y="1792785"/>
                    <a:pt x="3487863" y="1801675"/>
                    <a:pt x="3498023" y="1816915"/>
                  </a:cubicBezTo>
                  <a:cubicBezTo>
                    <a:pt x="3510723" y="1834695"/>
                    <a:pt x="3519613" y="1871525"/>
                    <a:pt x="3513263" y="1893115"/>
                  </a:cubicBezTo>
                  <a:cubicBezTo>
                    <a:pt x="3505643" y="1915975"/>
                    <a:pt x="3478973" y="1941375"/>
                    <a:pt x="3457383" y="1948995"/>
                  </a:cubicBezTo>
                  <a:cubicBezTo>
                    <a:pt x="3435793" y="1955345"/>
                    <a:pt x="3398963" y="1945185"/>
                    <a:pt x="3381183" y="1933755"/>
                  </a:cubicBezTo>
                  <a:cubicBezTo>
                    <a:pt x="3365943" y="1923595"/>
                    <a:pt x="3354513" y="1905815"/>
                    <a:pt x="3351973" y="1888035"/>
                  </a:cubicBezTo>
                  <a:cubicBezTo>
                    <a:pt x="3349433" y="1867715"/>
                    <a:pt x="3358323" y="1829615"/>
                    <a:pt x="3371023" y="1813105"/>
                  </a:cubicBezTo>
                  <a:cubicBezTo>
                    <a:pt x="3382453" y="1799135"/>
                    <a:pt x="3401503" y="1790245"/>
                    <a:pt x="3418013" y="1786435"/>
                  </a:cubicBezTo>
                  <a:cubicBezTo>
                    <a:pt x="3434523" y="1783895"/>
                    <a:pt x="3456113" y="1786435"/>
                    <a:pt x="3470083" y="1794055"/>
                  </a:cubicBezTo>
                  <a:cubicBezTo>
                    <a:pt x="3485323" y="1801675"/>
                    <a:pt x="3500563" y="1816915"/>
                    <a:pt x="3508183" y="1832155"/>
                  </a:cubicBezTo>
                  <a:cubicBezTo>
                    <a:pt x="3515803" y="1847395"/>
                    <a:pt x="3518343" y="1865175"/>
                    <a:pt x="3514533" y="1885495"/>
                  </a:cubicBezTo>
                  <a:cubicBezTo>
                    <a:pt x="3509453" y="1914705"/>
                    <a:pt x="3484053" y="1954075"/>
                    <a:pt x="3459923" y="1990905"/>
                  </a:cubicBezTo>
                  <a:cubicBezTo>
                    <a:pt x="3431983" y="2036625"/>
                    <a:pt x="3372293" y="2088695"/>
                    <a:pt x="3353243" y="2134415"/>
                  </a:cubicBezTo>
                  <a:cubicBezTo>
                    <a:pt x="3338003" y="2169975"/>
                    <a:pt x="3345623" y="2236015"/>
                    <a:pt x="3338003" y="2237285"/>
                  </a:cubicBezTo>
                  <a:cubicBezTo>
                    <a:pt x="3330383" y="2237285"/>
                    <a:pt x="3302443" y="2130605"/>
                    <a:pt x="3307523" y="2128065"/>
                  </a:cubicBezTo>
                  <a:cubicBezTo>
                    <a:pt x="3311333" y="2126795"/>
                    <a:pt x="3344353" y="2172515"/>
                    <a:pt x="3348163" y="2194105"/>
                  </a:cubicBezTo>
                  <a:cubicBezTo>
                    <a:pt x="3350703" y="2211885"/>
                    <a:pt x="3340543" y="2236015"/>
                    <a:pt x="3331653" y="2249985"/>
                  </a:cubicBezTo>
                  <a:cubicBezTo>
                    <a:pt x="3324033" y="2261415"/>
                    <a:pt x="3312603" y="2270305"/>
                    <a:pt x="3299903" y="2275385"/>
                  </a:cubicBezTo>
                  <a:cubicBezTo>
                    <a:pt x="3284663" y="2280465"/>
                    <a:pt x="3261803" y="2286815"/>
                    <a:pt x="3241483" y="2279195"/>
                  </a:cubicBezTo>
                  <a:cubicBezTo>
                    <a:pt x="3209733" y="2266495"/>
                    <a:pt x="3165283" y="2210615"/>
                    <a:pt x="3138613" y="2172515"/>
                  </a:cubicBezTo>
                  <a:cubicBezTo>
                    <a:pt x="3113213" y="2136955"/>
                    <a:pt x="3105593" y="2100125"/>
                    <a:pt x="3082733" y="2062025"/>
                  </a:cubicBezTo>
                  <a:cubicBezTo>
                    <a:pt x="3056063" y="2018845"/>
                    <a:pt x="3009073" y="1975665"/>
                    <a:pt x="2981133" y="1928675"/>
                  </a:cubicBezTo>
                  <a:cubicBezTo>
                    <a:pt x="2955733" y="1884225"/>
                    <a:pt x="2922713" y="1825805"/>
                    <a:pt x="2920173" y="1788975"/>
                  </a:cubicBezTo>
                  <a:cubicBezTo>
                    <a:pt x="2918903" y="1766115"/>
                    <a:pt x="2929063" y="1744525"/>
                    <a:pt x="2939223" y="1730555"/>
                  </a:cubicBezTo>
                  <a:cubicBezTo>
                    <a:pt x="2946843" y="1719125"/>
                    <a:pt x="2958273" y="1710235"/>
                    <a:pt x="2972243" y="1705155"/>
                  </a:cubicBezTo>
                  <a:cubicBezTo>
                    <a:pt x="2987483" y="1698805"/>
                    <a:pt x="3015423" y="1697535"/>
                    <a:pt x="3033203" y="1702615"/>
                  </a:cubicBezTo>
                  <a:cubicBezTo>
                    <a:pt x="3047173" y="1705155"/>
                    <a:pt x="3057333" y="1711505"/>
                    <a:pt x="3067493" y="1722935"/>
                  </a:cubicBezTo>
                  <a:cubicBezTo>
                    <a:pt x="3082733" y="1741985"/>
                    <a:pt x="3085273" y="1781355"/>
                    <a:pt x="3101783" y="1813105"/>
                  </a:cubicBezTo>
                  <a:cubicBezTo>
                    <a:pt x="3122103" y="1855015"/>
                    <a:pt x="3169093" y="1908355"/>
                    <a:pt x="3189413" y="1948995"/>
                  </a:cubicBezTo>
                  <a:cubicBezTo>
                    <a:pt x="3204653" y="1978205"/>
                    <a:pt x="3213543" y="2001065"/>
                    <a:pt x="3219893" y="2029005"/>
                  </a:cubicBezTo>
                  <a:cubicBezTo>
                    <a:pt x="3227513" y="2060755"/>
                    <a:pt x="3219893" y="2100125"/>
                    <a:pt x="3231323" y="2129335"/>
                  </a:cubicBezTo>
                  <a:cubicBezTo>
                    <a:pt x="3242753" y="2156005"/>
                    <a:pt x="3282123" y="2180135"/>
                    <a:pt x="3287203" y="2196645"/>
                  </a:cubicBezTo>
                  <a:cubicBezTo>
                    <a:pt x="3289743" y="2204265"/>
                    <a:pt x="3287203" y="2209345"/>
                    <a:pt x="3284663" y="2216965"/>
                  </a:cubicBezTo>
                  <a:cubicBezTo>
                    <a:pt x="3279583" y="2229665"/>
                    <a:pt x="3265613" y="2255065"/>
                    <a:pt x="3250373" y="2265225"/>
                  </a:cubicBezTo>
                  <a:cubicBezTo>
                    <a:pt x="3235133" y="2276655"/>
                    <a:pt x="3211003" y="2281735"/>
                    <a:pt x="3193223" y="2279195"/>
                  </a:cubicBezTo>
                  <a:cubicBezTo>
                    <a:pt x="3175443" y="2277925"/>
                    <a:pt x="3152583" y="2266495"/>
                    <a:pt x="3141153" y="2252525"/>
                  </a:cubicBezTo>
                  <a:cubicBezTo>
                    <a:pt x="3128453" y="2238555"/>
                    <a:pt x="3124643" y="2224585"/>
                    <a:pt x="3119563" y="2196645"/>
                  </a:cubicBezTo>
                  <a:cubicBezTo>
                    <a:pt x="3105593" y="2116635"/>
                    <a:pt x="3109403" y="1888035"/>
                    <a:pt x="3127183" y="1724205"/>
                  </a:cubicBezTo>
                  <a:cubicBezTo>
                    <a:pt x="3146233" y="1543865"/>
                    <a:pt x="3219893" y="1305105"/>
                    <a:pt x="3241483" y="1160325"/>
                  </a:cubicBezTo>
                  <a:cubicBezTo>
                    <a:pt x="3255453" y="1071425"/>
                    <a:pt x="3261803" y="1004115"/>
                    <a:pt x="3263073" y="943155"/>
                  </a:cubicBezTo>
                  <a:cubicBezTo>
                    <a:pt x="3265613" y="901245"/>
                    <a:pt x="3266883" y="874575"/>
                    <a:pt x="3261803" y="835205"/>
                  </a:cubicBezTo>
                  <a:cubicBezTo>
                    <a:pt x="3252913" y="783135"/>
                    <a:pt x="3236403" y="704395"/>
                    <a:pt x="3212273" y="659945"/>
                  </a:cubicBezTo>
                  <a:cubicBezTo>
                    <a:pt x="3193223" y="625655"/>
                    <a:pt x="3167823" y="601525"/>
                    <a:pt x="3139883" y="579935"/>
                  </a:cubicBezTo>
                  <a:cubicBezTo>
                    <a:pt x="3113213" y="559615"/>
                    <a:pt x="3094163" y="544375"/>
                    <a:pt x="3049713" y="534215"/>
                  </a:cubicBezTo>
                  <a:cubicBezTo>
                    <a:pt x="2950653" y="512625"/>
                    <a:pt x="2677603" y="531675"/>
                    <a:pt x="2539173" y="549455"/>
                  </a:cubicBezTo>
                  <a:cubicBezTo>
                    <a:pt x="2442653" y="562155"/>
                    <a:pt x="2389313" y="579935"/>
                    <a:pt x="2297873" y="607875"/>
                  </a:cubicBezTo>
                  <a:cubicBezTo>
                    <a:pt x="2175953" y="643435"/>
                    <a:pt x="1989263" y="722175"/>
                    <a:pt x="1871153" y="757735"/>
                  </a:cubicBezTo>
                  <a:cubicBezTo>
                    <a:pt x="1788603" y="783135"/>
                    <a:pt x="1728913" y="790755"/>
                    <a:pt x="1657793" y="813615"/>
                  </a:cubicBezTo>
                  <a:cubicBezTo>
                    <a:pt x="1584133" y="837745"/>
                    <a:pt x="1501583" y="870765"/>
                    <a:pt x="1438083" y="899975"/>
                  </a:cubicBezTo>
                  <a:cubicBezTo>
                    <a:pt x="1384743" y="925375"/>
                    <a:pt x="1345373" y="957125"/>
                    <a:pt x="1297113" y="978715"/>
                  </a:cubicBezTo>
                  <a:cubicBezTo>
                    <a:pt x="1250123" y="997765"/>
                    <a:pt x="1219643" y="1014275"/>
                    <a:pt x="1154873" y="1024435"/>
                  </a:cubicBezTo>
                  <a:cubicBezTo>
                    <a:pt x="1022793" y="1043485"/>
                    <a:pt x="678623" y="1038405"/>
                    <a:pt x="542733" y="1019355"/>
                  </a:cubicBezTo>
                  <a:cubicBezTo>
                    <a:pt x="474153" y="1009195"/>
                    <a:pt x="434783" y="995225"/>
                    <a:pt x="387793" y="974905"/>
                  </a:cubicBezTo>
                  <a:cubicBezTo>
                    <a:pt x="345883" y="954585"/>
                    <a:pt x="314133" y="929185"/>
                    <a:pt x="274763" y="898705"/>
                  </a:cubicBezTo>
                  <a:cubicBezTo>
                    <a:pt x="226503" y="861875"/>
                    <a:pt x="159193" y="808535"/>
                    <a:pt x="122363" y="762815"/>
                  </a:cubicBezTo>
                  <a:cubicBezTo>
                    <a:pt x="91883" y="725985"/>
                    <a:pt x="75373" y="696775"/>
                    <a:pt x="57593" y="652325"/>
                  </a:cubicBezTo>
                  <a:cubicBezTo>
                    <a:pt x="33463" y="595175"/>
                    <a:pt x="8063" y="511355"/>
                    <a:pt x="1713" y="441505"/>
                  </a:cubicBezTo>
                  <a:cubicBezTo>
                    <a:pt x="-4637" y="372925"/>
                    <a:pt x="8063" y="287835"/>
                    <a:pt x="16953" y="235765"/>
                  </a:cubicBezTo>
                  <a:cubicBezTo>
                    <a:pt x="22033" y="202745"/>
                    <a:pt x="27113" y="184965"/>
                    <a:pt x="36003" y="155755"/>
                  </a:cubicBezTo>
                  <a:cubicBezTo>
                    <a:pt x="47433" y="118925"/>
                    <a:pt x="62673" y="57965"/>
                    <a:pt x="82993" y="32565"/>
                  </a:cubicBezTo>
                  <a:cubicBezTo>
                    <a:pt x="95693" y="16055"/>
                    <a:pt x="109663" y="4625"/>
                    <a:pt x="127443" y="815"/>
                  </a:cubicBezTo>
                  <a:cubicBezTo>
                    <a:pt x="147763" y="-2995"/>
                    <a:pt x="180783" y="7165"/>
                    <a:pt x="197293" y="18595"/>
                  </a:cubicBezTo>
                  <a:cubicBezTo>
                    <a:pt x="207453" y="26215"/>
                    <a:pt x="213803" y="36375"/>
                    <a:pt x="217613" y="47805"/>
                  </a:cubicBezTo>
                  <a:cubicBezTo>
                    <a:pt x="222693" y="63045"/>
                    <a:pt x="217613" y="102415"/>
                    <a:pt x="217613" y="10241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3166869" y="5268642"/>
            <a:ext cx="2747962" cy="314325"/>
            <a:chOff x="0" y="0"/>
            <a:chExt cx="3663950" cy="419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800" y="29892"/>
              <a:ext cx="3561313" cy="339309"/>
            </a:xfrm>
            <a:custGeom>
              <a:avLst/>
              <a:gdLst/>
              <a:ahLst/>
              <a:cxnLst/>
              <a:rect r="r" b="b" t="t" l="l"/>
              <a:pathLst>
                <a:path h="339309" w="3561313">
                  <a:moveTo>
                    <a:pt x="64770" y="188548"/>
                  </a:moveTo>
                  <a:cubicBezTo>
                    <a:pt x="1357630" y="-29892"/>
                    <a:pt x="2875280" y="-14652"/>
                    <a:pt x="3258820" y="20908"/>
                  </a:cubicBezTo>
                  <a:cubicBezTo>
                    <a:pt x="3375660" y="31068"/>
                    <a:pt x="3439160" y="48848"/>
                    <a:pt x="3487420" y="65358"/>
                  </a:cubicBezTo>
                  <a:cubicBezTo>
                    <a:pt x="3509010" y="71708"/>
                    <a:pt x="3522980" y="74248"/>
                    <a:pt x="3535680" y="86948"/>
                  </a:cubicBezTo>
                  <a:cubicBezTo>
                    <a:pt x="3549650" y="103458"/>
                    <a:pt x="3562350" y="140288"/>
                    <a:pt x="3559810" y="161878"/>
                  </a:cubicBezTo>
                  <a:cubicBezTo>
                    <a:pt x="3558540" y="179658"/>
                    <a:pt x="3547110" y="197438"/>
                    <a:pt x="3534410" y="208868"/>
                  </a:cubicBezTo>
                  <a:cubicBezTo>
                    <a:pt x="3522980" y="220298"/>
                    <a:pt x="3503930" y="230458"/>
                    <a:pt x="3486150" y="231728"/>
                  </a:cubicBezTo>
                  <a:cubicBezTo>
                    <a:pt x="3464560" y="231728"/>
                    <a:pt x="3429000" y="217758"/>
                    <a:pt x="3413760" y="202518"/>
                  </a:cubicBezTo>
                  <a:cubicBezTo>
                    <a:pt x="3401060" y="189818"/>
                    <a:pt x="3393440" y="170768"/>
                    <a:pt x="3393440" y="152988"/>
                  </a:cubicBezTo>
                  <a:cubicBezTo>
                    <a:pt x="3394710" y="130128"/>
                    <a:pt x="3411220" y="95838"/>
                    <a:pt x="3426460" y="81868"/>
                  </a:cubicBezTo>
                  <a:cubicBezTo>
                    <a:pt x="3440430" y="69168"/>
                    <a:pt x="3459480" y="62818"/>
                    <a:pt x="3477260" y="64088"/>
                  </a:cubicBezTo>
                  <a:cubicBezTo>
                    <a:pt x="3498850" y="66628"/>
                    <a:pt x="3533140" y="84408"/>
                    <a:pt x="3547110" y="100918"/>
                  </a:cubicBezTo>
                  <a:cubicBezTo>
                    <a:pt x="3558540" y="114888"/>
                    <a:pt x="3562350" y="136478"/>
                    <a:pt x="3561080" y="152988"/>
                  </a:cubicBezTo>
                  <a:cubicBezTo>
                    <a:pt x="3559810" y="169498"/>
                    <a:pt x="3553460" y="189818"/>
                    <a:pt x="3540760" y="202518"/>
                  </a:cubicBezTo>
                  <a:cubicBezTo>
                    <a:pt x="3525520" y="217758"/>
                    <a:pt x="3498850" y="229188"/>
                    <a:pt x="3468370" y="231728"/>
                  </a:cubicBezTo>
                  <a:cubicBezTo>
                    <a:pt x="3416300" y="235538"/>
                    <a:pt x="3368040" y="196168"/>
                    <a:pt x="3258820" y="183468"/>
                  </a:cubicBezTo>
                  <a:cubicBezTo>
                    <a:pt x="2894330" y="141558"/>
                    <a:pt x="1233170" y="154258"/>
                    <a:pt x="847090" y="179658"/>
                  </a:cubicBezTo>
                  <a:cubicBezTo>
                    <a:pt x="723900" y="188548"/>
                    <a:pt x="695960" y="194898"/>
                    <a:pt x="605790" y="212678"/>
                  </a:cubicBezTo>
                  <a:cubicBezTo>
                    <a:pt x="482600" y="236808"/>
                    <a:pt x="274320" y="305388"/>
                    <a:pt x="179070" y="323168"/>
                  </a:cubicBezTo>
                  <a:cubicBezTo>
                    <a:pt x="129540" y="333328"/>
                    <a:pt x="96520" y="342218"/>
                    <a:pt x="67310" y="338408"/>
                  </a:cubicBezTo>
                  <a:cubicBezTo>
                    <a:pt x="48260" y="334598"/>
                    <a:pt x="31750" y="326978"/>
                    <a:pt x="20320" y="314278"/>
                  </a:cubicBezTo>
                  <a:cubicBezTo>
                    <a:pt x="8890" y="301578"/>
                    <a:pt x="0" y="281258"/>
                    <a:pt x="0" y="264748"/>
                  </a:cubicBezTo>
                  <a:cubicBezTo>
                    <a:pt x="0" y="248238"/>
                    <a:pt x="7620" y="226648"/>
                    <a:pt x="17780" y="213948"/>
                  </a:cubicBezTo>
                  <a:cubicBezTo>
                    <a:pt x="29210" y="201248"/>
                    <a:pt x="64770" y="188548"/>
                    <a:pt x="64770" y="188548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4417502" y="5509624"/>
            <a:ext cx="704850" cy="951548"/>
            <a:chOff x="0" y="0"/>
            <a:chExt cx="939800" cy="126873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634" y="49405"/>
              <a:ext cx="841251" cy="1176169"/>
            </a:xfrm>
            <a:custGeom>
              <a:avLst/>
              <a:gdLst/>
              <a:ahLst/>
              <a:cxnLst/>
              <a:rect r="r" b="b" t="t" l="l"/>
              <a:pathLst>
                <a:path h="1176169" w="841251">
                  <a:moveTo>
                    <a:pt x="60586" y="364615"/>
                  </a:moveTo>
                  <a:cubicBezTo>
                    <a:pt x="13596" y="163955"/>
                    <a:pt x="31376" y="119505"/>
                    <a:pt x="51696" y="86485"/>
                  </a:cubicBezTo>
                  <a:cubicBezTo>
                    <a:pt x="70746" y="57275"/>
                    <a:pt x="93606" y="33145"/>
                    <a:pt x="129166" y="17905"/>
                  </a:cubicBezTo>
                  <a:cubicBezTo>
                    <a:pt x="177426" y="-2415"/>
                    <a:pt x="268866" y="-1145"/>
                    <a:pt x="327286" y="1395"/>
                  </a:cubicBezTo>
                  <a:cubicBezTo>
                    <a:pt x="375546" y="3935"/>
                    <a:pt x="422536" y="6475"/>
                    <a:pt x="455556" y="25525"/>
                  </a:cubicBezTo>
                  <a:cubicBezTo>
                    <a:pt x="486036" y="43305"/>
                    <a:pt x="508896" y="76325"/>
                    <a:pt x="526676" y="104265"/>
                  </a:cubicBezTo>
                  <a:cubicBezTo>
                    <a:pt x="541916" y="128395"/>
                    <a:pt x="552076" y="152525"/>
                    <a:pt x="560966" y="181735"/>
                  </a:cubicBezTo>
                  <a:cubicBezTo>
                    <a:pt x="572396" y="216025"/>
                    <a:pt x="578746" y="249045"/>
                    <a:pt x="582556" y="298575"/>
                  </a:cubicBezTo>
                  <a:cubicBezTo>
                    <a:pt x="590176" y="378585"/>
                    <a:pt x="601606" y="534795"/>
                    <a:pt x="585096" y="617345"/>
                  </a:cubicBezTo>
                  <a:cubicBezTo>
                    <a:pt x="573666" y="671955"/>
                    <a:pt x="552076" y="702435"/>
                    <a:pt x="529216" y="750695"/>
                  </a:cubicBezTo>
                  <a:cubicBezTo>
                    <a:pt x="498736" y="810385"/>
                    <a:pt x="454286" y="887855"/>
                    <a:pt x="414916" y="948815"/>
                  </a:cubicBezTo>
                  <a:cubicBezTo>
                    <a:pt x="380626" y="1003425"/>
                    <a:pt x="347606" y="1061845"/>
                    <a:pt x="308236" y="1099945"/>
                  </a:cubicBezTo>
                  <a:cubicBezTo>
                    <a:pt x="275216" y="1130425"/>
                    <a:pt x="239656" y="1157095"/>
                    <a:pt x="201556" y="1168525"/>
                  </a:cubicBezTo>
                  <a:cubicBezTo>
                    <a:pt x="163456" y="1178685"/>
                    <a:pt x="111386" y="1179955"/>
                    <a:pt x="78366" y="1164715"/>
                  </a:cubicBezTo>
                  <a:cubicBezTo>
                    <a:pt x="47886" y="1149475"/>
                    <a:pt x="19946" y="1110105"/>
                    <a:pt x="8516" y="1080895"/>
                  </a:cubicBezTo>
                  <a:cubicBezTo>
                    <a:pt x="-2914" y="1054225"/>
                    <a:pt x="-374" y="1025015"/>
                    <a:pt x="2166" y="997075"/>
                  </a:cubicBezTo>
                  <a:cubicBezTo>
                    <a:pt x="5976" y="967865"/>
                    <a:pt x="13596" y="933575"/>
                    <a:pt x="27566" y="908175"/>
                  </a:cubicBezTo>
                  <a:cubicBezTo>
                    <a:pt x="38996" y="884045"/>
                    <a:pt x="58046" y="864995"/>
                    <a:pt x="78366" y="845945"/>
                  </a:cubicBezTo>
                  <a:cubicBezTo>
                    <a:pt x="99956" y="826895"/>
                    <a:pt x="120276" y="807845"/>
                    <a:pt x="152026" y="792605"/>
                  </a:cubicBezTo>
                  <a:cubicBezTo>
                    <a:pt x="196476" y="771015"/>
                    <a:pt x="276486" y="749425"/>
                    <a:pt x="324746" y="739265"/>
                  </a:cubicBezTo>
                  <a:cubicBezTo>
                    <a:pt x="359036" y="732915"/>
                    <a:pt x="383166" y="730375"/>
                    <a:pt x="413646" y="732915"/>
                  </a:cubicBezTo>
                  <a:cubicBezTo>
                    <a:pt x="446666" y="734185"/>
                    <a:pt x="484766" y="741805"/>
                    <a:pt x="516516" y="753235"/>
                  </a:cubicBezTo>
                  <a:cubicBezTo>
                    <a:pt x="546996" y="763395"/>
                    <a:pt x="567316" y="772285"/>
                    <a:pt x="600336" y="795145"/>
                  </a:cubicBezTo>
                  <a:cubicBezTo>
                    <a:pt x="660026" y="835785"/>
                    <a:pt x="798456" y="952625"/>
                    <a:pt x="827666" y="1003425"/>
                  </a:cubicBezTo>
                  <a:cubicBezTo>
                    <a:pt x="840366" y="1023745"/>
                    <a:pt x="842906" y="1038985"/>
                    <a:pt x="840366" y="1056765"/>
                  </a:cubicBezTo>
                  <a:cubicBezTo>
                    <a:pt x="839096" y="1074545"/>
                    <a:pt x="830206" y="1094865"/>
                    <a:pt x="818776" y="1107565"/>
                  </a:cubicBezTo>
                  <a:cubicBezTo>
                    <a:pt x="806076" y="1120265"/>
                    <a:pt x="787026" y="1130425"/>
                    <a:pt x="770516" y="1134235"/>
                  </a:cubicBezTo>
                  <a:cubicBezTo>
                    <a:pt x="752736" y="1136775"/>
                    <a:pt x="731146" y="1132965"/>
                    <a:pt x="715906" y="1125345"/>
                  </a:cubicBezTo>
                  <a:cubicBezTo>
                    <a:pt x="699396" y="1117725"/>
                    <a:pt x="682886" y="1103755"/>
                    <a:pt x="676536" y="1085975"/>
                  </a:cubicBezTo>
                  <a:cubicBezTo>
                    <a:pt x="668916" y="1065655"/>
                    <a:pt x="667646" y="1026285"/>
                    <a:pt x="680346" y="1004695"/>
                  </a:cubicBezTo>
                  <a:cubicBezTo>
                    <a:pt x="691776" y="984375"/>
                    <a:pt x="724796" y="964055"/>
                    <a:pt x="748926" y="962785"/>
                  </a:cubicBezTo>
                  <a:cubicBezTo>
                    <a:pt x="773056" y="960245"/>
                    <a:pt x="808616" y="976755"/>
                    <a:pt x="822586" y="995805"/>
                  </a:cubicBezTo>
                  <a:cubicBezTo>
                    <a:pt x="837826" y="1013585"/>
                    <a:pt x="844176" y="1051685"/>
                    <a:pt x="836556" y="1074545"/>
                  </a:cubicBezTo>
                  <a:cubicBezTo>
                    <a:pt x="830206" y="1097405"/>
                    <a:pt x="802266" y="1125345"/>
                    <a:pt x="779406" y="1131695"/>
                  </a:cubicBezTo>
                  <a:cubicBezTo>
                    <a:pt x="756546" y="1138045"/>
                    <a:pt x="724796" y="1130425"/>
                    <a:pt x="699396" y="1115185"/>
                  </a:cubicBezTo>
                  <a:cubicBezTo>
                    <a:pt x="667646" y="1096135"/>
                    <a:pt x="651136" y="1042795"/>
                    <a:pt x="614306" y="1009775"/>
                  </a:cubicBezTo>
                  <a:cubicBezTo>
                    <a:pt x="571126" y="971675"/>
                    <a:pt x="497466" y="918335"/>
                    <a:pt x="449206" y="904365"/>
                  </a:cubicBezTo>
                  <a:cubicBezTo>
                    <a:pt x="417456" y="895475"/>
                    <a:pt x="392056" y="901825"/>
                    <a:pt x="362846" y="905635"/>
                  </a:cubicBezTo>
                  <a:cubicBezTo>
                    <a:pt x="329826" y="909445"/>
                    <a:pt x="289186" y="918335"/>
                    <a:pt x="258706" y="932305"/>
                  </a:cubicBezTo>
                  <a:cubicBezTo>
                    <a:pt x="233306" y="945005"/>
                    <a:pt x="196476" y="985645"/>
                    <a:pt x="191396" y="979295"/>
                  </a:cubicBezTo>
                  <a:cubicBezTo>
                    <a:pt x="178696" y="967865"/>
                    <a:pt x="383166" y="740535"/>
                    <a:pt x="418726" y="613535"/>
                  </a:cubicBezTo>
                  <a:cubicBezTo>
                    <a:pt x="450476" y="500505"/>
                    <a:pt x="437776" y="343025"/>
                    <a:pt x="416186" y="263015"/>
                  </a:cubicBezTo>
                  <a:cubicBezTo>
                    <a:pt x="404756" y="218565"/>
                    <a:pt x="392056" y="184275"/>
                    <a:pt x="362846" y="165225"/>
                  </a:cubicBezTo>
                  <a:cubicBezTo>
                    <a:pt x="326016" y="142365"/>
                    <a:pt x="230766" y="134745"/>
                    <a:pt x="201556" y="155065"/>
                  </a:cubicBezTo>
                  <a:cubicBezTo>
                    <a:pt x="181236" y="170305"/>
                    <a:pt x="178696" y="212215"/>
                    <a:pt x="179966" y="241425"/>
                  </a:cubicBezTo>
                  <a:cubicBezTo>
                    <a:pt x="182506" y="269365"/>
                    <a:pt x="210446" y="299845"/>
                    <a:pt x="211716" y="325245"/>
                  </a:cubicBezTo>
                  <a:cubicBezTo>
                    <a:pt x="212986" y="345565"/>
                    <a:pt x="210446" y="364615"/>
                    <a:pt x="199016" y="379855"/>
                  </a:cubicBezTo>
                  <a:cubicBezTo>
                    <a:pt x="187586" y="396365"/>
                    <a:pt x="154566" y="411605"/>
                    <a:pt x="135516" y="414145"/>
                  </a:cubicBezTo>
                  <a:cubicBezTo>
                    <a:pt x="121546" y="416685"/>
                    <a:pt x="110116" y="412875"/>
                    <a:pt x="98686" y="406525"/>
                  </a:cubicBezTo>
                  <a:cubicBezTo>
                    <a:pt x="84716" y="397635"/>
                    <a:pt x="60586" y="364615"/>
                    <a:pt x="60586" y="36461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080567" y="2996929"/>
            <a:ext cx="1639252" cy="295275"/>
            <a:chOff x="0" y="0"/>
            <a:chExt cx="2185670" cy="3937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50153" y="50800"/>
              <a:ext cx="2084095" cy="300151"/>
            </a:xfrm>
            <a:custGeom>
              <a:avLst/>
              <a:gdLst/>
              <a:ahLst/>
              <a:cxnLst/>
              <a:rect r="r" b="b" t="t" l="l"/>
              <a:pathLst>
                <a:path h="300151" w="2084095">
                  <a:moveTo>
                    <a:pt x="75577" y="0"/>
                  </a:moveTo>
                  <a:cubicBezTo>
                    <a:pt x="612787" y="11430"/>
                    <a:pt x="727087" y="50800"/>
                    <a:pt x="843927" y="60960"/>
                  </a:cubicBezTo>
                  <a:cubicBezTo>
                    <a:pt x="958227" y="72390"/>
                    <a:pt x="1077607" y="54610"/>
                    <a:pt x="1183017" y="67310"/>
                  </a:cubicBezTo>
                  <a:cubicBezTo>
                    <a:pt x="1278267" y="77470"/>
                    <a:pt x="1364627" y="111760"/>
                    <a:pt x="1450987" y="124460"/>
                  </a:cubicBezTo>
                  <a:cubicBezTo>
                    <a:pt x="1528457" y="134620"/>
                    <a:pt x="1594497" y="137160"/>
                    <a:pt x="1677047" y="138430"/>
                  </a:cubicBezTo>
                  <a:cubicBezTo>
                    <a:pt x="1776107" y="142240"/>
                    <a:pt x="1941207" y="120650"/>
                    <a:pt x="2007247" y="137160"/>
                  </a:cubicBezTo>
                  <a:cubicBezTo>
                    <a:pt x="2037727" y="144780"/>
                    <a:pt x="2058047" y="154940"/>
                    <a:pt x="2070747" y="170180"/>
                  </a:cubicBezTo>
                  <a:cubicBezTo>
                    <a:pt x="2080907" y="182880"/>
                    <a:pt x="2085987" y="201930"/>
                    <a:pt x="2083447" y="218440"/>
                  </a:cubicBezTo>
                  <a:cubicBezTo>
                    <a:pt x="2080907" y="237490"/>
                    <a:pt x="2063127" y="267970"/>
                    <a:pt x="2046617" y="279400"/>
                  </a:cubicBezTo>
                  <a:cubicBezTo>
                    <a:pt x="2032647" y="289560"/>
                    <a:pt x="2014867" y="293370"/>
                    <a:pt x="1998357" y="289560"/>
                  </a:cubicBezTo>
                  <a:cubicBezTo>
                    <a:pt x="1979307" y="285750"/>
                    <a:pt x="1950097" y="266700"/>
                    <a:pt x="1938667" y="250190"/>
                  </a:cubicBezTo>
                  <a:cubicBezTo>
                    <a:pt x="1929777" y="236220"/>
                    <a:pt x="1927237" y="217170"/>
                    <a:pt x="1931047" y="200660"/>
                  </a:cubicBezTo>
                  <a:cubicBezTo>
                    <a:pt x="1936127" y="181610"/>
                    <a:pt x="1957717" y="153670"/>
                    <a:pt x="1974227" y="143510"/>
                  </a:cubicBezTo>
                  <a:cubicBezTo>
                    <a:pt x="1989467" y="135890"/>
                    <a:pt x="2008517" y="135890"/>
                    <a:pt x="2023757" y="138430"/>
                  </a:cubicBezTo>
                  <a:cubicBezTo>
                    <a:pt x="2038997" y="142240"/>
                    <a:pt x="2055507" y="152400"/>
                    <a:pt x="2065667" y="163830"/>
                  </a:cubicBezTo>
                  <a:cubicBezTo>
                    <a:pt x="2075827" y="175260"/>
                    <a:pt x="2082177" y="194310"/>
                    <a:pt x="2083447" y="209550"/>
                  </a:cubicBezTo>
                  <a:cubicBezTo>
                    <a:pt x="2084717" y="224790"/>
                    <a:pt x="2080907" y="243840"/>
                    <a:pt x="2070747" y="256540"/>
                  </a:cubicBezTo>
                  <a:cubicBezTo>
                    <a:pt x="2058047" y="271780"/>
                    <a:pt x="2040267" y="281940"/>
                    <a:pt x="2007247" y="290830"/>
                  </a:cubicBezTo>
                  <a:cubicBezTo>
                    <a:pt x="1911997" y="312420"/>
                    <a:pt x="1576717" y="292100"/>
                    <a:pt x="1425587" y="274320"/>
                  </a:cubicBezTo>
                  <a:cubicBezTo>
                    <a:pt x="1325257" y="261620"/>
                    <a:pt x="1270647" y="232410"/>
                    <a:pt x="1180477" y="222250"/>
                  </a:cubicBezTo>
                  <a:cubicBezTo>
                    <a:pt x="1073797" y="209550"/>
                    <a:pt x="921397" y="228600"/>
                    <a:pt x="823607" y="215900"/>
                  </a:cubicBezTo>
                  <a:cubicBezTo>
                    <a:pt x="753757" y="207010"/>
                    <a:pt x="710577" y="185420"/>
                    <a:pt x="647077" y="173990"/>
                  </a:cubicBezTo>
                  <a:cubicBezTo>
                    <a:pt x="574687" y="162560"/>
                    <a:pt x="498487" y="154940"/>
                    <a:pt x="413397" y="149860"/>
                  </a:cubicBezTo>
                  <a:cubicBezTo>
                    <a:pt x="306717" y="144780"/>
                    <a:pt x="118757" y="168910"/>
                    <a:pt x="57797" y="149860"/>
                  </a:cubicBezTo>
                  <a:cubicBezTo>
                    <a:pt x="33667" y="142240"/>
                    <a:pt x="22237" y="133350"/>
                    <a:pt x="13347" y="119380"/>
                  </a:cubicBezTo>
                  <a:cubicBezTo>
                    <a:pt x="3187" y="105410"/>
                    <a:pt x="-1893" y="83820"/>
                    <a:pt x="647" y="66040"/>
                  </a:cubicBezTo>
                  <a:cubicBezTo>
                    <a:pt x="1917" y="49530"/>
                    <a:pt x="13347" y="29210"/>
                    <a:pt x="24777" y="19050"/>
                  </a:cubicBezTo>
                  <a:cubicBezTo>
                    <a:pt x="37477" y="7620"/>
                    <a:pt x="75577" y="0"/>
                    <a:pt x="75577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6828279" y="3226482"/>
            <a:ext cx="874395" cy="1480185"/>
            <a:chOff x="0" y="0"/>
            <a:chExt cx="1165860" cy="19735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6673" y="49050"/>
              <a:ext cx="1072066" cy="1874931"/>
            </a:xfrm>
            <a:custGeom>
              <a:avLst/>
              <a:gdLst/>
              <a:ahLst/>
              <a:cxnLst/>
              <a:rect r="r" b="b" t="t" l="l"/>
              <a:pathLst>
                <a:path h="1874931" w="1072066">
                  <a:moveTo>
                    <a:pt x="128587" y="29690"/>
                  </a:moveTo>
                  <a:cubicBezTo>
                    <a:pt x="461327" y="474190"/>
                    <a:pt x="509587" y="566900"/>
                    <a:pt x="552767" y="645640"/>
                  </a:cubicBezTo>
                  <a:cubicBezTo>
                    <a:pt x="587057" y="707870"/>
                    <a:pt x="609917" y="748510"/>
                    <a:pt x="637857" y="814550"/>
                  </a:cubicBezTo>
                  <a:cubicBezTo>
                    <a:pt x="677227" y="902180"/>
                    <a:pt x="728027" y="1017750"/>
                    <a:pt x="755967" y="1128240"/>
                  </a:cubicBezTo>
                  <a:cubicBezTo>
                    <a:pt x="785177" y="1242540"/>
                    <a:pt x="797877" y="1382240"/>
                    <a:pt x="805497" y="1487650"/>
                  </a:cubicBezTo>
                  <a:cubicBezTo>
                    <a:pt x="813117" y="1567660"/>
                    <a:pt x="818197" y="1642590"/>
                    <a:pt x="811847" y="1699740"/>
                  </a:cubicBezTo>
                  <a:cubicBezTo>
                    <a:pt x="808037" y="1737840"/>
                    <a:pt x="806767" y="1770860"/>
                    <a:pt x="787717" y="1794990"/>
                  </a:cubicBezTo>
                  <a:cubicBezTo>
                    <a:pt x="767397" y="1821660"/>
                    <a:pt x="724217" y="1847060"/>
                    <a:pt x="689927" y="1847060"/>
                  </a:cubicBezTo>
                  <a:cubicBezTo>
                    <a:pt x="653097" y="1848330"/>
                    <a:pt x="612457" y="1824200"/>
                    <a:pt x="571817" y="1791180"/>
                  </a:cubicBezTo>
                  <a:cubicBezTo>
                    <a:pt x="509587" y="1740380"/>
                    <a:pt x="397827" y="1581630"/>
                    <a:pt x="376237" y="1532100"/>
                  </a:cubicBezTo>
                  <a:cubicBezTo>
                    <a:pt x="369887" y="1515590"/>
                    <a:pt x="368617" y="1507970"/>
                    <a:pt x="371157" y="1494000"/>
                  </a:cubicBezTo>
                  <a:cubicBezTo>
                    <a:pt x="373697" y="1478760"/>
                    <a:pt x="383857" y="1455900"/>
                    <a:pt x="396557" y="1443200"/>
                  </a:cubicBezTo>
                  <a:cubicBezTo>
                    <a:pt x="409257" y="1430500"/>
                    <a:pt x="433387" y="1422880"/>
                    <a:pt x="449897" y="1421610"/>
                  </a:cubicBezTo>
                  <a:cubicBezTo>
                    <a:pt x="462597" y="1420340"/>
                    <a:pt x="472757" y="1421610"/>
                    <a:pt x="486727" y="1430500"/>
                  </a:cubicBezTo>
                  <a:cubicBezTo>
                    <a:pt x="518477" y="1447010"/>
                    <a:pt x="580707" y="1501620"/>
                    <a:pt x="613727" y="1548610"/>
                  </a:cubicBezTo>
                  <a:cubicBezTo>
                    <a:pt x="649287" y="1596870"/>
                    <a:pt x="663257" y="1714980"/>
                    <a:pt x="689927" y="1717520"/>
                  </a:cubicBezTo>
                  <a:cubicBezTo>
                    <a:pt x="710247" y="1718790"/>
                    <a:pt x="722947" y="1652750"/>
                    <a:pt x="752157" y="1619730"/>
                  </a:cubicBezTo>
                  <a:cubicBezTo>
                    <a:pt x="790257" y="1575280"/>
                    <a:pt x="876617" y="1516860"/>
                    <a:pt x="908367" y="1480030"/>
                  </a:cubicBezTo>
                  <a:cubicBezTo>
                    <a:pt x="924877" y="1460980"/>
                    <a:pt x="924877" y="1441930"/>
                    <a:pt x="941387" y="1431770"/>
                  </a:cubicBezTo>
                  <a:cubicBezTo>
                    <a:pt x="959167" y="1419070"/>
                    <a:pt x="994727" y="1411450"/>
                    <a:pt x="1016317" y="1419070"/>
                  </a:cubicBezTo>
                  <a:cubicBezTo>
                    <a:pt x="1037907" y="1425420"/>
                    <a:pt x="1062037" y="1452090"/>
                    <a:pt x="1068387" y="1473680"/>
                  </a:cubicBezTo>
                  <a:cubicBezTo>
                    <a:pt x="1074737" y="1495270"/>
                    <a:pt x="1067117" y="1530830"/>
                    <a:pt x="1051877" y="1547340"/>
                  </a:cubicBezTo>
                  <a:cubicBezTo>
                    <a:pt x="1037907" y="1565120"/>
                    <a:pt x="1004887" y="1579090"/>
                    <a:pt x="982027" y="1576550"/>
                  </a:cubicBezTo>
                  <a:cubicBezTo>
                    <a:pt x="960437" y="1574010"/>
                    <a:pt x="929957" y="1551150"/>
                    <a:pt x="918527" y="1533370"/>
                  </a:cubicBezTo>
                  <a:cubicBezTo>
                    <a:pt x="909637" y="1519400"/>
                    <a:pt x="908367" y="1499080"/>
                    <a:pt x="910907" y="1482570"/>
                  </a:cubicBezTo>
                  <a:cubicBezTo>
                    <a:pt x="913447" y="1466060"/>
                    <a:pt x="922337" y="1448280"/>
                    <a:pt x="935037" y="1436850"/>
                  </a:cubicBezTo>
                  <a:cubicBezTo>
                    <a:pt x="946467" y="1425420"/>
                    <a:pt x="965517" y="1416530"/>
                    <a:pt x="982027" y="1415260"/>
                  </a:cubicBezTo>
                  <a:cubicBezTo>
                    <a:pt x="997267" y="1412720"/>
                    <a:pt x="1017587" y="1417800"/>
                    <a:pt x="1031557" y="1425420"/>
                  </a:cubicBezTo>
                  <a:cubicBezTo>
                    <a:pt x="1045527" y="1434310"/>
                    <a:pt x="1059497" y="1449550"/>
                    <a:pt x="1065847" y="1464790"/>
                  </a:cubicBezTo>
                  <a:cubicBezTo>
                    <a:pt x="1072197" y="1480030"/>
                    <a:pt x="1074737" y="1497810"/>
                    <a:pt x="1068387" y="1516860"/>
                  </a:cubicBezTo>
                  <a:cubicBezTo>
                    <a:pt x="1058227" y="1548610"/>
                    <a:pt x="1015047" y="1586710"/>
                    <a:pt x="975677" y="1628620"/>
                  </a:cubicBezTo>
                  <a:cubicBezTo>
                    <a:pt x="917257" y="1693390"/>
                    <a:pt x="802957" y="1824200"/>
                    <a:pt x="741997" y="1855950"/>
                  </a:cubicBezTo>
                  <a:cubicBezTo>
                    <a:pt x="712787" y="1872460"/>
                    <a:pt x="692467" y="1877540"/>
                    <a:pt x="667067" y="1873730"/>
                  </a:cubicBezTo>
                  <a:cubicBezTo>
                    <a:pt x="637857" y="1868650"/>
                    <a:pt x="604837" y="1848330"/>
                    <a:pt x="578167" y="1821660"/>
                  </a:cubicBezTo>
                  <a:cubicBezTo>
                    <a:pt x="541337" y="1782290"/>
                    <a:pt x="521017" y="1694660"/>
                    <a:pt x="484187" y="1645130"/>
                  </a:cubicBezTo>
                  <a:cubicBezTo>
                    <a:pt x="452437" y="1600680"/>
                    <a:pt x="391477" y="1562580"/>
                    <a:pt x="376237" y="1532100"/>
                  </a:cubicBezTo>
                  <a:cubicBezTo>
                    <a:pt x="369887" y="1518130"/>
                    <a:pt x="368617" y="1507970"/>
                    <a:pt x="371157" y="1494000"/>
                  </a:cubicBezTo>
                  <a:cubicBezTo>
                    <a:pt x="374967" y="1474950"/>
                    <a:pt x="396557" y="1443200"/>
                    <a:pt x="411797" y="1431770"/>
                  </a:cubicBezTo>
                  <a:cubicBezTo>
                    <a:pt x="423227" y="1424150"/>
                    <a:pt x="435927" y="1421610"/>
                    <a:pt x="449897" y="1421610"/>
                  </a:cubicBezTo>
                  <a:cubicBezTo>
                    <a:pt x="466407" y="1422880"/>
                    <a:pt x="484187" y="1426690"/>
                    <a:pt x="503237" y="1440660"/>
                  </a:cubicBezTo>
                  <a:cubicBezTo>
                    <a:pt x="537527" y="1466060"/>
                    <a:pt x="585787" y="1542260"/>
                    <a:pt x="613727" y="1589250"/>
                  </a:cubicBezTo>
                  <a:cubicBezTo>
                    <a:pt x="635317" y="1627350"/>
                    <a:pt x="653097" y="1699740"/>
                    <a:pt x="663257" y="1698470"/>
                  </a:cubicBezTo>
                  <a:cubicBezTo>
                    <a:pt x="679767" y="1694660"/>
                    <a:pt x="664527" y="1462250"/>
                    <a:pt x="655637" y="1367000"/>
                  </a:cubicBezTo>
                  <a:cubicBezTo>
                    <a:pt x="649287" y="1293340"/>
                    <a:pt x="645477" y="1245080"/>
                    <a:pt x="626427" y="1170150"/>
                  </a:cubicBezTo>
                  <a:cubicBezTo>
                    <a:pt x="598487" y="1064740"/>
                    <a:pt x="538797" y="917420"/>
                    <a:pt x="482917" y="799310"/>
                  </a:cubicBezTo>
                  <a:cubicBezTo>
                    <a:pt x="428307" y="682470"/>
                    <a:pt x="372427" y="573250"/>
                    <a:pt x="298767" y="462760"/>
                  </a:cubicBezTo>
                  <a:cubicBezTo>
                    <a:pt x="216217" y="339570"/>
                    <a:pt x="30797" y="164310"/>
                    <a:pt x="5397" y="95730"/>
                  </a:cubicBezTo>
                  <a:cubicBezTo>
                    <a:pt x="-2223" y="74140"/>
                    <a:pt x="-953" y="61440"/>
                    <a:pt x="4127" y="46200"/>
                  </a:cubicBezTo>
                  <a:cubicBezTo>
                    <a:pt x="10477" y="32230"/>
                    <a:pt x="23177" y="15720"/>
                    <a:pt x="37147" y="8100"/>
                  </a:cubicBezTo>
                  <a:cubicBezTo>
                    <a:pt x="51117" y="480"/>
                    <a:pt x="71437" y="-2060"/>
                    <a:pt x="86677" y="1750"/>
                  </a:cubicBezTo>
                  <a:cubicBezTo>
                    <a:pt x="101917" y="5560"/>
                    <a:pt x="128587" y="29690"/>
                    <a:pt x="128587" y="2969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6923529" y="5412469"/>
            <a:ext cx="792480" cy="894398"/>
            <a:chOff x="0" y="0"/>
            <a:chExt cx="1056640" cy="119253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0607" y="57027"/>
              <a:ext cx="963891" cy="1088374"/>
            </a:xfrm>
            <a:custGeom>
              <a:avLst/>
              <a:gdLst/>
              <a:ahLst/>
              <a:cxnLst/>
              <a:rect r="r" b="b" t="t" l="l"/>
              <a:pathLst>
                <a:path h="1088374" w="963891">
                  <a:moveTo>
                    <a:pt x="263083" y="38223"/>
                  </a:moveTo>
                  <a:cubicBezTo>
                    <a:pt x="500573" y="-8767"/>
                    <a:pt x="543753" y="-4957"/>
                    <a:pt x="580583" y="10283"/>
                  </a:cubicBezTo>
                  <a:cubicBezTo>
                    <a:pt x="614873" y="25523"/>
                    <a:pt x="646623" y="48383"/>
                    <a:pt x="670753" y="82673"/>
                  </a:cubicBezTo>
                  <a:cubicBezTo>
                    <a:pt x="701233" y="129663"/>
                    <a:pt x="717743" y="224913"/>
                    <a:pt x="727903" y="278253"/>
                  </a:cubicBezTo>
                  <a:cubicBezTo>
                    <a:pt x="734253" y="313813"/>
                    <a:pt x="738063" y="339213"/>
                    <a:pt x="734253" y="369693"/>
                  </a:cubicBezTo>
                  <a:cubicBezTo>
                    <a:pt x="730443" y="401443"/>
                    <a:pt x="724093" y="439543"/>
                    <a:pt x="706313" y="463673"/>
                  </a:cubicBezTo>
                  <a:cubicBezTo>
                    <a:pt x="688533" y="487803"/>
                    <a:pt x="663133" y="497963"/>
                    <a:pt x="631383" y="514473"/>
                  </a:cubicBezTo>
                  <a:cubicBezTo>
                    <a:pt x="584393" y="538603"/>
                    <a:pt x="485333" y="577973"/>
                    <a:pt x="438343" y="583053"/>
                  </a:cubicBezTo>
                  <a:cubicBezTo>
                    <a:pt x="414213" y="585593"/>
                    <a:pt x="395163" y="583053"/>
                    <a:pt x="379923" y="575433"/>
                  </a:cubicBezTo>
                  <a:cubicBezTo>
                    <a:pt x="367223" y="569083"/>
                    <a:pt x="357063" y="558923"/>
                    <a:pt x="350713" y="548763"/>
                  </a:cubicBezTo>
                  <a:cubicBezTo>
                    <a:pt x="343093" y="538603"/>
                    <a:pt x="336743" y="525903"/>
                    <a:pt x="335473" y="511933"/>
                  </a:cubicBezTo>
                  <a:cubicBezTo>
                    <a:pt x="335473" y="494153"/>
                    <a:pt x="340553" y="468753"/>
                    <a:pt x="350713" y="453513"/>
                  </a:cubicBezTo>
                  <a:cubicBezTo>
                    <a:pt x="360873" y="438273"/>
                    <a:pt x="374843" y="428113"/>
                    <a:pt x="398973" y="420493"/>
                  </a:cubicBezTo>
                  <a:cubicBezTo>
                    <a:pt x="453583" y="403983"/>
                    <a:pt x="619953" y="407793"/>
                    <a:pt x="683453" y="419223"/>
                  </a:cubicBezTo>
                  <a:cubicBezTo>
                    <a:pt x="717743" y="424303"/>
                    <a:pt x="731713" y="424303"/>
                    <a:pt x="758383" y="447163"/>
                  </a:cubicBezTo>
                  <a:cubicBezTo>
                    <a:pt x="815533" y="495423"/>
                    <a:pt x="920943" y="689733"/>
                    <a:pt x="947613" y="781173"/>
                  </a:cubicBezTo>
                  <a:cubicBezTo>
                    <a:pt x="964123" y="838323"/>
                    <a:pt x="970473" y="891663"/>
                    <a:pt x="955233" y="929763"/>
                  </a:cubicBezTo>
                  <a:cubicBezTo>
                    <a:pt x="942533" y="960243"/>
                    <a:pt x="909513" y="979293"/>
                    <a:pt x="879033" y="998343"/>
                  </a:cubicBezTo>
                  <a:cubicBezTo>
                    <a:pt x="844743" y="1019933"/>
                    <a:pt x="796483" y="1035173"/>
                    <a:pt x="759653" y="1046603"/>
                  </a:cubicBezTo>
                  <a:cubicBezTo>
                    <a:pt x="730443" y="1056763"/>
                    <a:pt x="712663" y="1063113"/>
                    <a:pt x="678373" y="1068193"/>
                  </a:cubicBezTo>
                  <a:cubicBezTo>
                    <a:pt x="622493" y="1078353"/>
                    <a:pt x="527243" y="1097403"/>
                    <a:pt x="451043" y="1083433"/>
                  </a:cubicBezTo>
                  <a:cubicBezTo>
                    <a:pt x="367223" y="1069463"/>
                    <a:pt x="269433" y="994533"/>
                    <a:pt x="195773" y="971673"/>
                  </a:cubicBezTo>
                  <a:cubicBezTo>
                    <a:pt x="142433" y="955163"/>
                    <a:pt x="82743" y="960243"/>
                    <a:pt x="50993" y="945003"/>
                  </a:cubicBezTo>
                  <a:cubicBezTo>
                    <a:pt x="33213" y="936113"/>
                    <a:pt x="20513" y="927223"/>
                    <a:pt x="12893" y="914523"/>
                  </a:cubicBezTo>
                  <a:cubicBezTo>
                    <a:pt x="4003" y="900553"/>
                    <a:pt x="-1077" y="881503"/>
                    <a:pt x="193" y="866263"/>
                  </a:cubicBezTo>
                  <a:cubicBezTo>
                    <a:pt x="1463" y="849753"/>
                    <a:pt x="7813" y="830703"/>
                    <a:pt x="19243" y="819273"/>
                  </a:cubicBezTo>
                  <a:cubicBezTo>
                    <a:pt x="34483" y="805303"/>
                    <a:pt x="66233" y="791333"/>
                    <a:pt x="87823" y="793873"/>
                  </a:cubicBezTo>
                  <a:cubicBezTo>
                    <a:pt x="109413" y="797683"/>
                    <a:pt x="138623" y="818003"/>
                    <a:pt x="147513" y="837053"/>
                  </a:cubicBezTo>
                  <a:cubicBezTo>
                    <a:pt x="157673" y="856103"/>
                    <a:pt x="155133" y="891663"/>
                    <a:pt x="146243" y="909443"/>
                  </a:cubicBezTo>
                  <a:cubicBezTo>
                    <a:pt x="138623" y="924683"/>
                    <a:pt x="123383" y="937383"/>
                    <a:pt x="109413" y="943733"/>
                  </a:cubicBezTo>
                  <a:cubicBezTo>
                    <a:pt x="94173" y="950083"/>
                    <a:pt x="75123" y="952623"/>
                    <a:pt x="59883" y="947543"/>
                  </a:cubicBezTo>
                  <a:cubicBezTo>
                    <a:pt x="40833" y="941193"/>
                    <a:pt x="12893" y="919603"/>
                    <a:pt x="5273" y="899283"/>
                  </a:cubicBezTo>
                  <a:cubicBezTo>
                    <a:pt x="-2347" y="878963"/>
                    <a:pt x="1463" y="843403"/>
                    <a:pt x="14163" y="826893"/>
                  </a:cubicBezTo>
                  <a:cubicBezTo>
                    <a:pt x="26863" y="809113"/>
                    <a:pt x="53533" y="798953"/>
                    <a:pt x="80203" y="793873"/>
                  </a:cubicBezTo>
                  <a:cubicBezTo>
                    <a:pt x="115763" y="787523"/>
                    <a:pt x="174183" y="792603"/>
                    <a:pt x="211013" y="806573"/>
                  </a:cubicBezTo>
                  <a:cubicBezTo>
                    <a:pt x="244033" y="818003"/>
                    <a:pt x="259273" y="845943"/>
                    <a:pt x="292293" y="863723"/>
                  </a:cubicBezTo>
                  <a:cubicBezTo>
                    <a:pt x="336743" y="889123"/>
                    <a:pt x="393893" y="923413"/>
                    <a:pt x="454853" y="933573"/>
                  </a:cubicBezTo>
                  <a:cubicBezTo>
                    <a:pt x="528513" y="943733"/>
                    <a:pt x="639003" y="928493"/>
                    <a:pt x="702503" y="908173"/>
                  </a:cubicBezTo>
                  <a:cubicBezTo>
                    <a:pt x="748223" y="892933"/>
                    <a:pt x="800293" y="876423"/>
                    <a:pt x="809183" y="845943"/>
                  </a:cubicBezTo>
                  <a:cubicBezTo>
                    <a:pt x="819343" y="806573"/>
                    <a:pt x="753303" y="724023"/>
                    <a:pt x="716473" y="679573"/>
                  </a:cubicBezTo>
                  <a:cubicBezTo>
                    <a:pt x="685993" y="641473"/>
                    <a:pt x="656783" y="605913"/>
                    <a:pt x="612333" y="588133"/>
                  </a:cubicBezTo>
                  <a:cubicBezTo>
                    <a:pt x="556453" y="566543"/>
                    <a:pt x="443423" y="597023"/>
                    <a:pt x="398973" y="583053"/>
                  </a:cubicBezTo>
                  <a:cubicBezTo>
                    <a:pt x="374843" y="575433"/>
                    <a:pt x="360873" y="564003"/>
                    <a:pt x="350713" y="548763"/>
                  </a:cubicBezTo>
                  <a:cubicBezTo>
                    <a:pt x="339283" y="533523"/>
                    <a:pt x="334203" y="509393"/>
                    <a:pt x="336743" y="491613"/>
                  </a:cubicBezTo>
                  <a:cubicBezTo>
                    <a:pt x="338013" y="472563"/>
                    <a:pt x="345633" y="454783"/>
                    <a:pt x="363413" y="438273"/>
                  </a:cubicBezTo>
                  <a:cubicBezTo>
                    <a:pt x="398973" y="409063"/>
                    <a:pt x="545023" y="410333"/>
                    <a:pt x="570423" y="372233"/>
                  </a:cubicBezTo>
                  <a:cubicBezTo>
                    <a:pt x="586933" y="348103"/>
                    <a:pt x="567883" y="308733"/>
                    <a:pt x="562803" y="276983"/>
                  </a:cubicBezTo>
                  <a:cubicBezTo>
                    <a:pt x="558993" y="245233"/>
                    <a:pt x="562803" y="205863"/>
                    <a:pt x="546293" y="184273"/>
                  </a:cubicBezTo>
                  <a:cubicBezTo>
                    <a:pt x="532323" y="163953"/>
                    <a:pt x="505653" y="151253"/>
                    <a:pt x="476443" y="147443"/>
                  </a:cubicBezTo>
                  <a:cubicBezTo>
                    <a:pt x="429453" y="142363"/>
                    <a:pt x="330393" y="193163"/>
                    <a:pt x="287213" y="190623"/>
                  </a:cubicBezTo>
                  <a:cubicBezTo>
                    <a:pt x="264353" y="189353"/>
                    <a:pt x="249113" y="184273"/>
                    <a:pt x="235143" y="172843"/>
                  </a:cubicBezTo>
                  <a:cubicBezTo>
                    <a:pt x="222443" y="162683"/>
                    <a:pt x="211013" y="141093"/>
                    <a:pt x="207203" y="125853"/>
                  </a:cubicBezTo>
                  <a:cubicBezTo>
                    <a:pt x="204663" y="113153"/>
                    <a:pt x="204663" y="100453"/>
                    <a:pt x="211013" y="87753"/>
                  </a:cubicBezTo>
                  <a:cubicBezTo>
                    <a:pt x="218633" y="71243"/>
                    <a:pt x="263083" y="38223"/>
                    <a:pt x="263083" y="38223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7" id="27"/>
          <p:cNvSpPr txBox="true"/>
          <p:nvPr/>
        </p:nvSpPr>
        <p:spPr>
          <a:xfrm rot="0">
            <a:off x="9956975" y="2261930"/>
            <a:ext cx="6952208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we got any cake?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35149" y="6698584"/>
            <a:ext cx="7339310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we got any carrot?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43070" y="6595139"/>
            <a:ext cx="7693149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we got any cheese?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776110" y="8162246"/>
            <a:ext cx="7627069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_____________________!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66694" y="-20394"/>
            <a:ext cx="11259936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Як ми скажемо </a:t>
            </a:r>
            <a:r>
              <a:rPr lang="en-US" b="true" sz="51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“так, ми  маємо”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3881" y="2209276"/>
            <a:ext cx="6826969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 u="sng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Have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we got any fish?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83881" y="4536317"/>
            <a:ext cx="8044755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No, we haven`t got a fish!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6102" y="8190821"/>
            <a:ext cx="8489900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No, ____ haven`t ___ a ______!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63886" y="4373636"/>
            <a:ext cx="6764238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No, we ________ a _____!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477426" y="2985563"/>
            <a:ext cx="954405" cy="201930"/>
            <a:chOff x="0" y="0"/>
            <a:chExt cx="1272540" cy="2692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0607" y="50045"/>
              <a:ext cx="1171325" cy="189655"/>
            </a:xfrm>
            <a:custGeom>
              <a:avLst/>
              <a:gdLst/>
              <a:ahLst/>
              <a:cxnLst/>
              <a:rect r="r" b="b" t="t" l="l"/>
              <a:pathLst>
                <a:path h="189655" w="1171325">
                  <a:moveTo>
                    <a:pt x="76393" y="8375"/>
                  </a:moveTo>
                  <a:cubicBezTo>
                    <a:pt x="1115253" y="4565"/>
                    <a:pt x="1124143" y="5835"/>
                    <a:pt x="1138113" y="17265"/>
                  </a:cubicBezTo>
                  <a:cubicBezTo>
                    <a:pt x="1154623" y="32505"/>
                    <a:pt x="1169863" y="66795"/>
                    <a:pt x="1171133" y="88385"/>
                  </a:cubicBezTo>
                  <a:cubicBezTo>
                    <a:pt x="1171133" y="106165"/>
                    <a:pt x="1163513" y="125215"/>
                    <a:pt x="1150813" y="137915"/>
                  </a:cubicBezTo>
                  <a:cubicBezTo>
                    <a:pt x="1135573" y="153155"/>
                    <a:pt x="1100013" y="167125"/>
                    <a:pt x="1078423" y="167125"/>
                  </a:cubicBezTo>
                  <a:cubicBezTo>
                    <a:pt x="1060643" y="167125"/>
                    <a:pt x="1041593" y="158235"/>
                    <a:pt x="1030163" y="144265"/>
                  </a:cubicBezTo>
                  <a:cubicBezTo>
                    <a:pt x="1014923" y="129025"/>
                    <a:pt x="1000953" y="93465"/>
                    <a:pt x="1004763" y="70605"/>
                  </a:cubicBezTo>
                  <a:cubicBezTo>
                    <a:pt x="1008573" y="47745"/>
                    <a:pt x="1033973" y="18535"/>
                    <a:pt x="1051753" y="8375"/>
                  </a:cubicBezTo>
                  <a:cubicBezTo>
                    <a:pt x="1068263" y="-515"/>
                    <a:pt x="1088583" y="-1785"/>
                    <a:pt x="1105093" y="2025"/>
                  </a:cubicBezTo>
                  <a:cubicBezTo>
                    <a:pt x="1121603" y="5835"/>
                    <a:pt x="1140653" y="17265"/>
                    <a:pt x="1150813" y="29965"/>
                  </a:cubicBezTo>
                  <a:cubicBezTo>
                    <a:pt x="1162243" y="42665"/>
                    <a:pt x="1169863" y="62985"/>
                    <a:pt x="1171133" y="79495"/>
                  </a:cubicBezTo>
                  <a:cubicBezTo>
                    <a:pt x="1172403" y="96005"/>
                    <a:pt x="1167323" y="117595"/>
                    <a:pt x="1157163" y="131565"/>
                  </a:cubicBezTo>
                  <a:cubicBezTo>
                    <a:pt x="1143193" y="148075"/>
                    <a:pt x="1125413" y="158235"/>
                    <a:pt x="1087313" y="167125"/>
                  </a:cubicBezTo>
                  <a:cubicBezTo>
                    <a:pt x="947613" y="201415"/>
                    <a:pt x="174183" y="195065"/>
                    <a:pt x="57343" y="158235"/>
                  </a:cubicBezTo>
                  <a:cubicBezTo>
                    <a:pt x="30673" y="149345"/>
                    <a:pt x="23053" y="140455"/>
                    <a:pt x="12893" y="126485"/>
                  </a:cubicBezTo>
                  <a:cubicBezTo>
                    <a:pt x="4003" y="113785"/>
                    <a:pt x="-1077" y="90925"/>
                    <a:pt x="193" y="74415"/>
                  </a:cubicBezTo>
                  <a:cubicBezTo>
                    <a:pt x="2733" y="57905"/>
                    <a:pt x="12893" y="38855"/>
                    <a:pt x="25593" y="27425"/>
                  </a:cubicBezTo>
                  <a:cubicBezTo>
                    <a:pt x="38293" y="15995"/>
                    <a:pt x="76393" y="8375"/>
                    <a:pt x="76393" y="837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2202153" y="3097006"/>
            <a:ext cx="880110" cy="1787842"/>
            <a:chOff x="0" y="0"/>
            <a:chExt cx="1173480" cy="2383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0679" y="48831"/>
              <a:ext cx="1072521" cy="2284911"/>
            </a:xfrm>
            <a:custGeom>
              <a:avLst/>
              <a:gdLst/>
              <a:ahLst/>
              <a:cxnLst/>
              <a:rect r="r" b="b" t="t" l="l"/>
              <a:pathLst>
                <a:path h="2284911" w="1072521">
                  <a:moveTo>
                    <a:pt x="923411" y="112459"/>
                  </a:moveTo>
                  <a:cubicBezTo>
                    <a:pt x="622421" y="653479"/>
                    <a:pt x="593211" y="723329"/>
                    <a:pt x="574161" y="812229"/>
                  </a:cubicBezTo>
                  <a:cubicBezTo>
                    <a:pt x="555111" y="903669"/>
                    <a:pt x="571621" y="1028129"/>
                    <a:pt x="553841" y="1097979"/>
                  </a:cubicBezTo>
                  <a:cubicBezTo>
                    <a:pt x="543681" y="1142429"/>
                    <a:pt x="518281" y="1166559"/>
                    <a:pt x="510661" y="1200849"/>
                  </a:cubicBezTo>
                  <a:cubicBezTo>
                    <a:pt x="503041" y="1232599"/>
                    <a:pt x="505581" y="1247839"/>
                    <a:pt x="504311" y="1296099"/>
                  </a:cubicBezTo>
                  <a:cubicBezTo>
                    <a:pt x="499231" y="1435799"/>
                    <a:pt x="533521" y="1962849"/>
                    <a:pt x="499231" y="2127949"/>
                  </a:cubicBezTo>
                  <a:cubicBezTo>
                    <a:pt x="483991" y="2202879"/>
                    <a:pt x="467481" y="2270189"/>
                    <a:pt x="433191" y="2282889"/>
                  </a:cubicBezTo>
                  <a:cubicBezTo>
                    <a:pt x="402711" y="2294319"/>
                    <a:pt x="354451" y="2254949"/>
                    <a:pt x="312541" y="2223199"/>
                  </a:cubicBezTo>
                  <a:cubicBezTo>
                    <a:pt x="250311" y="2178749"/>
                    <a:pt x="171571" y="2064449"/>
                    <a:pt x="115691" y="2017459"/>
                  </a:cubicBezTo>
                  <a:cubicBezTo>
                    <a:pt x="80131" y="1988249"/>
                    <a:pt x="39491" y="1979359"/>
                    <a:pt x="20441" y="1955229"/>
                  </a:cubicBezTo>
                  <a:cubicBezTo>
                    <a:pt x="7741" y="1938719"/>
                    <a:pt x="-1149" y="1920939"/>
                    <a:pt x="121" y="1903159"/>
                  </a:cubicBezTo>
                  <a:cubicBezTo>
                    <a:pt x="1391" y="1881569"/>
                    <a:pt x="16631" y="1848549"/>
                    <a:pt x="34411" y="1837119"/>
                  </a:cubicBezTo>
                  <a:cubicBezTo>
                    <a:pt x="53461" y="1824419"/>
                    <a:pt x="85211" y="1821879"/>
                    <a:pt x="109341" y="1826959"/>
                  </a:cubicBezTo>
                  <a:cubicBezTo>
                    <a:pt x="134741" y="1833309"/>
                    <a:pt x="161411" y="1856169"/>
                    <a:pt x="184271" y="1876489"/>
                  </a:cubicBezTo>
                  <a:cubicBezTo>
                    <a:pt x="209671" y="1898079"/>
                    <a:pt x="235071" y="1926019"/>
                    <a:pt x="255391" y="1953959"/>
                  </a:cubicBezTo>
                  <a:cubicBezTo>
                    <a:pt x="275711" y="1980629"/>
                    <a:pt x="284601" y="2019999"/>
                    <a:pt x="304921" y="2042859"/>
                  </a:cubicBezTo>
                  <a:cubicBezTo>
                    <a:pt x="321431" y="2063179"/>
                    <a:pt x="341751" y="2083499"/>
                    <a:pt x="365881" y="2088579"/>
                  </a:cubicBezTo>
                  <a:cubicBezTo>
                    <a:pt x="395091" y="2093659"/>
                    <a:pt x="434461" y="2074609"/>
                    <a:pt x="466211" y="2061909"/>
                  </a:cubicBezTo>
                  <a:cubicBezTo>
                    <a:pt x="496691" y="2047939"/>
                    <a:pt x="514471" y="2035239"/>
                    <a:pt x="553841" y="2009839"/>
                  </a:cubicBezTo>
                  <a:cubicBezTo>
                    <a:pt x="642741" y="1951419"/>
                    <a:pt x="884041" y="1724089"/>
                    <a:pt x="969131" y="1702499"/>
                  </a:cubicBezTo>
                  <a:cubicBezTo>
                    <a:pt x="999611" y="1694879"/>
                    <a:pt x="1023741" y="1702499"/>
                    <a:pt x="1040251" y="1712659"/>
                  </a:cubicBezTo>
                  <a:cubicBezTo>
                    <a:pt x="1054221" y="1721549"/>
                    <a:pt x="1064381" y="1738059"/>
                    <a:pt x="1069461" y="1753299"/>
                  </a:cubicBezTo>
                  <a:cubicBezTo>
                    <a:pt x="1073271" y="1768539"/>
                    <a:pt x="1074541" y="1787589"/>
                    <a:pt x="1066921" y="1802829"/>
                  </a:cubicBezTo>
                  <a:cubicBezTo>
                    <a:pt x="1058031" y="1820609"/>
                    <a:pt x="1033901" y="1846009"/>
                    <a:pt x="1012311" y="1851089"/>
                  </a:cubicBezTo>
                  <a:cubicBezTo>
                    <a:pt x="991991" y="1856169"/>
                    <a:pt x="957701" y="1847279"/>
                    <a:pt x="942461" y="1833309"/>
                  </a:cubicBezTo>
                  <a:cubicBezTo>
                    <a:pt x="925951" y="1818069"/>
                    <a:pt x="917061" y="1785049"/>
                    <a:pt x="918331" y="1764729"/>
                  </a:cubicBezTo>
                  <a:cubicBezTo>
                    <a:pt x="919601" y="1748219"/>
                    <a:pt x="929761" y="1731709"/>
                    <a:pt x="939921" y="1720279"/>
                  </a:cubicBezTo>
                  <a:cubicBezTo>
                    <a:pt x="951351" y="1708849"/>
                    <a:pt x="967861" y="1699959"/>
                    <a:pt x="984371" y="1698689"/>
                  </a:cubicBezTo>
                  <a:cubicBezTo>
                    <a:pt x="1004691" y="1697419"/>
                    <a:pt x="1037711" y="1710119"/>
                    <a:pt x="1052951" y="1724089"/>
                  </a:cubicBezTo>
                  <a:cubicBezTo>
                    <a:pt x="1064381" y="1735519"/>
                    <a:pt x="1070731" y="1754569"/>
                    <a:pt x="1072001" y="1769809"/>
                  </a:cubicBezTo>
                  <a:cubicBezTo>
                    <a:pt x="1073271" y="1786319"/>
                    <a:pt x="1073271" y="1797749"/>
                    <a:pt x="1059301" y="1818069"/>
                  </a:cubicBezTo>
                  <a:cubicBezTo>
                    <a:pt x="1016121" y="1882839"/>
                    <a:pt x="735451" y="2073339"/>
                    <a:pt x="633851" y="2141919"/>
                  </a:cubicBezTo>
                  <a:cubicBezTo>
                    <a:pt x="581781" y="2177479"/>
                    <a:pt x="552571" y="2199069"/>
                    <a:pt x="509391" y="2218119"/>
                  </a:cubicBezTo>
                  <a:cubicBezTo>
                    <a:pt x="471291" y="2233359"/>
                    <a:pt x="426841" y="2246059"/>
                    <a:pt x="390011" y="2248599"/>
                  </a:cubicBezTo>
                  <a:cubicBezTo>
                    <a:pt x="358261" y="2249869"/>
                    <a:pt x="330321" y="2247329"/>
                    <a:pt x="301111" y="2234629"/>
                  </a:cubicBezTo>
                  <a:cubicBezTo>
                    <a:pt x="266821" y="2220659"/>
                    <a:pt x="231261" y="2187639"/>
                    <a:pt x="203321" y="2158429"/>
                  </a:cubicBezTo>
                  <a:cubicBezTo>
                    <a:pt x="175381" y="2130489"/>
                    <a:pt x="161411" y="2093659"/>
                    <a:pt x="133471" y="2061909"/>
                  </a:cubicBezTo>
                  <a:cubicBezTo>
                    <a:pt x="101721" y="2025079"/>
                    <a:pt x="42031" y="1986979"/>
                    <a:pt x="20441" y="1955229"/>
                  </a:cubicBezTo>
                  <a:cubicBezTo>
                    <a:pt x="7741" y="1936179"/>
                    <a:pt x="-1149" y="1920939"/>
                    <a:pt x="121" y="1903159"/>
                  </a:cubicBezTo>
                  <a:cubicBezTo>
                    <a:pt x="1391" y="1881569"/>
                    <a:pt x="16631" y="1848549"/>
                    <a:pt x="34411" y="1837119"/>
                  </a:cubicBezTo>
                  <a:cubicBezTo>
                    <a:pt x="53461" y="1824419"/>
                    <a:pt x="90291" y="1819339"/>
                    <a:pt x="109341" y="1826959"/>
                  </a:cubicBezTo>
                  <a:cubicBezTo>
                    <a:pt x="125851" y="1834579"/>
                    <a:pt x="130931" y="1859979"/>
                    <a:pt x="147441" y="1872679"/>
                  </a:cubicBezTo>
                  <a:cubicBezTo>
                    <a:pt x="166491" y="1886649"/>
                    <a:pt x="194431" y="1885379"/>
                    <a:pt x="222371" y="1904429"/>
                  </a:cubicBezTo>
                  <a:cubicBezTo>
                    <a:pt x="271901" y="1936179"/>
                    <a:pt x="367151" y="2021269"/>
                    <a:pt x="400171" y="2069529"/>
                  </a:cubicBezTo>
                  <a:cubicBezTo>
                    <a:pt x="417951" y="2097469"/>
                    <a:pt x="438271" y="2134299"/>
                    <a:pt x="429381" y="2144459"/>
                  </a:cubicBezTo>
                  <a:cubicBezTo>
                    <a:pt x="420491" y="2155889"/>
                    <a:pt x="363341" y="2154619"/>
                    <a:pt x="340481" y="2127949"/>
                  </a:cubicBezTo>
                  <a:cubicBezTo>
                    <a:pt x="269361" y="2041589"/>
                    <a:pt x="318891" y="1415479"/>
                    <a:pt x="345561" y="1213549"/>
                  </a:cubicBezTo>
                  <a:cubicBezTo>
                    <a:pt x="359531" y="1110679"/>
                    <a:pt x="396361" y="1056069"/>
                    <a:pt x="407791" y="984949"/>
                  </a:cubicBezTo>
                  <a:cubicBezTo>
                    <a:pt x="416681" y="923989"/>
                    <a:pt x="400171" y="879539"/>
                    <a:pt x="414141" y="813499"/>
                  </a:cubicBezTo>
                  <a:cubicBezTo>
                    <a:pt x="434461" y="711899"/>
                    <a:pt x="496691" y="565849"/>
                    <a:pt x="555111" y="441389"/>
                  </a:cubicBezTo>
                  <a:cubicBezTo>
                    <a:pt x="619881" y="306769"/>
                    <a:pt x="739261" y="95949"/>
                    <a:pt x="790061" y="36259"/>
                  </a:cubicBezTo>
                  <a:cubicBezTo>
                    <a:pt x="807841" y="15939"/>
                    <a:pt x="815461" y="7049"/>
                    <a:pt x="831971" y="1969"/>
                  </a:cubicBezTo>
                  <a:cubicBezTo>
                    <a:pt x="851021" y="-3111"/>
                    <a:pt x="885311" y="1969"/>
                    <a:pt x="901821" y="13399"/>
                  </a:cubicBezTo>
                  <a:cubicBezTo>
                    <a:pt x="917061" y="22289"/>
                    <a:pt x="928491" y="42609"/>
                    <a:pt x="931031" y="59119"/>
                  </a:cubicBezTo>
                  <a:cubicBezTo>
                    <a:pt x="934841" y="75629"/>
                    <a:pt x="923411" y="112459"/>
                    <a:pt x="923411" y="112459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2044991" y="5312521"/>
            <a:ext cx="1058227" cy="221933"/>
            <a:chOff x="0" y="0"/>
            <a:chExt cx="1410970" cy="2959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236" y="55880"/>
              <a:ext cx="1311860" cy="188021"/>
            </a:xfrm>
            <a:custGeom>
              <a:avLst/>
              <a:gdLst/>
              <a:ahLst/>
              <a:cxnLst/>
              <a:rect r="r" b="b" t="t" l="l"/>
              <a:pathLst>
                <a:path h="188021" w="1311860">
                  <a:moveTo>
                    <a:pt x="78034" y="0"/>
                  </a:moveTo>
                  <a:cubicBezTo>
                    <a:pt x="1190554" y="1270"/>
                    <a:pt x="1227384" y="6350"/>
                    <a:pt x="1259134" y="21590"/>
                  </a:cubicBezTo>
                  <a:cubicBezTo>
                    <a:pt x="1278184" y="30480"/>
                    <a:pt x="1293424" y="40640"/>
                    <a:pt x="1301044" y="57150"/>
                  </a:cubicBezTo>
                  <a:cubicBezTo>
                    <a:pt x="1311204" y="76200"/>
                    <a:pt x="1316284" y="115570"/>
                    <a:pt x="1306124" y="137160"/>
                  </a:cubicBezTo>
                  <a:cubicBezTo>
                    <a:pt x="1297234" y="158750"/>
                    <a:pt x="1265484" y="182880"/>
                    <a:pt x="1242624" y="186690"/>
                  </a:cubicBezTo>
                  <a:cubicBezTo>
                    <a:pt x="1218494" y="191770"/>
                    <a:pt x="1181664" y="176530"/>
                    <a:pt x="1165154" y="162560"/>
                  </a:cubicBezTo>
                  <a:cubicBezTo>
                    <a:pt x="1151184" y="149860"/>
                    <a:pt x="1143564" y="129540"/>
                    <a:pt x="1142294" y="111760"/>
                  </a:cubicBezTo>
                  <a:cubicBezTo>
                    <a:pt x="1139754" y="95250"/>
                    <a:pt x="1142294" y="73660"/>
                    <a:pt x="1152454" y="58420"/>
                  </a:cubicBezTo>
                  <a:cubicBezTo>
                    <a:pt x="1166424" y="39370"/>
                    <a:pt x="1198174" y="16510"/>
                    <a:pt x="1222304" y="15240"/>
                  </a:cubicBezTo>
                  <a:cubicBezTo>
                    <a:pt x="1246434" y="13970"/>
                    <a:pt x="1280724" y="30480"/>
                    <a:pt x="1295964" y="48260"/>
                  </a:cubicBezTo>
                  <a:cubicBezTo>
                    <a:pt x="1309934" y="67310"/>
                    <a:pt x="1315014" y="106680"/>
                    <a:pt x="1309934" y="128270"/>
                  </a:cubicBezTo>
                  <a:cubicBezTo>
                    <a:pt x="1306124" y="147320"/>
                    <a:pt x="1290884" y="162560"/>
                    <a:pt x="1276914" y="172720"/>
                  </a:cubicBezTo>
                  <a:cubicBezTo>
                    <a:pt x="1262944" y="182880"/>
                    <a:pt x="1245164" y="187960"/>
                    <a:pt x="1223574" y="187960"/>
                  </a:cubicBezTo>
                  <a:cubicBezTo>
                    <a:pt x="1193094" y="189230"/>
                    <a:pt x="1168964" y="170180"/>
                    <a:pt x="1113084" y="163830"/>
                  </a:cubicBezTo>
                  <a:cubicBezTo>
                    <a:pt x="941634" y="143510"/>
                    <a:pt x="178364" y="193040"/>
                    <a:pt x="58984" y="154940"/>
                  </a:cubicBezTo>
                  <a:cubicBezTo>
                    <a:pt x="32314" y="146050"/>
                    <a:pt x="23424" y="137160"/>
                    <a:pt x="13264" y="123190"/>
                  </a:cubicBezTo>
                  <a:cubicBezTo>
                    <a:pt x="4374" y="109220"/>
                    <a:pt x="-1976" y="86360"/>
                    <a:pt x="564" y="69850"/>
                  </a:cubicBezTo>
                  <a:cubicBezTo>
                    <a:pt x="3104" y="52070"/>
                    <a:pt x="13264" y="31750"/>
                    <a:pt x="25964" y="20320"/>
                  </a:cubicBezTo>
                  <a:cubicBezTo>
                    <a:pt x="38664" y="8890"/>
                    <a:pt x="78034" y="0"/>
                    <a:pt x="78034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2203106" y="5641133"/>
            <a:ext cx="520065" cy="718185"/>
            <a:chOff x="0" y="0"/>
            <a:chExt cx="693420" cy="9575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248" y="49911"/>
              <a:ext cx="593036" cy="857429"/>
            </a:xfrm>
            <a:custGeom>
              <a:avLst/>
              <a:gdLst/>
              <a:ahLst/>
              <a:cxnLst/>
              <a:rect r="r" b="b" t="t" l="l"/>
              <a:pathLst>
                <a:path h="857429" w="593036">
                  <a:moveTo>
                    <a:pt x="65322" y="214249"/>
                  </a:moveTo>
                  <a:cubicBezTo>
                    <a:pt x="212642" y="197739"/>
                    <a:pt x="227882" y="192659"/>
                    <a:pt x="258362" y="176149"/>
                  </a:cubicBezTo>
                  <a:cubicBezTo>
                    <a:pt x="316782" y="144399"/>
                    <a:pt x="439972" y="21209"/>
                    <a:pt x="492042" y="4699"/>
                  </a:cubicBezTo>
                  <a:cubicBezTo>
                    <a:pt x="514902" y="-2921"/>
                    <a:pt x="531412" y="-381"/>
                    <a:pt x="546652" y="5969"/>
                  </a:cubicBezTo>
                  <a:cubicBezTo>
                    <a:pt x="563162" y="12319"/>
                    <a:pt x="579672" y="27559"/>
                    <a:pt x="587292" y="44069"/>
                  </a:cubicBezTo>
                  <a:cubicBezTo>
                    <a:pt x="593642" y="59309"/>
                    <a:pt x="593642" y="73279"/>
                    <a:pt x="592372" y="97409"/>
                  </a:cubicBezTo>
                  <a:cubicBezTo>
                    <a:pt x="587292" y="145669"/>
                    <a:pt x="539032" y="226949"/>
                    <a:pt x="525062" y="314579"/>
                  </a:cubicBezTo>
                  <a:cubicBezTo>
                    <a:pt x="506012" y="442849"/>
                    <a:pt x="555542" y="720979"/>
                    <a:pt x="521252" y="799719"/>
                  </a:cubicBezTo>
                  <a:cubicBezTo>
                    <a:pt x="507282" y="831469"/>
                    <a:pt x="484422" y="846709"/>
                    <a:pt x="464102" y="854329"/>
                  </a:cubicBezTo>
                  <a:cubicBezTo>
                    <a:pt x="447592" y="859409"/>
                    <a:pt x="427272" y="856869"/>
                    <a:pt x="410762" y="850519"/>
                  </a:cubicBezTo>
                  <a:cubicBezTo>
                    <a:pt x="395522" y="844169"/>
                    <a:pt x="379012" y="830199"/>
                    <a:pt x="370122" y="816229"/>
                  </a:cubicBezTo>
                  <a:cubicBezTo>
                    <a:pt x="361232" y="802259"/>
                    <a:pt x="357422" y="780669"/>
                    <a:pt x="358692" y="764159"/>
                  </a:cubicBezTo>
                  <a:cubicBezTo>
                    <a:pt x="361232" y="747649"/>
                    <a:pt x="370122" y="727329"/>
                    <a:pt x="381552" y="715899"/>
                  </a:cubicBezTo>
                  <a:cubicBezTo>
                    <a:pt x="392982" y="703199"/>
                    <a:pt x="410762" y="691769"/>
                    <a:pt x="428542" y="690499"/>
                  </a:cubicBezTo>
                  <a:cubicBezTo>
                    <a:pt x="450132" y="689229"/>
                    <a:pt x="486962" y="700659"/>
                    <a:pt x="502202" y="715899"/>
                  </a:cubicBezTo>
                  <a:cubicBezTo>
                    <a:pt x="516172" y="727329"/>
                    <a:pt x="523792" y="747649"/>
                    <a:pt x="525062" y="764159"/>
                  </a:cubicBezTo>
                  <a:cubicBezTo>
                    <a:pt x="527602" y="780669"/>
                    <a:pt x="523792" y="802259"/>
                    <a:pt x="513632" y="816229"/>
                  </a:cubicBezTo>
                  <a:cubicBezTo>
                    <a:pt x="500932" y="834009"/>
                    <a:pt x="467912" y="854329"/>
                    <a:pt x="446322" y="856869"/>
                  </a:cubicBezTo>
                  <a:cubicBezTo>
                    <a:pt x="428542" y="859409"/>
                    <a:pt x="409492" y="853059"/>
                    <a:pt x="395522" y="842899"/>
                  </a:cubicBezTo>
                  <a:cubicBezTo>
                    <a:pt x="377742" y="828929"/>
                    <a:pt x="366312" y="807339"/>
                    <a:pt x="358692" y="773049"/>
                  </a:cubicBezTo>
                  <a:cubicBezTo>
                    <a:pt x="339642" y="691769"/>
                    <a:pt x="357422" y="440309"/>
                    <a:pt x="366312" y="341249"/>
                  </a:cubicBezTo>
                  <a:cubicBezTo>
                    <a:pt x="371392" y="289179"/>
                    <a:pt x="373932" y="266319"/>
                    <a:pt x="386632" y="221869"/>
                  </a:cubicBezTo>
                  <a:cubicBezTo>
                    <a:pt x="401872" y="164719"/>
                    <a:pt x="427272" y="58039"/>
                    <a:pt x="461562" y="25019"/>
                  </a:cubicBezTo>
                  <a:cubicBezTo>
                    <a:pt x="480612" y="5969"/>
                    <a:pt x="508552" y="-1651"/>
                    <a:pt x="528872" y="889"/>
                  </a:cubicBezTo>
                  <a:cubicBezTo>
                    <a:pt x="550462" y="4699"/>
                    <a:pt x="577132" y="25019"/>
                    <a:pt x="587292" y="42799"/>
                  </a:cubicBezTo>
                  <a:cubicBezTo>
                    <a:pt x="596182" y="61849"/>
                    <a:pt x="593642" y="93599"/>
                    <a:pt x="584752" y="115189"/>
                  </a:cubicBezTo>
                  <a:cubicBezTo>
                    <a:pt x="575862" y="136779"/>
                    <a:pt x="558082" y="149479"/>
                    <a:pt x="532682" y="171069"/>
                  </a:cubicBezTo>
                  <a:cubicBezTo>
                    <a:pt x="485692" y="210439"/>
                    <a:pt x="371392" y="284099"/>
                    <a:pt x="307892" y="314579"/>
                  </a:cubicBezTo>
                  <a:cubicBezTo>
                    <a:pt x="267252" y="333629"/>
                    <a:pt x="240582" y="342519"/>
                    <a:pt x="201212" y="350139"/>
                  </a:cubicBezTo>
                  <a:cubicBezTo>
                    <a:pt x="159302" y="360299"/>
                    <a:pt x="97072" y="372999"/>
                    <a:pt x="64052" y="365379"/>
                  </a:cubicBezTo>
                  <a:cubicBezTo>
                    <a:pt x="43732" y="361569"/>
                    <a:pt x="27222" y="353949"/>
                    <a:pt x="17062" y="339979"/>
                  </a:cubicBezTo>
                  <a:cubicBezTo>
                    <a:pt x="4362" y="324739"/>
                    <a:pt x="-1988" y="289179"/>
                    <a:pt x="552" y="271399"/>
                  </a:cubicBezTo>
                  <a:cubicBezTo>
                    <a:pt x="1822" y="258699"/>
                    <a:pt x="8172" y="248539"/>
                    <a:pt x="17062" y="239649"/>
                  </a:cubicBezTo>
                  <a:cubicBezTo>
                    <a:pt x="28492" y="228219"/>
                    <a:pt x="65322" y="214249"/>
                    <a:pt x="65322" y="214249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91576" y="3077956"/>
            <a:ext cx="2711767" cy="1786890"/>
            <a:chOff x="0" y="0"/>
            <a:chExt cx="3615690" cy="23825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087" y="49985"/>
              <a:ext cx="3516284" cy="2282723"/>
            </a:xfrm>
            <a:custGeom>
              <a:avLst/>
              <a:gdLst/>
              <a:ahLst/>
              <a:cxnLst/>
              <a:rect r="r" b="b" t="t" l="l"/>
              <a:pathLst>
                <a:path h="2282723" w="3516284">
                  <a:moveTo>
                    <a:pt x="217613" y="102415"/>
                  </a:moveTo>
                  <a:cubicBezTo>
                    <a:pt x="165543" y="247195"/>
                    <a:pt x="160463" y="290375"/>
                    <a:pt x="157923" y="331015"/>
                  </a:cubicBezTo>
                  <a:cubicBezTo>
                    <a:pt x="154113" y="369115"/>
                    <a:pt x="151573" y="405945"/>
                    <a:pt x="154113" y="444045"/>
                  </a:cubicBezTo>
                  <a:cubicBezTo>
                    <a:pt x="156653" y="480875"/>
                    <a:pt x="156653" y="516435"/>
                    <a:pt x="171893" y="553265"/>
                  </a:cubicBezTo>
                  <a:cubicBezTo>
                    <a:pt x="192213" y="601525"/>
                    <a:pt x="245553" y="663755"/>
                    <a:pt x="282383" y="701855"/>
                  </a:cubicBezTo>
                  <a:cubicBezTo>
                    <a:pt x="310323" y="731065"/>
                    <a:pt x="335723" y="747575"/>
                    <a:pt x="363663" y="769165"/>
                  </a:cubicBezTo>
                  <a:cubicBezTo>
                    <a:pt x="394143" y="792025"/>
                    <a:pt x="425893" y="818695"/>
                    <a:pt x="460183" y="833935"/>
                  </a:cubicBezTo>
                  <a:cubicBezTo>
                    <a:pt x="494473" y="849175"/>
                    <a:pt x="517333" y="856795"/>
                    <a:pt x="569403" y="863145"/>
                  </a:cubicBezTo>
                  <a:cubicBezTo>
                    <a:pt x="684973" y="880925"/>
                    <a:pt x="973263" y="907595"/>
                    <a:pt x="1152333" y="874575"/>
                  </a:cubicBezTo>
                  <a:cubicBezTo>
                    <a:pt x="1316163" y="844095"/>
                    <a:pt x="1477453" y="733605"/>
                    <a:pt x="1605723" y="690425"/>
                  </a:cubicBezTo>
                  <a:cubicBezTo>
                    <a:pt x="1695893" y="661215"/>
                    <a:pt x="1751773" y="656135"/>
                    <a:pt x="1839403" y="628195"/>
                  </a:cubicBezTo>
                  <a:cubicBezTo>
                    <a:pt x="1960053" y="591365"/>
                    <a:pt x="2135313" y="517705"/>
                    <a:pt x="2257233" y="480875"/>
                  </a:cubicBezTo>
                  <a:cubicBezTo>
                    <a:pt x="2351213" y="454205"/>
                    <a:pt x="2408363" y="436425"/>
                    <a:pt x="2508693" y="422455"/>
                  </a:cubicBezTo>
                  <a:cubicBezTo>
                    <a:pt x="2654743" y="403405"/>
                    <a:pt x="2945573" y="393245"/>
                    <a:pt x="3049713" y="399595"/>
                  </a:cubicBezTo>
                  <a:cubicBezTo>
                    <a:pt x="3092893" y="402135"/>
                    <a:pt x="3111943" y="402135"/>
                    <a:pt x="3139883" y="413565"/>
                  </a:cubicBezTo>
                  <a:cubicBezTo>
                    <a:pt x="3170363" y="424995"/>
                    <a:pt x="3198303" y="446585"/>
                    <a:pt x="3226243" y="469445"/>
                  </a:cubicBezTo>
                  <a:cubicBezTo>
                    <a:pt x="3260533" y="497385"/>
                    <a:pt x="3299903" y="530405"/>
                    <a:pt x="3326573" y="573585"/>
                  </a:cubicBezTo>
                  <a:cubicBezTo>
                    <a:pt x="3358323" y="621845"/>
                    <a:pt x="3383723" y="696775"/>
                    <a:pt x="3397693" y="750115"/>
                  </a:cubicBezTo>
                  <a:cubicBezTo>
                    <a:pt x="3409123" y="790755"/>
                    <a:pt x="3411663" y="828855"/>
                    <a:pt x="3414203" y="863145"/>
                  </a:cubicBezTo>
                  <a:cubicBezTo>
                    <a:pt x="3416743" y="892355"/>
                    <a:pt x="3419283" y="905055"/>
                    <a:pt x="3418013" y="941885"/>
                  </a:cubicBezTo>
                  <a:cubicBezTo>
                    <a:pt x="3415473" y="1023165"/>
                    <a:pt x="3397693" y="1216205"/>
                    <a:pt x="3376103" y="1345745"/>
                  </a:cubicBezTo>
                  <a:cubicBezTo>
                    <a:pt x="3355783" y="1470205"/>
                    <a:pt x="3308793" y="1574345"/>
                    <a:pt x="3292283" y="1705155"/>
                  </a:cubicBezTo>
                  <a:cubicBezTo>
                    <a:pt x="3273233" y="1858825"/>
                    <a:pt x="3302443" y="2145845"/>
                    <a:pt x="3284663" y="2216965"/>
                  </a:cubicBezTo>
                  <a:cubicBezTo>
                    <a:pt x="3279583" y="2236015"/>
                    <a:pt x="3275773" y="2242365"/>
                    <a:pt x="3265613" y="2252525"/>
                  </a:cubicBezTo>
                  <a:cubicBezTo>
                    <a:pt x="3254183" y="2263955"/>
                    <a:pt x="3230053" y="2276655"/>
                    <a:pt x="3213543" y="2279195"/>
                  </a:cubicBezTo>
                  <a:cubicBezTo>
                    <a:pt x="3199573" y="2281735"/>
                    <a:pt x="3185603" y="2279195"/>
                    <a:pt x="3174173" y="2275385"/>
                  </a:cubicBezTo>
                  <a:cubicBezTo>
                    <a:pt x="3161473" y="2270305"/>
                    <a:pt x="3152583" y="2265225"/>
                    <a:pt x="3141153" y="2252525"/>
                  </a:cubicBezTo>
                  <a:cubicBezTo>
                    <a:pt x="3117023" y="2224585"/>
                    <a:pt x="3075113" y="2145845"/>
                    <a:pt x="3058603" y="2100125"/>
                  </a:cubicBezTo>
                  <a:cubicBezTo>
                    <a:pt x="3047173" y="2068375"/>
                    <a:pt x="3054793" y="2040435"/>
                    <a:pt x="3042093" y="2012495"/>
                  </a:cubicBezTo>
                  <a:cubicBezTo>
                    <a:pt x="3026853" y="1979475"/>
                    <a:pt x="2988753" y="1952805"/>
                    <a:pt x="2969703" y="1915975"/>
                  </a:cubicBezTo>
                  <a:cubicBezTo>
                    <a:pt x="2948113" y="1877875"/>
                    <a:pt x="2921443" y="1823265"/>
                    <a:pt x="2920173" y="1788975"/>
                  </a:cubicBezTo>
                  <a:cubicBezTo>
                    <a:pt x="2920173" y="1766115"/>
                    <a:pt x="2927793" y="1745795"/>
                    <a:pt x="2939223" y="1730555"/>
                  </a:cubicBezTo>
                  <a:cubicBezTo>
                    <a:pt x="2950653" y="1715315"/>
                    <a:pt x="2972243" y="1702615"/>
                    <a:pt x="2991293" y="1698805"/>
                  </a:cubicBezTo>
                  <a:cubicBezTo>
                    <a:pt x="3010343" y="1696265"/>
                    <a:pt x="3035743" y="1702615"/>
                    <a:pt x="3050983" y="1710235"/>
                  </a:cubicBezTo>
                  <a:cubicBezTo>
                    <a:pt x="3063683" y="1717855"/>
                    <a:pt x="3070033" y="1725475"/>
                    <a:pt x="3080193" y="1739445"/>
                  </a:cubicBezTo>
                  <a:cubicBezTo>
                    <a:pt x="3104323" y="1772465"/>
                    <a:pt x="3130993" y="1846125"/>
                    <a:pt x="3167823" y="1908355"/>
                  </a:cubicBezTo>
                  <a:cubicBezTo>
                    <a:pt x="3214813" y="1988365"/>
                    <a:pt x="3330383" y="2110285"/>
                    <a:pt x="3344353" y="2173785"/>
                  </a:cubicBezTo>
                  <a:cubicBezTo>
                    <a:pt x="3350703" y="2205535"/>
                    <a:pt x="3343083" y="2232205"/>
                    <a:pt x="3331653" y="2249985"/>
                  </a:cubicBezTo>
                  <a:cubicBezTo>
                    <a:pt x="3320223" y="2265225"/>
                    <a:pt x="3297363" y="2276655"/>
                    <a:pt x="3280853" y="2280465"/>
                  </a:cubicBezTo>
                  <a:cubicBezTo>
                    <a:pt x="3268153" y="2284275"/>
                    <a:pt x="3252913" y="2281735"/>
                    <a:pt x="3241483" y="2279195"/>
                  </a:cubicBezTo>
                  <a:cubicBezTo>
                    <a:pt x="3233863" y="2277925"/>
                    <a:pt x="3228783" y="2277925"/>
                    <a:pt x="3223703" y="2271575"/>
                  </a:cubicBezTo>
                  <a:cubicBezTo>
                    <a:pt x="3211003" y="2255065"/>
                    <a:pt x="3199573" y="2191565"/>
                    <a:pt x="3200843" y="2152195"/>
                  </a:cubicBezTo>
                  <a:cubicBezTo>
                    <a:pt x="3202113" y="2114095"/>
                    <a:pt x="3209733" y="2079805"/>
                    <a:pt x="3227513" y="2040435"/>
                  </a:cubicBezTo>
                  <a:cubicBezTo>
                    <a:pt x="3254183" y="1985825"/>
                    <a:pt x="3364673" y="1889305"/>
                    <a:pt x="3363403" y="1865175"/>
                  </a:cubicBezTo>
                  <a:cubicBezTo>
                    <a:pt x="3362133" y="1858825"/>
                    <a:pt x="3351973" y="1857555"/>
                    <a:pt x="3351973" y="1852475"/>
                  </a:cubicBezTo>
                  <a:cubicBezTo>
                    <a:pt x="3350703" y="1846125"/>
                    <a:pt x="3355783" y="1835965"/>
                    <a:pt x="3360863" y="1827075"/>
                  </a:cubicBezTo>
                  <a:cubicBezTo>
                    <a:pt x="3368483" y="1815645"/>
                    <a:pt x="3384993" y="1799135"/>
                    <a:pt x="3400233" y="1792785"/>
                  </a:cubicBezTo>
                  <a:cubicBezTo>
                    <a:pt x="3416743" y="1785165"/>
                    <a:pt x="3437063" y="1783895"/>
                    <a:pt x="3453573" y="1787705"/>
                  </a:cubicBezTo>
                  <a:cubicBezTo>
                    <a:pt x="3470083" y="1792785"/>
                    <a:pt x="3487863" y="1801675"/>
                    <a:pt x="3498023" y="1816915"/>
                  </a:cubicBezTo>
                  <a:cubicBezTo>
                    <a:pt x="3510723" y="1834695"/>
                    <a:pt x="3519613" y="1871525"/>
                    <a:pt x="3513263" y="1893115"/>
                  </a:cubicBezTo>
                  <a:cubicBezTo>
                    <a:pt x="3505643" y="1915975"/>
                    <a:pt x="3478973" y="1941375"/>
                    <a:pt x="3457383" y="1948995"/>
                  </a:cubicBezTo>
                  <a:cubicBezTo>
                    <a:pt x="3435793" y="1955345"/>
                    <a:pt x="3398963" y="1945185"/>
                    <a:pt x="3381183" y="1933755"/>
                  </a:cubicBezTo>
                  <a:cubicBezTo>
                    <a:pt x="3365943" y="1923595"/>
                    <a:pt x="3354513" y="1905815"/>
                    <a:pt x="3351973" y="1888035"/>
                  </a:cubicBezTo>
                  <a:cubicBezTo>
                    <a:pt x="3349433" y="1867715"/>
                    <a:pt x="3358323" y="1829615"/>
                    <a:pt x="3371023" y="1813105"/>
                  </a:cubicBezTo>
                  <a:cubicBezTo>
                    <a:pt x="3382453" y="1799135"/>
                    <a:pt x="3401503" y="1790245"/>
                    <a:pt x="3418013" y="1786435"/>
                  </a:cubicBezTo>
                  <a:cubicBezTo>
                    <a:pt x="3434523" y="1783895"/>
                    <a:pt x="3456113" y="1786435"/>
                    <a:pt x="3470083" y="1794055"/>
                  </a:cubicBezTo>
                  <a:cubicBezTo>
                    <a:pt x="3485323" y="1801675"/>
                    <a:pt x="3500563" y="1816915"/>
                    <a:pt x="3508183" y="1832155"/>
                  </a:cubicBezTo>
                  <a:cubicBezTo>
                    <a:pt x="3515803" y="1847395"/>
                    <a:pt x="3518343" y="1865175"/>
                    <a:pt x="3514533" y="1885495"/>
                  </a:cubicBezTo>
                  <a:cubicBezTo>
                    <a:pt x="3509453" y="1914705"/>
                    <a:pt x="3484053" y="1954075"/>
                    <a:pt x="3459923" y="1990905"/>
                  </a:cubicBezTo>
                  <a:cubicBezTo>
                    <a:pt x="3431983" y="2036625"/>
                    <a:pt x="3372293" y="2088695"/>
                    <a:pt x="3353243" y="2134415"/>
                  </a:cubicBezTo>
                  <a:cubicBezTo>
                    <a:pt x="3338003" y="2169975"/>
                    <a:pt x="3345623" y="2236015"/>
                    <a:pt x="3338003" y="2237285"/>
                  </a:cubicBezTo>
                  <a:cubicBezTo>
                    <a:pt x="3330383" y="2237285"/>
                    <a:pt x="3302443" y="2130605"/>
                    <a:pt x="3307523" y="2128065"/>
                  </a:cubicBezTo>
                  <a:cubicBezTo>
                    <a:pt x="3311333" y="2126795"/>
                    <a:pt x="3344353" y="2172515"/>
                    <a:pt x="3348163" y="2194105"/>
                  </a:cubicBezTo>
                  <a:cubicBezTo>
                    <a:pt x="3350703" y="2211885"/>
                    <a:pt x="3340543" y="2236015"/>
                    <a:pt x="3331653" y="2249985"/>
                  </a:cubicBezTo>
                  <a:cubicBezTo>
                    <a:pt x="3324033" y="2261415"/>
                    <a:pt x="3312603" y="2270305"/>
                    <a:pt x="3299903" y="2275385"/>
                  </a:cubicBezTo>
                  <a:cubicBezTo>
                    <a:pt x="3284663" y="2280465"/>
                    <a:pt x="3261803" y="2286815"/>
                    <a:pt x="3241483" y="2279195"/>
                  </a:cubicBezTo>
                  <a:cubicBezTo>
                    <a:pt x="3209733" y="2266495"/>
                    <a:pt x="3165283" y="2210615"/>
                    <a:pt x="3138613" y="2172515"/>
                  </a:cubicBezTo>
                  <a:cubicBezTo>
                    <a:pt x="3113213" y="2136955"/>
                    <a:pt x="3105593" y="2100125"/>
                    <a:pt x="3082733" y="2062025"/>
                  </a:cubicBezTo>
                  <a:cubicBezTo>
                    <a:pt x="3056063" y="2018845"/>
                    <a:pt x="3009073" y="1975665"/>
                    <a:pt x="2981133" y="1928675"/>
                  </a:cubicBezTo>
                  <a:cubicBezTo>
                    <a:pt x="2955733" y="1884225"/>
                    <a:pt x="2922713" y="1825805"/>
                    <a:pt x="2920173" y="1788975"/>
                  </a:cubicBezTo>
                  <a:cubicBezTo>
                    <a:pt x="2918903" y="1766115"/>
                    <a:pt x="2929063" y="1744525"/>
                    <a:pt x="2939223" y="1730555"/>
                  </a:cubicBezTo>
                  <a:cubicBezTo>
                    <a:pt x="2946843" y="1719125"/>
                    <a:pt x="2958273" y="1710235"/>
                    <a:pt x="2972243" y="1705155"/>
                  </a:cubicBezTo>
                  <a:cubicBezTo>
                    <a:pt x="2987483" y="1698805"/>
                    <a:pt x="3015423" y="1697535"/>
                    <a:pt x="3033203" y="1702615"/>
                  </a:cubicBezTo>
                  <a:cubicBezTo>
                    <a:pt x="3047173" y="1705155"/>
                    <a:pt x="3057333" y="1711505"/>
                    <a:pt x="3067493" y="1722935"/>
                  </a:cubicBezTo>
                  <a:cubicBezTo>
                    <a:pt x="3082733" y="1741985"/>
                    <a:pt x="3085273" y="1781355"/>
                    <a:pt x="3101783" y="1813105"/>
                  </a:cubicBezTo>
                  <a:cubicBezTo>
                    <a:pt x="3122103" y="1855015"/>
                    <a:pt x="3169093" y="1908355"/>
                    <a:pt x="3189413" y="1948995"/>
                  </a:cubicBezTo>
                  <a:cubicBezTo>
                    <a:pt x="3204653" y="1978205"/>
                    <a:pt x="3213543" y="2001065"/>
                    <a:pt x="3219893" y="2029005"/>
                  </a:cubicBezTo>
                  <a:cubicBezTo>
                    <a:pt x="3227513" y="2060755"/>
                    <a:pt x="3219893" y="2100125"/>
                    <a:pt x="3231323" y="2129335"/>
                  </a:cubicBezTo>
                  <a:cubicBezTo>
                    <a:pt x="3242753" y="2156005"/>
                    <a:pt x="3282123" y="2180135"/>
                    <a:pt x="3287203" y="2196645"/>
                  </a:cubicBezTo>
                  <a:cubicBezTo>
                    <a:pt x="3289743" y="2204265"/>
                    <a:pt x="3287203" y="2209345"/>
                    <a:pt x="3284663" y="2216965"/>
                  </a:cubicBezTo>
                  <a:cubicBezTo>
                    <a:pt x="3279583" y="2229665"/>
                    <a:pt x="3265613" y="2255065"/>
                    <a:pt x="3250373" y="2265225"/>
                  </a:cubicBezTo>
                  <a:cubicBezTo>
                    <a:pt x="3235133" y="2276655"/>
                    <a:pt x="3211003" y="2281735"/>
                    <a:pt x="3193223" y="2279195"/>
                  </a:cubicBezTo>
                  <a:cubicBezTo>
                    <a:pt x="3175443" y="2277925"/>
                    <a:pt x="3152583" y="2266495"/>
                    <a:pt x="3141153" y="2252525"/>
                  </a:cubicBezTo>
                  <a:cubicBezTo>
                    <a:pt x="3128453" y="2238555"/>
                    <a:pt x="3124643" y="2224585"/>
                    <a:pt x="3119563" y="2196645"/>
                  </a:cubicBezTo>
                  <a:cubicBezTo>
                    <a:pt x="3105593" y="2116635"/>
                    <a:pt x="3109403" y="1888035"/>
                    <a:pt x="3127183" y="1724205"/>
                  </a:cubicBezTo>
                  <a:cubicBezTo>
                    <a:pt x="3146233" y="1543865"/>
                    <a:pt x="3219893" y="1305105"/>
                    <a:pt x="3241483" y="1160325"/>
                  </a:cubicBezTo>
                  <a:cubicBezTo>
                    <a:pt x="3255453" y="1071425"/>
                    <a:pt x="3261803" y="1004115"/>
                    <a:pt x="3263073" y="943155"/>
                  </a:cubicBezTo>
                  <a:cubicBezTo>
                    <a:pt x="3265613" y="901245"/>
                    <a:pt x="3266883" y="874575"/>
                    <a:pt x="3261803" y="835205"/>
                  </a:cubicBezTo>
                  <a:cubicBezTo>
                    <a:pt x="3252913" y="783135"/>
                    <a:pt x="3236403" y="704395"/>
                    <a:pt x="3212273" y="659945"/>
                  </a:cubicBezTo>
                  <a:cubicBezTo>
                    <a:pt x="3193223" y="625655"/>
                    <a:pt x="3167823" y="601525"/>
                    <a:pt x="3139883" y="579935"/>
                  </a:cubicBezTo>
                  <a:cubicBezTo>
                    <a:pt x="3113213" y="559615"/>
                    <a:pt x="3094163" y="544375"/>
                    <a:pt x="3049713" y="534215"/>
                  </a:cubicBezTo>
                  <a:cubicBezTo>
                    <a:pt x="2950653" y="512625"/>
                    <a:pt x="2677603" y="531675"/>
                    <a:pt x="2539173" y="549455"/>
                  </a:cubicBezTo>
                  <a:cubicBezTo>
                    <a:pt x="2442653" y="562155"/>
                    <a:pt x="2389313" y="579935"/>
                    <a:pt x="2297873" y="607875"/>
                  </a:cubicBezTo>
                  <a:cubicBezTo>
                    <a:pt x="2175953" y="643435"/>
                    <a:pt x="1989263" y="722175"/>
                    <a:pt x="1871153" y="757735"/>
                  </a:cubicBezTo>
                  <a:cubicBezTo>
                    <a:pt x="1788603" y="783135"/>
                    <a:pt x="1728913" y="790755"/>
                    <a:pt x="1657793" y="813615"/>
                  </a:cubicBezTo>
                  <a:cubicBezTo>
                    <a:pt x="1584133" y="837745"/>
                    <a:pt x="1501583" y="870765"/>
                    <a:pt x="1438083" y="899975"/>
                  </a:cubicBezTo>
                  <a:cubicBezTo>
                    <a:pt x="1384743" y="925375"/>
                    <a:pt x="1345373" y="957125"/>
                    <a:pt x="1297113" y="978715"/>
                  </a:cubicBezTo>
                  <a:cubicBezTo>
                    <a:pt x="1250123" y="997765"/>
                    <a:pt x="1219643" y="1014275"/>
                    <a:pt x="1154873" y="1024435"/>
                  </a:cubicBezTo>
                  <a:cubicBezTo>
                    <a:pt x="1022793" y="1043485"/>
                    <a:pt x="678623" y="1038405"/>
                    <a:pt x="542733" y="1019355"/>
                  </a:cubicBezTo>
                  <a:cubicBezTo>
                    <a:pt x="474153" y="1009195"/>
                    <a:pt x="434783" y="995225"/>
                    <a:pt x="387793" y="974905"/>
                  </a:cubicBezTo>
                  <a:cubicBezTo>
                    <a:pt x="345883" y="954585"/>
                    <a:pt x="314133" y="929185"/>
                    <a:pt x="274763" y="898705"/>
                  </a:cubicBezTo>
                  <a:cubicBezTo>
                    <a:pt x="226503" y="861875"/>
                    <a:pt x="159193" y="808535"/>
                    <a:pt x="122363" y="762815"/>
                  </a:cubicBezTo>
                  <a:cubicBezTo>
                    <a:pt x="91883" y="725985"/>
                    <a:pt x="75373" y="696775"/>
                    <a:pt x="57593" y="652325"/>
                  </a:cubicBezTo>
                  <a:cubicBezTo>
                    <a:pt x="33463" y="595175"/>
                    <a:pt x="8063" y="511355"/>
                    <a:pt x="1713" y="441505"/>
                  </a:cubicBezTo>
                  <a:cubicBezTo>
                    <a:pt x="-4637" y="372925"/>
                    <a:pt x="8063" y="287835"/>
                    <a:pt x="16953" y="235765"/>
                  </a:cubicBezTo>
                  <a:cubicBezTo>
                    <a:pt x="22033" y="202745"/>
                    <a:pt x="27113" y="184965"/>
                    <a:pt x="36003" y="155755"/>
                  </a:cubicBezTo>
                  <a:cubicBezTo>
                    <a:pt x="47433" y="118925"/>
                    <a:pt x="62673" y="57965"/>
                    <a:pt x="82993" y="32565"/>
                  </a:cubicBezTo>
                  <a:cubicBezTo>
                    <a:pt x="95693" y="16055"/>
                    <a:pt x="109663" y="4625"/>
                    <a:pt x="127443" y="815"/>
                  </a:cubicBezTo>
                  <a:cubicBezTo>
                    <a:pt x="147763" y="-2995"/>
                    <a:pt x="180783" y="7165"/>
                    <a:pt x="197293" y="18595"/>
                  </a:cubicBezTo>
                  <a:cubicBezTo>
                    <a:pt x="207453" y="26215"/>
                    <a:pt x="213803" y="36375"/>
                    <a:pt x="217613" y="47805"/>
                  </a:cubicBezTo>
                  <a:cubicBezTo>
                    <a:pt x="222693" y="63045"/>
                    <a:pt x="217613" y="102415"/>
                    <a:pt x="217613" y="10241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3115601" y="5280136"/>
            <a:ext cx="2747962" cy="314325"/>
            <a:chOff x="0" y="0"/>
            <a:chExt cx="3663950" cy="419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800" y="29892"/>
              <a:ext cx="3561313" cy="339309"/>
            </a:xfrm>
            <a:custGeom>
              <a:avLst/>
              <a:gdLst/>
              <a:ahLst/>
              <a:cxnLst/>
              <a:rect r="r" b="b" t="t" l="l"/>
              <a:pathLst>
                <a:path h="339309" w="3561313">
                  <a:moveTo>
                    <a:pt x="64770" y="188548"/>
                  </a:moveTo>
                  <a:cubicBezTo>
                    <a:pt x="1357630" y="-29892"/>
                    <a:pt x="2875280" y="-14652"/>
                    <a:pt x="3258820" y="20908"/>
                  </a:cubicBezTo>
                  <a:cubicBezTo>
                    <a:pt x="3375660" y="31068"/>
                    <a:pt x="3439160" y="48848"/>
                    <a:pt x="3487420" y="65358"/>
                  </a:cubicBezTo>
                  <a:cubicBezTo>
                    <a:pt x="3509010" y="71708"/>
                    <a:pt x="3522980" y="74248"/>
                    <a:pt x="3535680" y="86948"/>
                  </a:cubicBezTo>
                  <a:cubicBezTo>
                    <a:pt x="3549650" y="103458"/>
                    <a:pt x="3562350" y="140288"/>
                    <a:pt x="3559810" y="161878"/>
                  </a:cubicBezTo>
                  <a:cubicBezTo>
                    <a:pt x="3558540" y="179658"/>
                    <a:pt x="3547110" y="197438"/>
                    <a:pt x="3534410" y="208868"/>
                  </a:cubicBezTo>
                  <a:cubicBezTo>
                    <a:pt x="3522980" y="220298"/>
                    <a:pt x="3503930" y="230458"/>
                    <a:pt x="3486150" y="231728"/>
                  </a:cubicBezTo>
                  <a:cubicBezTo>
                    <a:pt x="3464560" y="231728"/>
                    <a:pt x="3429000" y="217758"/>
                    <a:pt x="3413760" y="202518"/>
                  </a:cubicBezTo>
                  <a:cubicBezTo>
                    <a:pt x="3401060" y="189818"/>
                    <a:pt x="3393440" y="170768"/>
                    <a:pt x="3393440" y="152988"/>
                  </a:cubicBezTo>
                  <a:cubicBezTo>
                    <a:pt x="3394710" y="130128"/>
                    <a:pt x="3411220" y="95838"/>
                    <a:pt x="3426460" y="81868"/>
                  </a:cubicBezTo>
                  <a:cubicBezTo>
                    <a:pt x="3440430" y="69168"/>
                    <a:pt x="3459480" y="62818"/>
                    <a:pt x="3477260" y="64088"/>
                  </a:cubicBezTo>
                  <a:cubicBezTo>
                    <a:pt x="3498850" y="66628"/>
                    <a:pt x="3533140" y="84408"/>
                    <a:pt x="3547110" y="100918"/>
                  </a:cubicBezTo>
                  <a:cubicBezTo>
                    <a:pt x="3558540" y="114888"/>
                    <a:pt x="3562350" y="136478"/>
                    <a:pt x="3561080" y="152988"/>
                  </a:cubicBezTo>
                  <a:cubicBezTo>
                    <a:pt x="3559810" y="169498"/>
                    <a:pt x="3553460" y="189818"/>
                    <a:pt x="3540760" y="202518"/>
                  </a:cubicBezTo>
                  <a:cubicBezTo>
                    <a:pt x="3525520" y="217758"/>
                    <a:pt x="3498850" y="229188"/>
                    <a:pt x="3468370" y="231728"/>
                  </a:cubicBezTo>
                  <a:cubicBezTo>
                    <a:pt x="3416300" y="235538"/>
                    <a:pt x="3368040" y="196168"/>
                    <a:pt x="3258820" y="183468"/>
                  </a:cubicBezTo>
                  <a:cubicBezTo>
                    <a:pt x="2894330" y="141558"/>
                    <a:pt x="1233170" y="154258"/>
                    <a:pt x="847090" y="179658"/>
                  </a:cubicBezTo>
                  <a:cubicBezTo>
                    <a:pt x="723900" y="188548"/>
                    <a:pt x="695960" y="194898"/>
                    <a:pt x="605790" y="212678"/>
                  </a:cubicBezTo>
                  <a:cubicBezTo>
                    <a:pt x="482600" y="236808"/>
                    <a:pt x="274320" y="305388"/>
                    <a:pt x="179070" y="323168"/>
                  </a:cubicBezTo>
                  <a:cubicBezTo>
                    <a:pt x="129540" y="333328"/>
                    <a:pt x="96520" y="342218"/>
                    <a:pt x="67310" y="338408"/>
                  </a:cubicBezTo>
                  <a:cubicBezTo>
                    <a:pt x="48260" y="334598"/>
                    <a:pt x="31750" y="326978"/>
                    <a:pt x="20320" y="314278"/>
                  </a:cubicBezTo>
                  <a:cubicBezTo>
                    <a:pt x="8890" y="301578"/>
                    <a:pt x="0" y="281258"/>
                    <a:pt x="0" y="264748"/>
                  </a:cubicBezTo>
                  <a:cubicBezTo>
                    <a:pt x="0" y="248238"/>
                    <a:pt x="7620" y="226648"/>
                    <a:pt x="17780" y="213948"/>
                  </a:cubicBezTo>
                  <a:cubicBezTo>
                    <a:pt x="29210" y="201248"/>
                    <a:pt x="64770" y="188548"/>
                    <a:pt x="64770" y="188548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4366233" y="5521118"/>
            <a:ext cx="704850" cy="951548"/>
            <a:chOff x="0" y="0"/>
            <a:chExt cx="939800" cy="12687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634" y="49405"/>
              <a:ext cx="841251" cy="1176169"/>
            </a:xfrm>
            <a:custGeom>
              <a:avLst/>
              <a:gdLst/>
              <a:ahLst/>
              <a:cxnLst/>
              <a:rect r="r" b="b" t="t" l="l"/>
              <a:pathLst>
                <a:path h="1176169" w="841251">
                  <a:moveTo>
                    <a:pt x="60586" y="364615"/>
                  </a:moveTo>
                  <a:cubicBezTo>
                    <a:pt x="13596" y="163955"/>
                    <a:pt x="31376" y="119505"/>
                    <a:pt x="51696" y="86485"/>
                  </a:cubicBezTo>
                  <a:cubicBezTo>
                    <a:pt x="70746" y="57275"/>
                    <a:pt x="93606" y="33145"/>
                    <a:pt x="129166" y="17905"/>
                  </a:cubicBezTo>
                  <a:cubicBezTo>
                    <a:pt x="177426" y="-2415"/>
                    <a:pt x="268866" y="-1145"/>
                    <a:pt x="327286" y="1395"/>
                  </a:cubicBezTo>
                  <a:cubicBezTo>
                    <a:pt x="375546" y="3935"/>
                    <a:pt x="422536" y="6475"/>
                    <a:pt x="455556" y="25525"/>
                  </a:cubicBezTo>
                  <a:cubicBezTo>
                    <a:pt x="486036" y="43305"/>
                    <a:pt x="508896" y="76325"/>
                    <a:pt x="526676" y="104265"/>
                  </a:cubicBezTo>
                  <a:cubicBezTo>
                    <a:pt x="541916" y="128395"/>
                    <a:pt x="552076" y="152525"/>
                    <a:pt x="560966" y="181735"/>
                  </a:cubicBezTo>
                  <a:cubicBezTo>
                    <a:pt x="572396" y="216025"/>
                    <a:pt x="578746" y="249045"/>
                    <a:pt x="582556" y="298575"/>
                  </a:cubicBezTo>
                  <a:cubicBezTo>
                    <a:pt x="590176" y="378585"/>
                    <a:pt x="601606" y="534795"/>
                    <a:pt x="585096" y="617345"/>
                  </a:cubicBezTo>
                  <a:cubicBezTo>
                    <a:pt x="573666" y="671955"/>
                    <a:pt x="552076" y="702435"/>
                    <a:pt x="529216" y="750695"/>
                  </a:cubicBezTo>
                  <a:cubicBezTo>
                    <a:pt x="498736" y="810385"/>
                    <a:pt x="454286" y="887855"/>
                    <a:pt x="414916" y="948815"/>
                  </a:cubicBezTo>
                  <a:cubicBezTo>
                    <a:pt x="380626" y="1003425"/>
                    <a:pt x="347606" y="1061845"/>
                    <a:pt x="308236" y="1099945"/>
                  </a:cubicBezTo>
                  <a:cubicBezTo>
                    <a:pt x="275216" y="1130425"/>
                    <a:pt x="239656" y="1157095"/>
                    <a:pt x="201556" y="1168525"/>
                  </a:cubicBezTo>
                  <a:cubicBezTo>
                    <a:pt x="163456" y="1178685"/>
                    <a:pt x="111386" y="1179955"/>
                    <a:pt x="78366" y="1164715"/>
                  </a:cubicBezTo>
                  <a:cubicBezTo>
                    <a:pt x="47886" y="1149475"/>
                    <a:pt x="19946" y="1110105"/>
                    <a:pt x="8516" y="1080895"/>
                  </a:cubicBezTo>
                  <a:cubicBezTo>
                    <a:pt x="-2914" y="1054225"/>
                    <a:pt x="-374" y="1025015"/>
                    <a:pt x="2166" y="997075"/>
                  </a:cubicBezTo>
                  <a:cubicBezTo>
                    <a:pt x="5976" y="967865"/>
                    <a:pt x="13596" y="933575"/>
                    <a:pt x="27566" y="908175"/>
                  </a:cubicBezTo>
                  <a:cubicBezTo>
                    <a:pt x="38996" y="884045"/>
                    <a:pt x="58046" y="864995"/>
                    <a:pt x="78366" y="845945"/>
                  </a:cubicBezTo>
                  <a:cubicBezTo>
                    <a:pt x="99956" y="826895"/>
                    <a:pt x="120276" y="807845"/>
                    <a:pt x="152026" y="792605"/>
                  </a:cubicBezTo>
                  <a:cubicBezTo>
                    <a:pt x="196476" y="771015"/>
                    <a:pt x="276486" y="749425"/>
                    <a:pt x="324746" y="739265"/>
                  </a:cubicBezTo>
                  <a:cubicBezTo>
                    <a:pt x="359036" y="732915"/>
                    <a:pt x="383166" y="730375"/>
                    <a:pt x="413646" y="732915"/>
                  </a:cubicBezTo>
                  <a:cubicBezTo>
                    <a:pt x="446666" y="734185"/>
                    <a:pt x="484766" y="741805"/>
                    <a:pt x="516516" y="753235"/>
                  </a:cubicBezTo>
                  <a:cubicBezTo>
                    <a:pt x="546996" y="763395"/>
                    <a:pt x="567316" y="772285"/>
                    <a:pt x="600336" y="795145"/>
                  </a:cubicBezTo>
                  <a:cubicBezTo>
                    <a:pt x="660026" y="835785"/>
                    <a:pt x="798456" y="952625"/>
                    <a:pt x="827666" y="1003425"/>
                  </a:cubicBezTo>
                  <a:cubicBezTo>
                    <a:pt x="840366" y="1023745"/>
                    <a:pt x="842906" y="1038985"/>
                    <a:pt x="840366" y="1056765"/>
                  </a:cubicBezTo>
                  <a:cubicBezTo>
                    <a:pt x="839096" y="1074545"/>
                    <a:pt x="830206" y="1094865"/>
                    <a:pt x="818776" y="1107565"/>
                  </a:cubicBezTo>
                  <a:cubicBezTo>
                    <a:pt x="806076" y="1120265"/>
                    <a:pt x="787026" y="1130425"/>
                    <a:pt x="770516" y="1134235"/>
                  </a:cubicBezTo>
                  <a:cubicBezTo>
                    <a:pt x="752736" y="1136775"/>
                    <a:pt x="731146" y="1132965"/>
                    <a:pt x="715906" y="1125345"/>
                  </a:cubicBezTo>
                  <a:cubicBezTo>
                    <a:pt x="699396" y="1117725"/>
                    <a:pt x="682886" y="1103755"/>
                    <a:pt x="676536" y="1085975"/>
                  </a:cubicBezTo>
                  <a:cubicBezTo>
                    <a:pt x="668916" y="1065655"/>
                    <a:pt x="667646" y="1026285"/>
                    <a:pt x="680346" y="1004695"/>
                  </a:cubicBezTo>
                  <a:cubicBezTo>
                    <a:pt x="691776" y="984375"/>
                    <a:pt x="724796" y="964055"/>
                    <a:pt x="748926" y="962785"/>
                  </a:cubicBezTo>
                  <a:cubicBezTo>
                    <a:pt x="773056" y="960245"/>
                    <a:pt x="808616" y="976755"/>
                    <a:pt x="822586" y="995805"/>
                  </a:cubicBezTo>
                  <a:cubicBezTo>
                    <a:pt x="837826" y="1013585"/>
                    <a:pt x="844176" y="1051685"/>
                    <a:pt x="836556" y="1074545"/>
                  </a:cubicBezTo>
                  <a:cubicBezTo>
                    <a:pt x="830206" y="1097405"/>
                    <a:pt x="802266" y="1125345"/>
                    <a:pt x="779406" y="1131695"/>
                  </a:cubicBezTo>
                  <a:cubicBezTo>
                    <a:pt x="756546" y="1138045"/>
                    <a:pt x="724796" y="1130425"/>
                    <a:pt x="699396" y="1115185"/>
                  </a:cubicBezTo>
                  <a:cubicBezTo>
                    <a:pt x="667646" y="1096135"/>
                    <a:pt x="651136" y="1042795"/>
                    <a:pt x="614306" y="1009775"/>
                  </a:cubicBezTo>
                  <a:cubicBezTo>
                    <a:pt x="571126" y="971675"/>
                    <a:pt x="497466" y="918335"/>
                    <a:pt x="449206" y="904365"/>
                  </a:cubicBezTo>
                  <a:cubicBezTo>
                    <a:pt x="417456" y="895475"/>
                    <a:pt x="392056" y="901825"/>
                    <a:pt x="362846" y="905635"/>
                  </a:cubicBezTo>
                  <a:cubicBezTo>
                    <a:pt x="329826" y="909445"/>
                    <a:pt x="289186" y="918335"/>
                    <a:pt x="258706" y="932305"/>
                  </a:cubicBezTo>
                  <a:cubicBezTo>
                    <a:pt x="233306" y="945005"/>
                    <a:pt x="196476" y="985645"/>
                    <a:pt x="191396" y="979295"/>
                  </a:cubicBezTo>
                  <a:cubicBezTo>
                    <a:pt x="178696" y="967865"/>
                    <a:pt x="383166" y="740535"/>
                    <a:pt x="418726" y="613535"/>
                  </a:cubicBezTo>
                  <a:cubicBezTo>
                    <a:pt x="450476" y="500505"/>
                    <a:pt x="437776" y="343025"/>
                    <a:pt x="416186" y="263015"/>
                  </a:cubicBezTo>
                  <a:cubicBezTo>
                    <a:pt x="404756" y="218565"/>
                    <a:pt x="392056" y="184275"/>
                    <a:pt x="362846" y="165225"/>
                  </a:cubicBezTo>
                  <a:cubicBezTo>
                    <a:pt x="326016" y="142365"/>
                    <a:pt x="230766" y="134745"/>
                    <a:pt x="201556" y="155065"/>
                  </a:cubicBezTo>
                  <a:cubicBezTo>
                    <a:pt x="181236" y="170305"/>
                    <a:pt x="178696" y="212215"/>
                    <a:pt x="179966" y="241425"/>
                  </a:cubicBezTo>
                  <a:cubicBezTo>
                    <a:pt x="182506" y="269365"/>
                    <a:pt x="210446" y="299845"/>
                    <a:pt x="211716" y="325245"/>
                  </a:cubicBezTo>
                  <a:cubicBezTo>
                    <a:pt x="212986" y="345565"/>
                    <a:pt x="210446" y="364615"/>
                    <a:pt x="199016" y="379855"/>
                  </a:cubicBezTo>
                  <a:cubicBezTo>
                    <a:pt x="187586" y="396365"/>
                    <a:pt x="154566" y="411605"/>
                    <a:pt x="135516" y="414145"/>
                  </a:cubicBezTo>
                  <a:cubicBezTo>
                    <a:pt x="121546" y="416685"/>
                    <a:pt x="110116" y="412875"/>
                    <a:pt x="98686" y="406525"/>
                  </a:cubicBezTo>
                  <a:cubicBezTo>
                    <a:pt x="84716" y="397635"/>
                    <a:pt x="60586" y="364615"/>
                    <a:pt x="60586" y="364615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6029298" y="3008423"/>
            <a:ext cx="1639252" cy="295275"/>
            <a:chOff x="0" y="0"/>
            <a:chExt cx="2185670" cy="3937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50153" y="50800"/>
              <a:ext cx="2084095" cy="300151"/>
            </a:xfrm>
            <a:custGeom>
              <a:avLst/>
              <a:gdLst/>
              <a:ahLst/>
              <a:cxnLst/>
              <a:rect r="r" b="b" t="t" l="l"/>
              <a:pathLst>
                <a:path h="300151" w="2084095">
                  <a:moveTo>
                    <a:pt x="75577" y="0"/>
                  </a:moveTo>
                  <a:cubicBezTo>
                    <a:pt x="612787" y="11430"/>
                    <a:pt x="727087" y="50800"/>
                    <a:pt x="843927" y="60960"/>
                  </a:cubicBezTo>
                  <a:cubicBezTo>
                    <a:pt x="958227" y="72390"/>
                    <a:pt x="1077607" y="54610"/>
                    <a:pt x="1183017" y="67310"/>
                  </a:cubicBezTo>
                  <a:cubicBezTo>
                    <a:pt x="1278267" y="77470"/>
                    <a:pt x="1364627" y="111760"/>
                    <a:pt x="1450987" y="124460"/>
                  </a:cubicBezTo>
                  <a:cubicBezTo>
                    <a:pt x="1528457" y="134620"/>
                    <a:pt x="1594497" y="137160"/>
                    <a:pt x="1677047" y="138430"/>
                  </a:cubicBezTo>
                  <a:cubicBezTo>
                    <a:pt x="1776107" y="142240"/>
                    <a:pt x="1941207" y="120650"/>
                    <a:pt x="2007247" y="137160"/>
                  </a:cubicBezTo>
                  <a:cubicBezTo>
                    <a:pt x="2037727" y="144780"/>
                    <a:pt x="2058047" y="154940"/>
                    <a:pt x="2070747" y="170180"/>
                  </a:cubicBezTo>
                  <a:cubicBezTo>
                    <a:pt x="2080907" y="182880"/>
                    <a:pt x="2085987" y="201930"/>
                    <a:pt x="2083447" y="218440"/>
                  </a:cubicBezTo>
                  <a:cubicBezTo>
                    <a:pt x="2080907" y="237490"/>
                    <a:pt x="2063127" y="267970"/>
                    <a:pt x="2046617" y="279400"/>
                  </a:cubicBezTo>
                  <a:cubicBezTo>
                    <a:pt x="2032647" y="289560"/>
                    <a:pt x="2014867" y="293370"/>
                    <a:pt x="1998357" y="289560"/>
                  </a:cubicBezTo>
                  <a:cubicBezTo>
                    <a:pt x="1979307" y="285750"/>
                    <a:pt x="1950097" y="266700"/>
                    <a:pt x="1938667" y="250190"/>
                  </a:cubicBezTo>
                  <a:cubicBezTo>
                    <a:pt x="1929777" y="236220"/>
                    <a:pt x="1927237" y="217170"/>
                    <a:pt x="1931047" y="200660"/>
                  </a:cubicBezTo>
                  <a:cubicBezTo>
                    <a:pt x="1936127" y="181610"/>
                    <a:pt x="1957717" y="153670"/>
                    <a:pt x="1974227" y="143510"/>
                  </a:cubicBezTo>
                  <a:cubicBezTo>
                    <a:pt x="1989467" y="135890"/>
                    <a:pt x="2008517" y="135890"/>
                    <a:pt x="2023757" y="138430"/>
                  </a:cubicBezTo>
                  <a:cubicBezTo>
                    <a:pt x="2038997" y="142240"/>
                    <a:pt x="2055507" y="152400"/>
                    <a:pt x="2065667" y="163830"/>
                  </a:cubicBezTo>
                  <a:cubicBezTo>
                    <a:pt x="2075827" y="175260"/>
                    <a:pt x="2082177" y="194310"/>
                    <a:pt x="2083447" y="209550"/>
                  </a:cubicBezTo>
                  <a:cubicBezTo>
                    <a:pt x="2084717" y="224790"/>
                    <a:pt x="2080907" y="243840"/>
                    <a:pt x="2070747" y="256540"/>
                  </a:cubicBezTo>
                  <a:cubicBezTo>
                    <a:pt x="2058047" y="271780"/>
                    <a:pt x="2040267" y="281940"/>
                    <a:pt x="2007247" y="290830"/>
                  </a:cubicBezTo>
                  <a:cubicBezTo>
                    <a:pt x="1911997" y="312420"/>
                    <a:pt x="1576717" y="292100"/>
                    <a:pt x="1425587" y="274320"/>
                  </a:cubicBezTo>
                  <a:cubicBezTo>
                    <a:pt x="1325257" y="261620"/>
                    <a:pt x="1270647" y="232410"/>
                    <a:pt x="1180477" y="222250"/>
                  </a:cubicBezTo>
                  <a:cubicBezTo>
                    <a:pt x="1073797" y="209550"/>
                    <a:pt x="921397" y="228600"/>
                    <a:pt x="823607" y="215900"/>
                  </a:cubicBezTo>
                  <a:cubicBezTo>
                    <a:pt x="753757" y="207010"/>
                    <a:pt x="710577" y="185420"/>
                    <a:pt x="647077" y="173990"/>
                  </a:cubicBezTo>
                  <a:cubicBezTo>
                    <a:pt x="574687" y="162560"/>
                    <a:pt x="498487" y="154940"/>
                    <a:pt x="413397" y="149860"/>
                  </a:cubicBezTo>
                  <a:cubicBezTo>
                    <a:pt x="306717" y="144780"/>
                    <a:pt x="118757" y="168910"/>
                    <a:pt x="57797" y="149860"/>
                  </a:cubicBezTo>
                  <a:cubicBezTo>
                    <a:pt x="33667" y="142240"/>
                    <a:pt x="22237" y="133350"/>
                    <a:pt x="13347" y="119380"/>
                  </a:cubicBezTo>
                  <a:cubicBezTo>
                    <a:pt x="3187" y="105410"/>
                    <a:pt x="-1893" y="83820"/>
                    <a:pt x="647" y="66040"/>
                  </a:cubicBezTo>
                  <a:cubicBezTo>
                    <a:pt x="1917" y="49530"/>
                    <a:pt x="13347" y="29210"/>
                    <a:pt x="24777" y="19050"/>
                  </a:cubicBezTo>
                  <a:cubicBezTo>
                    <a:pt x="37477" y="7620"/>
                    <a:pt x="75577" y="0"/>
                    <a:pt x="75577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6777011" y="3237976"/>
            <a:ext cx="874395" cy="1480185"/>
            <a:chOff x="0" y="0"/>
            <a:chExt cx="1165860" cy="19735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6673" y="49050"/>
              <a:ext cx="1072066" cy="1874931"/>
            </a:xfrm>
            <a:custGeom>
              <a:avLst/>
              <a:gdLst/>
              <a:ahLst/>
              <a:cxnLst/>
              <a:rect r="r" b="b" t="t" l="l"/>
              <a:pathLst>
                <a:path h="1874931" w="1072066">
                  <a:moveTo>
                    <a:pt x="128587" y="29690"/>
                  </a:moveTo>
                  <a:cubicBezTo>
                    <a:pt x="461327" y="474190"/>
                    <a:pt x="509587" y="566900"/>
                    <a:pt x="552767" y="645640"/>
                  </a:cubicBezTo>
                  <a:cubicBezTo>
                    <a:pt x="587057" y="707870"/>
                    <a:pt x="609917" y="748510"/>
                    <a:pt x="637857" y="814550"/>
                  </a:cubicBezTo>
                  <a:cubicBezTo>
                    <a:pt x="677227" y="902180"/>
                    <a:pt x="728027" y="1017750"/>
                    <a:pt x="755967" y="1128240"/>
                  </a:cubicBezTo>
                  <a:cubicBezTo>
                    <a:pt x="785177" y="1242540"/>
                    <a:pt x="797877" y="1382240"/>
                    <a:pt x="805497" y="1487650"/>
                  </a:cubicBezTo>
                  <a:cubicBezTo>
                    <a:pt x="813117" y="1567660"/>
                    <a:pt x="818197" y="1642590"/>
                    <a:pt x="811847" y="1699740"/>
                  </a:cubicBezTo>
                  <a:cubicBezTo>
                    <a:pt x="808037" y="1737840"/>
                    <a:pt x="806767" y="1770860"/>
                    <a:pt x="787717" y="1794990"/>
                  </a:cubicBezTo>
                  <a:cubicBezTo>
                    <a:pt x="767397" y="1821660"/>
                    <a:pt x="724217" y="1847060"/>
                    <a:pt x="689927" y="1847060"/>
                  </a:cubicBezTo>
                  <a:cubicBezTo>
                    <a:pt x="653097" y="1848330"/>
                    <a:pt x="612457" y="1824200"/>
                    <a:pt x="571817" y="1791180"/>
                  </a:cubicBezTo>
                  <a:cubicBezTo>
                    <a:pt x="509587" y="1740380"/>
                    <a:pt x="397827" y="1581630"/>
                    <a:pt x="376237" y="1532100"/>
                  </a:cubicBezTo>
                  <a:cubicBezTo>
                    <a:pt x="369887" y="1515590"/>
                    <a:pt x="368617" y="1507970"/>
                    <a:pt x="371157" y="1494000"/>
                  </a:cubicBezTo>
                  <a:cubicBezTo>
                    <a:pt x="373697" y="1478760"/>
                    <a:pt x="383857" y="1455900"/>
                    <a:pt x="396557" y="1443200"/>
                  </a:cubicBezTo>
                  <a:cubicBezTo>
                    <a:pt x="409257" y="1430500"/>
                    <a:pt x="433387" y="1422880"/>
                    <a:pt x="449897" y="1421610"/>
                  </a:cubicBezTo>
                  <a:cubicBezTo>
                    <a:pt x="462597" y="1420340"/>
                    <a:pt x="472757" y="1421610"/>
                    <a:pt x="486727" y="1430500"/>
                  </a:cubicBezTo>
                  <a:cubicBezTo>
                    <a:pt x="518477" y="1447010"/>
                    <a:pt x="580707" y="1501620"/>
                    <a:pt x="613727" y="1548610"/>
                  </a:cubicBezTo>
                  <a:cubicBezTo>
                    <a:pt x="649287" y="1596870"/>
                    <a:pt x="663257" y="1714980"/>
                    <a:pt x="689927" y="1717520"/>
                  </a:cubicBezTo>
                  <a:cubicBezTo>
                    <a:pt x="710247" y="1718790"/>
                    <a:pt x="722947" y="1652750"/>
                    <a:pt x="752157" y="1619730"/>
                  </a:cubicBezTo>
                  <a:cubicBezTo>
                    <a:pt x="790257" y="1575280"/>
                    <a:pt x="876617" y="1516860"/>
                    <a:pt x="908367" y="1480030"/>
                  </a:cubicBezTo>
                  <a:cubicBezTo>
                    <a:pt x="924877" y="1460980"/>
                    <a:pt x="924877" y="1441930"/>
                    <a:pt x="941387" y="1431770"/>
                  </a:cubicBezTo>
                  <a:cubicBezTo>
                    <a:pt x="959167" y="1419070"/>
                    <a:pt x="994727" y="1411450"/>
                    <a:pt x="1016317" y="1419070"/>
                  </a:cubicBezTo>
                  <a:cubicBezTo>
                    <a:pt x="1037907" y="1425420"/>
                    <a:pt x="1062037" y="1452090"/>
                    <a:pt x="1068387" y="1473680"/>
                  </a:cubicBezTo>
                  <a:cubicBezTo>
                    <a:pt x="1074737" y="1495270"/>
                    <a:pt x="1067117" y="1530830"/>
                    <a:pt x="1051877" y="1547340"/>
                  </a:cubicBezTo>
                  <a:cubicBezTo>
                    <a:pt x="1037907" y="1565120"/>
                    <a:pt x="1004887" y="1579090"/>
                    <a:pt x="982027" y="1576550"/>
                  </a:cubicBezTo>
                  <a:cubicBezTo>
                    <a:pt x="960437" y="1574010"/>
                    <a:pt x="929957" y="1551150"/>
                    <a:pt x="918527" y="1533370"/>
                  </a:cubicBezTo>
                  <a:cubicBezTo>
                    <a:pt x="909637" y="1519400"/>
                    <a:pt x="908367" y="1499080"/>
                    <a:pt x="910907" y="1482570"/>
                  </a:cubicBezTo>
                  <a:cubicBezTo>
                    <a:pt x="913447" y="1466060"/>
                    <a:pt x="922337" y="1448280"/>
                    <a:pt x="935037" y="1436850"/>
                  </a:cubicBezTo>
                  <a:cubicBezTo>
                    <a:pt x="946467" y="1425420"/>
                    <a:pt x="965517" y="1416530"/>
                    <a:pt x="982027" y="1415260"/>
                  </a:cubicBezTo>
                  <a:cubicBezTo>
                    <a:pt x="997267" y="1412720"/>
                    <a:pt x="1017587" y="1417800"/>
                    <a:pt x="1031557" y="1425420"/>
                  </a:cubicBezTo>
                  <a:cubicBezTo>
                    <a:pt x="1045527" y="1434310"/>
                    <a:pt x="1059497" y="1449550"/>
                    <a:pt x="1065847" y="1464790"/>
                  </a:cubicBezTo>
                  <a:cubicBezTo>
                    <a:pt x="1072197" y="1480030"/>
                    <a:pt x="1074737" y="1497810"/>
                    <a:pt x="1068387" y="1516860"/>
                  </a:cubicBezTo>
                  <a:cubicBezTo>
                    <a:pt x="1058227" y="1548610"/>
                    <a:pt x="1015047" y="1586710"/>
                    <a:pt x="975677" y="1628620"/>
                  </a:cubicBezTo>
                  <a:cubicBezTo>
                    <a:pt x="917257" y="1693390"/>
                    <a:pt x="802957" y="1824200"/>
                    <a:pt x="741997" y="1855950"/>
                  </a:cubicBezTo>
                  <a:cubicBezTo>
                    <a:pt x="712787" y="1872460"/>
                    <a:pt x="692467" y="1877540"/>
                    <a:pt x="667067" y="1873730"/>
                  </a:cubicBezTo>
                  <a:cubicBezTo>
                    <a:pt x="637857" y="1868650"/>
                    <a:pt x="604837" y="1848330"/>
                    <a:pt x="578167" y="1821660"/>
                  </a:cubicBezTo>
                  <a:cubicBezTo>
                    <a:pt x="541337" y="1782290"/>
                    <a:pt x="521017" y="1694660"/>
                    <a:pt x="484187" y="1645130"/>
                  </a:cubicBezTo>
                  <a:cubicBezTo>
                    <a:pt x="452437" y="1600680"/>
                    <a:pt x="391477" y="1562580"/>
                    <a:pt x="376237" y="1532100"/>
                  </a:cubicBezTo>
                  <a:cubicBezTo>
                    <a:pt x="369887" y="1518130"/>
                    <a:pt x="368617" y="1507970"/>
                    <a:pt x="371157" y="1494000"/>
                  </a:cubicBezTo>
                  <a:cubicBezTo>
                    <a:pt x="374967" y="1474950"/>
                    <a:pt x="396557" y="1443200"/>
                    <a:pt x="411797" y="1431770"/>
                  </a:cubicBezTo>
                  <a:cubicBezTo>
                    <a:pt x="423227" y="1424150"/>
                    <a:pt x="435927" y="1421610"/>
                    <a:pt x="449897" y="1421610"/>
                  </a:cubicBezTo>
                  <a:cubicBezTo>
                    <a:pt x="466407" y="1422880"/>
                    <a:pt x="484187" y="1426690"/>
                    <a:pt x="503237" y="1440660"/>
                  </a:cubicBezTo>
                  <a:cubicBezTo>
                    <a:pt x="537527" y="1466060"/>
                    <a:pt x="585787" y="1542260"/>
                    <a:pt x="613727" y="1589250"/>
                  </a:cubicBezTo>
                  <a:cubicBezTo>
                    <a:pt x="635317" y="1627350"/>
                    <a:pt x="653097" y="1699740"/>
                    <a:pt x="663257" y="1698470"/>
                  </a:cubicBezTo>
                  <a:cubicBezTo>
                    <a:pt x="679767" y="1694660"/>
                    <a:pt x="664527" y="1462250"/>
                    <a:pt x="655637" y="1367000"/>
                  </a:cubicBezTo>
                  <a:cubicBezTo>
                    <a:pt x="649287" y="1293340"/>
                    <a:pt x="645477" y="1245080"/>
                    <a:pt x="626427" y="1170150"/>
                  </a:cubicBezTo>
                  <a:cubicBezTo>
                    <a:pt x="598487" y="1064740"/>
                    <a:pt x="538797" y="917420"/>
                    <a:pt x="482917" y="799310"/>
                  </a:cubicBezTo>
                  <a:cubicBezTo>
                    <a:pt x="428307" y="682470"/>
                    <a:pt x="372427" y="573250"/>
                    <a:pt x="298767" y="462760"/>
                  </a:cubicBezTo>
                  <a:cubicBezTo>
                    <a:pt x="216217" y="339570"/>
                    <a:pt x="30797" y="164310"/>
                    <a:pt x="5397" y="95730"/>
                  </a:cubicBezTo>
                  <a:cubicBezTo>
                    <a:pt x="-2223" y="74140"/>
                    <a:pt x="-953" y="61440"/>
                    <a:pt x="4127" y="46200"/>
                  </a:cubicBezTo>
                  <a:cubicBezTo>
                    <a:pt x="10477" y="32230"/>
                    <a:pt x="23177" y="15720"/>
                    <a:pt x="37147" y="8100"/>
                  </a:cubicBezTo>
                  <a:cubicBezTo>
                    <a:pt x="51117" y="480"/>
                    <a:pt x="71437" y="-2060"/>
                    <a:pt x="86677" y="1750"/>
                  </a:cubicBezTo>
                  <a:cubicBezTo>
                    <a:pt x="101917" y="5560"/>
                    <a:pt x="128587" y="29690"/>
                    <a:pt x="128587" y="2969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6872261" y="5423963"/>
            <a:ext cx="792480" cy="894398"/>
            <a:chOff x="0" y="0"/>
            <a:chExt cx="1056640" cy="11925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50607" y="57027"/>
              <a:ext cx="963891" cy="1088374"/>
            </a:xfrm>
            <a:custGeom>
              <a:avLst/>
              <a:gdLst/>
              <a:ahLst/>
              <a:cxnLst/>
              <a:rect r="r" b="b" t="t" l="l"/>
              <a:pathLst>
                <a:path h="1088374" w="963891">
                  <a:moveTo>
                    <a:pt x="263083" y="38223"/>
                  </a:moveTo>
                  <a:cubicBezTo>
                    <a:pt x="500573" y="-8767"/>
                    <a:pt x="543753" y="-4957"/>
                    <a:pt x="580583" y="10283"/>
                  </a:cubicBezTo>
                  <a:cubicBezTo>
                    <a:pt x="614873" y="25523"/>
                    <a:pt x="646623" y="48383"/>
                    <a:pt x="670753" y="82673"/>
                  </a:cubicBezTo>
                  <a:cubicBezTo>
                    <a:pt x="701233" y="129663"/>
                    <a:pt x="717743" y="224913"/>
                    <a:pt x="727903" y="278253"/>
                  </a:cubicBezTo>
                  <a:cubicBezTo>
                    <a:pt x="734253" y="313813"/>
                    <a:pt x="738063" y="339213"/>
                    <a:pt x="734253" y="369693"/>
                  </a:cubicBezTo>
                  <a:cubicBezTo>
                    <a:pt x="730443" y="401443"/>
                    <a:pt x="724093" y="439543"/>
                    <a:pt x="706313" y="463673"/>
                  </a:cubicBezTo>
                  <a:cubicBezTo>
                    <a:pt x="688533" y="487803"/>
                    <a:pt x="663133" y="497963"/>
                    <a:pt x="631383" y="514473"/>
                  </a:cubicBezTo>
                  <a:cubicBezTo>
                    <a:pt x="584393" y="538603"/>
                    <a:pt x="485333" y="577973"/>
                    <a:pt x="438343" y="583053"/>
                  </a:cubicBezTo>
                  <a:cubicBezTo>
                    <a:pt x="414213" y="585593"/>
                    <a:pt x="395163" y="583053"/>
                    <a:pt x="379923" y="575433"/>
                  </a:cubicBezTo>
                  <a:cubicBezTo>
                    <a:pt x="367223" y="569083"/>
                    <a:pt x="357063" y="558923"/>
                    <a:pt x="350713" y="548763"/>
                  </a:cubicBezTo>
                  <a:cubicBezTo>
                    <a:pt x="343093" y="538603"/>
                    <a:pt x="336743" y="525903"/>
                    <a:pt x="335473" y="511933"/>
                  </a:cubicBezTo>
                  <a:cubicBezTo>
                    <a:pt x="335473" y="494153"/>
                    <a:pt x="340553" y="468753"/>
                    <a:pt x="350713" y="453513"/>
                  </a:cubicBezTo>
                  <a:cubicBezTo>
                    <a:pt x="360873" y="438273"/>
                    <a:pt x="374843" y="428113"/>
                    <a:pt x="398973" y="420493"/>
                  </a:cubicBezTo>
                  <a:cubicBezTo>
                    <a:pt x="453583" y="403983"/>
                    <a:pt x="619953" y="407793"/>
                    <a:pt x="683453" y="419223"/>
                  </a:cubicBezTo>
                  <a:cubicBezTo>
                    <a:pt x="717743" y="424303"/>
                    <a:pt x="731713" y="424303"/>
                    <a:pt x="758383" y="447163"/>
                  </a:cubicBezTo>
                  <a:cubicBezTo>
                    <a:pt x="815533" y="495423"/>
                    <a:pt x="920943" y="689733"/>
                    <a:pt x="947613" y="781173"/>
                  </a:cubicBezTo>
                  <a:cubicBezTo>
                    <a:pt x="964123" y="838323"/>
                    <a:pt x="970473" y="891663"/>
                    <a:pt x="955233" y="929763"/>
                  </a:cubicBezTo>
                  <a:cubicBezTo>
                    <a:pt x="942533" y="960243"/>
                    <a:pt x="909513" y="979293"/>
                    <a:pt x="879033" y="998343"/>
                  </a:cubicBezTo>
                  <a:cubicBezTo>
                    <a:pt x="844743" y="1019933"/>
                    <a:pt x="796483" y="1035173"/>
                    <a:pt x="759653" y="1046603"/>
                  </a:cubicBezTo>
                  <a:cubicBezTo>
                    <a:pt x="730443" y="1056763"/>
                    <a:pt x="712663" y="1063113"/>
                    <a:pt x="678373" y="1068193"/>
                  </a:cubicBezTo>
                  <a:cubicBezTo>
                    <a:pt x="622493" y="1078353"/>
                    <a:pt x="527243" y="1097403"/>
                    <a:pt x="451043" y="1083433"/>
                  </a:cubicBezTo>
                  <a:cubicBezTo>
                    <a:pt x="367223" y="1069463"/>
                    <a:pt x="269433" y="994533"/>
                    <a:pt x="195773" y="971673"/>
                  </a:cubicBezTo>
                  <a:cubicBezTo>
                    <a:pt x="142433" y="955163"/>
                    <a:pt x="82743" y="960243"/>
                    <a:pt x="50993" y="945003"/>
                  </a:cubicBezTo>
                  <a:cubicBezTo>
                    <a:pt x="33213" y="936113"/>
                    <a:pt x="20513" y="927223"/>
                    <a:pt x="12893" y="914523"/>
                  </a:cubicBezTo>
                  <a:cubicBezTo>
                    <a:pt x="4003" y="900553"/>
                    <a:pt x="-1077" y="881503"/>
                    <a:pt x="193" y="866263"/>
                  </a:cubicBezTo>
                  <a:cubicBezTo>
                    <a:pt x="1463" y="849753"/>
                    <a:pt x="7813" y="830703"/>
                    <a:pt x="19243" y="819273"/>
                  </a:cubicBezTo>
                  <a:cubicBezTo>
                    <a:pt x="34483" y="805303"/>
                    <a:pt x="66233" y="791333"/>
                    <a:pt x="87823" y="793873"/>
                  </a:cubicBezTo>
                  <a:cubicBezTo>
                    <a:pt x="109413" y="797683"/>
                    <a:pt x="138623" y="818003"/>
                    <a:pt x="147513" y="837053"/>
                  </a:cubicBezTo>
                  <a:cubicBezTo>
                    <a:pt x="157673" y="856103"/>
                    <a:pt x="155133" y="891663"/>
                    <a:pt x="146243" y="909443"/>
                  </a:cubicBezTo>
                  <a:cubicBezTo>
                    <a:pt x="138623" y="924683"/>
                    <a:pt x="123383" y="937383"/>
                    <a:pt x="109413" y="943733"/>
                  </a:cubicBezTo>
                  <a:cubicBezTo>
                    <a:pt x="94173" y="950083"/>
                    <a:pt x="75123" y="952623"/>
                    <a:pt x="59883" y="947543"/>
                  </a:cubicBezTo>
                  <a:cubicBezTo>
                    <a:pt x="40833" y="941193"/>
                    <a:pt x="12893" y="919603"/>
                    <a:pt x="5273" y="899283"/>
                  </a:cubicBezTo>
                  <a:cubicBezTo>
                    <a:pt x="-2347" y="878963"/>
                    <a:pt x="1463" y="843403"/>
                    <a:pt x="14163" y="826893"/>
                  </a:cubicBezTo>
                  <a:cubicBezTo>
                    <a:pt x="26863" y="809113"/>
                    <a:pt x="53533" y="798953"/>
                    <a:pt x="80203" y="793873"/>
                  </a:cubicBezTo>
                  <a:cubicBezTo>
                    <a:pt x="115763" y="787523"/>
                    <a:pt x="174183" y="792603"/>
                    <a:pt x="211013" y="806573"/>
                  </a:cubicBezTo>
                  <a:cubicBezTo>
                    <a:pt x="244033" y="818003"/>
                    <a:pt x="259273" y="845943"/>
                    <a:pt x="292293" y="863723"/>
                  </a:cubicBezTo>
                  <a:cubicBezTo>
                    <a:pt x="336743" y="889123"/>
                    <a:pt x="393893" y="923413"/>
                    <a:pt x="454853" y="933573"/>
                  </a:cubicBezTo>
                  <a:cubicBezTo>
                    <a:pt x="528513" y="943733"/>
                    <a:pt x="639003" y="928493"/>
                    <a:pt x="702503" y="908173"/>
                  </a:cubicBezTo>
                  <a:cubicBezTo>
                    <a:pt x="748223" y="892933"/>
                    <a:pt x="800293" y="876423"/>
                    <a:pt x="809183" y="845943"/>
                  </a:cubicBezTo>
                  <a:cubicBezTo>
                    <a:pt x="819343" y="806573"/>
                    <a:pt x="753303" y="724023"/>
                    <a:pt x="716473" y="679573"/>
                  </a:cubicBezTo>
                  <a:cubicBezTo>
                    <a:pt x="685993" y="641473"/>
                    <a:pt x="656783" y="605913"/>
                    <a:pt x="612333" y="588133"/>
                  </a:cubicBezTo>
                  <a:cubicBezTo>
                    <a:pt x="556453" y="566543"/>
                    <a:pt x="443423" y="597023"/>
                    <a:pt x="398973" y="583053"/>
                  </a:cubicBezTo>
                  <a:cubicBezTo>
                    <a:pt x="374843" y="575433"/>
                    <a:pt x="360873" y="564003"/>
                    <a:pt x="350713" y="548763"/>
                  </a:cubicBezTo>
                  <a:cubicBezTo>
                    <a:pt x="339283" y="533523"/>
                    <a:pt x="334203" y="509393"/>
                    <a:pt x="336743" y="491613"/>
                  </a:cubicBezTo>
                  <a:cubicBezTo>
                    <a:pt x="338013" y="472563"/>
                    <a:pt x="345633" y="454783"/>
                    <a:pt x="363413" y="438273"/>
                  </a:cubicBezTo>
                  <a:cubicBezTo>
                    <a:pt x="398973" y="409063"/>
                    <a:pt x="545023" y="410333"/>
                    <a:pt x="570423" y="372233"/>
                  </a:cubicBezTo>
                  <a:cubicBezTo>
                    <a:pt x="586933" y="348103"/>
                    <a:pt x="567883" y="308733"/>
                    <a:pt x="562803" y="276983"/>
                  </a:cubicBezTo>
                  <a:cubicBezTo>
                    <a:pt x="558993" y="245233"/>
                    <a:pt x="562803" y="205863"/>
                    <a:pt x="546293" y="184273"/>
                  </a:cubicBezTo>
                  <a:cubicBezTo>
                    <a:pt x="532323" y="163953"/>
                    <a:pt x="505653" y="151253"/>
                    <a:pt x="476443" y="147443"/>
                  </a:cubicBezTo>
                  <a:cubicBezTo>
                    <a:pt x="429453" y="142363"/>
                    <a:pt x="330393" y="193163"/>
                    <a:pt x="287213" y="190623"/>
                  </a:cubicBezTo>
                  <a:cubicBezTo>
                    <a:pt x="264353" y="189353"/>
                    <a:pt x="249113" y="184273"/>
                    <a:pt x="235143" y="172843"/>
                  </a:cubicBezTo>
                  <a:cubicBezTo>
                    <a:pt x="222443" y="162683"/>
                    <a:pt x="211013" y="141093"/>
                    <a:pt x="207203" y="125853"/>
                  </a:cubicBezTo>
                  <a:cubicBezTo>
                    <a:pt x="204663" y="113153"/>
                    <a:pt x="204663" y="100453"/>
                    <a:pt x="211013" y="87753"/>
                  </a:cubicBezTo>
                  <a:cubicBezTo>
                    <a:pt x="218633" y="71243"/>
                    <a:pt x="263083" y="38223"/>
                    <a:pt x="263083" y="38223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6" id="26"/>
          <p:cNvSpPr txBox="true"/>
          <p:nvPr/>
        </p:nvSpPr>
        <p:spPr>
          <a:xfrm rot="0">
            <a:off x="9905707" y="2273424"/>
            <a:ext cx="6952208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we got any cake?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35149" y="6698584"/>
            <a:ext cx="7339310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we got any carrot?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43070" y="6595139"/>
            <a:ext cx="7693149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Have we got any cheese?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76110" y="8162246"/>
            <a:ext cx="7627069" cy="88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_____________________!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66694" y="-20394"/>
            <a:ext cx="11259936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Як ми скажемо </a:t>
            </a:r>
            <a:r>
              <a:rPr lang="en-US" b="true" sz="5199" i="true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“ні, ми не маємо”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63619" y="855381"/>
            <a:ext cx="7404274" cy="887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Have</a:t>
            </a:r>
            <a:r>
              <a:rPr lang="en-US" b="true" sz="5199" u="sng">
                <a:solidFill>
                  <a:srgbClr val="C7492C"/>
                </a:solidFill>
                <a:latin typeface="PT Serif Bold"/>
                <a:ea typeface="PT Serif Bold"/>
                <a:cs typeface="PT Serif Bold"/>
                <a:sym typeface="PT Serif Bold"/>
              </a:rPr>
              <a:t>n`t</a:t>
            </a:r>
            <a:r>
              <a:rPr lang="en-US" sz="5199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got - не маємо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41483" y="2359923"/>
            <a:ext cx="9805034" cy="5567153"/>
          </a:xfrm>
          <a:custGeom>
            <a:avLst/>
            <a:gdLst/>
            <a:ahLst/>
            <a:cxnLst/>
            <a:rect r="r" b="b" t="t" l="l"/>
            <a:pathLst>
              <a:path h="5567153" w="9805034">
                <a:moveTo>
                  <a:pt x="0" y="0"/>
                </a:moveTo>
                <a:lnTo>
                  <a:pt x="9805034" y="0"/>
                </a:lnTo>
                <a:lnTo>
                  <a:pt x="9805034" y="5567154"/>
                </a:lnTo>
                <a:lnTo>
                  <a:pt x="0" y="556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DAG9XAfIhG8</dc:identifier>
  <dcterms:modified xsi:type="dcterms:W3CDTF">2011-08-01T06:04:30Z</dcterms:modified>
  <cp:revision>1</cp:revision>
  <dc:title>SuperMinds 2</dc:title>
</cp:coreProperties>
</file>