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92328882c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92328882c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92328882c4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92328882c4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92328882c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92328882c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92328882c4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92328882c4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92328882c4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92328882c4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92328882c4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92328882c4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92328882c4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92328882c4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92328882c4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92328882c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92328882c4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92328882c4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92328882c4_0_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92328882c4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20" Type="http://schemas.openxmlformats.org/officeDocument/2006/relationships/hyperlink" Target="https://ru.pinterest.com/pin/179862578865909737/" TargetMode="External"/><Relationship Id="rId22" Type="http://schemas.openxmlformats.org/officeDocument/2006/relationships/hyperlink" Target="https://ru.pinterest.com/pin/488851734573785232/" TargetMode="External"/><Relationship Id="rId21" Type="http://schemas.openxmlformats.org/officeDocument/2006/relationships/hyperlink" Target="https://ru.pinterest.com/pin/91690542409434175/" TargetMode="External"/><Relationship Id="rId24" Type="http://schemas.openxmlformats.org/officeDocument/2006/relationships/hyperlink" Target="https://ru.pinterest.com/pin/91901648640941844/" TargetMode="External"/><Relationship Id="rId23" Type="http://schemas.openxmlformats.org/officeDocument/2006/relationships/hyperlink" Target="https://ru.pinterest.com/pin/357754764171881243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ru.pinterest.com/pin/899242250614029070/" TargetMode="External"/><Relationship Id="rId4" Type="http://schemas.openxmlformats.org/officeDocument/2006/relationships/hyperlink" Target="https://redcross.org.ua/volunteer/" TargetMode="External"/><Relationship Id="rId9" Type="http://schemas.openxmlformats.org/officeDocument/2006/relationships/hyperlink" Target="https://ru.pinterest.com/pin/416301559320151478/" TargetMode="External"/><Relationship Id="rId26" Type="http://schemas.openxmlformats.org/officeDocument/2006/relationships/hyperlink" Target="https://ru.pinterest.com/pin/726064771180789717/" TargetMode="External"/><Relationship Id="rId25" Type="http://schemas.openxmlformats.org/officeDocument/2006/relationships/hyperlink" Target="https://ru.pinterest.com/pin/368450813286968419/" TargetMode="External"/><Relationship Id="rId28" Type="http://schemas.openxmlformats.org/officeDocument/2006/relationships/hyperlink" Target="https://ru.pinterest.com/pin/197876977373267809/" TargetMode="External"/><Relationship Id="rId27" Type="http://schemas.openxmlformats.org/officeDocument/2006/relationships/hyperlink" Target="https://ru.pinterest.com/pin/726064771180790602/" TargetMode="External"/><Relationship Id="rId5" Type="http://schemas.openxmlformats.org/officeDocument/2006/relationships/hyperlink" Target="https://ru.pinterest.com/pin/632122497741997437/" TargetMode="External"/><Relationship Id="rId6" Type="http://schemas.openxmlformats.org/officeDocument/2006/relationships/hyperlink" Target="https://ru.pinterest.com/pin/2251868558923730/" TargetMode="External"/><Relationship Id="rId29" Type="http://schemas.openxmlformats.org/officeDocument/2006/relationships/hyperlink" Target="https://ru.pinterest.com/pin/118641771430972144/" TargetMode="External"/><Relationship Id="rId7" Type="http://schemas.openxmlformats.org/officeDocument/2006/relationships/hyperlink" Target="https://ru.pinterest.com/pin/402931497931308690/" TargetMode="External"/><Relationship Id="rId8" Type="http://schemas.openxmlformats.org/officeDocument/2006/relationships/hyperlink" Target="https://ru.pinterest.com/pin/677017756500770444/" TargetMode="External"/><Relationship Id="rId30" Type="http://schemas.openxmlformats.org/officeDocument/2006/relationships/hyperlink" Target="https://ru.pinterest.com/pin/56998751528524135/" TargetMode="External"/><Relationship Id="rId11" Type="http://schemas.openxmlformats.org/officeDocument/2006/relationships/hyperlink" Target="https://ru.pinterest.com/pin/59954238836054524/" TargetMode="External"/><Relationship Id="rId10" Type="http://schemas.openxmlformats.org/officeDocument/2006/relationships/hyperlink" Target="https://ru.pinterest.com/pin/483151866253739291/" TargetMode="External"/><Relationship Id="rId13" Type="http://schemas.openxmlformats.org/officeDocument/2006/relationships/hyperlink" Target="https://ru.pinterest.com/pin/703968985531871211/" TargetMode="External"/><Relationship Id="rId12" Type="http://schemas.openxmlformats.org/officeDocument/2006/relationships/hyperlink" Target="https://ru.pinterest.com/pin/285486063875361535/" TargetMode="External"/><Relationship Id="rId15" Type="http://schemas.openxmlformats.org/officeDocument/2006/relationships/hyperlink" Target="https://ru.pinterest.com/pin/701646816985898595/" TargetMode="External"/><Relationship Id="rId14" Type="http://schemas.openxmlformats.org/officeDocument/2006/relationships/hyperlink" Target="https://ru.pinterest.com/pin/701646816985917983/" TargetMode="External"/><Relationship Id="rId17" Type="http://schemas.openxmlformats.org/officeDocument/2006/relationships/hyperlink" Target="https://ru.pinterest.com/pin/352688214592216164/" TargetMode="External"/><Relationship Id="rId16" Type="http://schemas.openxmlformats.org/officeDocument/2006/relationships/hyperlink" Target="https://ru.pinterest.com/pin/143411569379715602/" TargetMode="External"/><Relationship Id="rId19" Type="http://schemas.openxmlformats.org/officeDocument/2006/relationships/hyperlink" Target="https://ru.pinterest.com/pin/1035265033114418402/" TargetMode="External"/><Relationship Id="rId18" Type="http://schemas.openxmlformats.org/officeDocument/2006/relationships/hyperlink" Target="https://ru.pinterest.com/pin/75153887527432675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3.png"/><Relationship Id="rId5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5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Relationship Id="rId4" Type="http://schemas.openxmlformats.org/officeDocument/2006/relationships/image" Target="../media/image10.png"/><Relationship Id="rId5" Type="http://schemas.openxmlformats.org/officeDocument/2006/relationships/image" Target="../media/image17.png"/><Relationship Id="rId6" Type="http://schemas.openxmlformats.org/officeDocument/2006/relationships/image" Target="../media/image4.png"/><Relationship Id="rId7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5.png"/><Relationship Id="rId5" Type="http://schemas.openxmlformats.org/officeDocument/2006/relationships/image" Target="../media/image7.png"/><Relationship Id="rId6" Type="http://schemas.openxmlformats.org/officeDocument/2006/relationships/image" Target="../media/image6.png"/><Relationship Id="rId7" Type="http://schemas.openxmlformats.org/officeDocument/2006/relationships/image" Target="../media/image2.png"/><Relationship Id="rId8" Type="http://schemas.openxmlformats.org/officeDocument/2006/relationships/image" Target="../media/image1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image" Target="../media/image4.png"/><Relationship Id="rId7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491525" y="857100"/>
            <a:ext cx="6088500" cy="106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/>
              <a:t>Квіти для красунь</a:t>
            </a:r>
            <a:endParaRPr sz="48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510725" y="2170525"/>
            <a:ext cx="6050100" cy="18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Візуалізовані задачі з математики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для дітей з ІП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за темою “Усне і письмове додавання 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chemeClr val="dk1"/>
                </a:solidFill>
              </a:rPr>
              <a:t>і віднімання чисел у межах 1000”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idx="1" type="subTitle"/>
          </p:nvPr>
        </p:nvSpPr>
        <p:spPr>
          <a:xfrm>
            <a:off x="311700" y="291025"/>
            <a:ext cx="8520600" cy="45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/>
              <a:t>Фото: </a:t>
            </a:r>
            <a:r>
              <a:rPr lang="ru" sz="1500" u="sng">
                <a:solidFill>
                  <a:schemeClr val="hlink"/>
                </a:solidFill>
                <a:hlinkClick r:id="rId3"/>
              </a:rPr>
              <a:t>https://ru.pinterest.com/pin/899242250614029070/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https://redcross.org.ua/volunteer/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5"/>
              </a:rPr>
              <a:t>https://ru.pinterest.com/pin/632122497741997437/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https://ru.pinterest.com/pin/2251868558923730/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7"/>
              </a:rPr>
              <a:t>https://ru.pinterest.com/pin/402931497931308690/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8"/>
              </a:rPr>
              <a:t>https://ru.pinterest.com/pin/677017756500770444/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9"/>
              </a:rPr>
              <a:t>https://ru.pinterest.com/pin/416301559320151478/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https://ru.pinterest.com/pin/483151866253739291/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1"/>
              </a:rPr>
              <a:t>https://ru.pinterest.com/pin/59954238836054524/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2"/>
              </a:rPr>
              <a:t>https://ru.pinterest.com/pin/285486063875361535/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3"/>
              </a:rPr>
              <a:t>https://ru.pinterest.com/pin/703968985531871211/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4"/>
              </a:rPr>
              <a:t>https://ru.pinterest.com/pin/701646816985917983/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5"/>
              </a:rPr>
              <a:t>https://ru.pinterest.com/pin/701646816985898595/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6"/>
              </a:rPr>
              <a:t>https://ru.pinterest.com/pin/143411569379715602/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7"/>
              </a:rPr>
              <a:t>https://ru.pinterest.com/pin/352688214592216164/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18"/>
              </a:rPr>
              <a:t>https://ru.pinterest.com/pin/75153887527432675/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19"/>
              </a:rPr>
              <a:t>https://ru.pinterest.com/pin/1035265033114418402/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0"/>
              </a:rPr>
              <a:t>https://ru.pinterest.com/pin/179862578865909737/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1"/>
              </a:rPr>
              <a:t>https://ru.pinterest.com/pin/91690542409434175/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2"/>
              </a:rPr>
              <a:t>https://ru.pinterest.com/pin/488851734573785232/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3"/>
              </a:rPr>
              <a:t>https://ru.pinterest.com/pin/357754764171881243/</a:t>
            </a:r>
            <a:r>
              <a:rPr lang="ru" sz="1500"/>
              <a:t>; </a:t>
            </a:r>
            <a:r>
              <a:rPr lang="ru" sz="1500" u="sng">
                <a:solidFill>
                  <a:schemeClr val="accent5"/>
                </a:solidFill>
                <a:hlinkClick r:id="rId2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https://ru.pinterest.com/pin/91901648640941844/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5"/>
              </a:rPr>
              <a:t>https://ru.pinterest.com/pin/368450813286968419/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6"/>
              </a:rPr>
              <a:t>https://ru.pinterest.com/pin/726064771180789717/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7"/>
              </a:rPr>
              <a:t>https://ru.pinterest.com/pin/726064771180790602/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28"/>
              </a:rPr>
              <a:t>https://ru.pinterest.com/pin/197876977373267809/</a:t>
            </a:r>
            <a:r>
              <a:rPr lang="ru" sz="1500"/>
              <a:t>;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500" u="sng">
                <a:solidFill>
                  <a:schemeClr val="hlink"/>
                </a:solidFill>
                <a:hlinkClick r:id="rId29"/>
              </a:rPr>
              <a:t>https://ru.pinterest.com/pin/118641771430972144/</a:t>
            </a:r>
            <a:r>
              <a:rPr lang="ru" sz="1500"/>
              <a:t>; </a:t>
            </a:r>
            <a:r>
              <a:rPr lang="ru" sz="1500" u="sng">
                <a:solidFill>
                  <a:schemeClr val="hlink"/>
                </a:solidFill>
                <a:hlinkClick r:id="rId30"/>
              </a:rPr>
              <a:t>https://ru.pinterest.com/pin/56998751528524135/</a:t>
            </a:r>
            <a:r>
              <a:rPr lang="ru" sz="1500"/>
              <a:t>.</a:t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572">
                <a:solidFill>
                  <a:schemeClr val="dk1"/>
                </a:solidFill>
              </a:rPr>
              <a:t>З любов’ю до дефектології - пані Наталя.</a:t>
            </a:r>
            <a:endParaRPr sz="1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subTitle"/>
          </p:nvPr>
        </p:nvSpPr>
        <p:spPr>
          <a:xfrm>
            <a:off x="311700" y="330825"/>
            <a:ext cx="8520600" cy="457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Шановні колеги!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      Формування уявлень про ціну та вартість, їх одиниці вимірювання відбувається протягом вивчення курсу математики початкових класів. Величини ціна і вартість знайомі школярам із їх соціального досвіду. Діти розуміють, що придбати товар у магазині можна тільки за гроші.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І деякі з них вже робили невеликі покупки під керівництвом дорослого. Під ціною розумітимемо кількість грошей, які необхідно заплатити за одиницю товару, а під вартістю — кількість грошей, які слід заплатити за кілька одиниць товару або за всю покупку.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      Корисними для розвитку вміння планувати покупки і передбачати вартість товару будуть завдання, в яких треба розрахувати вартість покупки.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dk1"/>
                </a:solidFill>
              </a:rPr>
              <a:t>      Розкажіть дітям про свято. Запитайте в учнів, кому саме вони хочуть подарувати квіти. Будьте тактовними, бо не всі вихованці мають матусю чи бабусю. </a:t>
            </a:r>
            <a:r>
              <a:rPr lang="ru">
                <a:solidFill>
                  <a:schemeClr val="dk1"/>
                </a:solidFill>
              </a:rPr>
              <a:t>Знайдіть потрібний слайд і розв’язуйте задачу. Бажаю успіху!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subTitle"/>
          </p:nvPr>
        </p:nvSpPr>
        <p:spPr>
          <a:xfrm>
            <a:off x="311700" y="291025"/>
            <a:ext cx="8520600" cy="125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400">
                <a:solidFill>
                  <a:schemeClr val="dk1"/>
                </a:solidFill>
              </a:rPr>
              <a:t>      День української жінки відзначається 25 лютого, на честь дня народження Лесі Українки, щоб вшанувати внесок українок у науку, культуру, боротьбу та лідерство, відрізняючи його від Міжнародного жіночого дня 8 березня, який має інше історичне коріння. Це неофіційне свято, що підкреслює силу та стійкість сучасних жінок-воїнів, волонтерок, медиків та лідерок, а не лише «весну» чи «берегинь». </a:t>
            </a:r>
            <a:endParaRPr sz="1800"/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0975" y="1414850"/>
            <a:ext cx="2374476" cy="3566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7600" y="1587650"/>
            <a:ext cx="2867476" cy="240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10451" y="2571751"/>
            <a:ext cx="2895138" cy="242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квіти для матусі</a:t>
            </a:r>
            <a:endParaRPr/>
          </a:p>
        </p:txBody>
      </p:sp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63186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54284" y="314440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19467" y="175222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/>
          <p:cNvPicPr preferRelativeResize="0"/>
          <p:nvPr/>
        </p:nvPicPr>
        <p:blipFill rotWithShape="1">
          <a:blip r:embed="rId6">
            <a:alphaModFix/>
          </a:blip>
          <a:srcRect b="9598" l="10312" r="11914" t="9534"/>
          <a:stretch/>
        </p:blipFill>
        <p:spPr>
          <a:xfrm>
            <a:off x="7226088" y="3086200"/>
            <a:ext cx="1121425" cy="113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54276" y="1751601"/>
            <a:ext cx="1934700" cy="1021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квіти для бабусі</a:t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778890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9359" y="155120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87301" y="305791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32404" y="3058538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84600" y="1549445"/>
            <a:ext cx="1934700" cy="1024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квіти для молодшої сестрички</a:t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820975" cy="382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3484" y="3435150"/>
            <a:ext cx="2030591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03178" y="1952330"/>
            <a:ext cx="2231199" cy="10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48599" y="1952324"/>
            <a:ext cx="1068750" cy="10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65737" y="3528187"/>
            <a:ext cx="834475" cy="83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квіти для старшої сестри</a:t>
            </a:r>
            <a:endParaRPr/>
          </a:p>
        </p:txBody>
      </p:sp>
      <p:pic>
        <p:nvPicPr>
          <p:cNvPr id="104" name="Google Shape;10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3056781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34878" y="3330655"/>
            <a:ext cx="2231199" cy="10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83126" y="172191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291779" y="1785575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361350" y="3330645"/>
            <a:ext cx="1934700" cy="10240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квіти для подруги</a:t>
            </a:r>
            <a:endParaRPr/>
          </a:p>
        </p:txBody>
      </p:sp>
      <p:pic>
        <p:nvPicPr>
          <p:cNvPr id="114" name="Google Shape;11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547316" cy="3820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5076" y="297201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25075" y="1482845"/>
            <a:ext cx="1934700" cy="10240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41529" y="1484600"/>
            <a:ext cx="1934700" cy="102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83162" y="3159325"/>
            <a:ext cx="834475" cy="83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893325" y="3189988"/>
            <a:ext cx="773150" cy="77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Придбай квіти для тітки</a:t>
            </a:r>
            <a:endParaRPr/>
          </a:p>
        </p:txBody>
      </p:sp>
      <p:pic>
        <p:nvPicPr>
          <p:cNvPr id="125" name="Google Shape;12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134373" cy="382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62478" y="1561080"/>
            <a:ext cx="2231199" cy="10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81951" y="3096064"/>
            <a:ext cx="1934700" cy="1021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22499" y="1646836"/>
            <a:ext cx="1068750" cy="106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70300" y="3220388"/>
            <a:ext cx="773150" cy="77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