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72" r:id="rId3"/>
    <p:sldId id="256" r:id="rId4"/>
    <p:sldId id="258" r:id="rId5"/>
    <p:sldId id="259" r:id="rId6"/>
    <p:sldId id="273" r:id="rId7"/>
    <p:sldId id="260" r:id="rId8"/>
    <p:sldId id="261" r:id="rId9"/>
    <p:sldId id="274" r:id="rId10"/>
    <p:sldId id="275" r:id="rId11"/>
    <p:sldId id="262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2317" y="633028"/>
            <a:ext cx="4135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11 ст. 34-36 (</a:t>
            </a:r>
            <a:r>
              <a:rPr lang="ru-RU" sz="2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частина</a:t>
            </a:r>
            <a:r>
              <a:rPr lang="ru-RU" sz="2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2)</a:t>
            </a:r>
            <a:endParaRPr lang="ru-RU" sz="2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5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Правильні</a:t>
            </a:r>
            <a:r>
              <a:rPr lang="ru-RU" sz="5400" b="1" cap="none" spc="0" dirty="0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5400" b="1" cap="none" spc="0" dirty="0" err="1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неправильні</a:t>
            </a:r>
            <a:r>
              <a:rPr lang="ru-RU" sz="5400" b="1" cap="none" spc="0" dirty="0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дроби</a:t>
            </a:r>
            <a:endParaRPr lang="ru-RU" sz="5400" b="1" cap="none" spc="0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780" y="2705468"/>
            <a:ext cx="81692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Мета: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формувати математичні, ключові і предметні компетентності;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дати поняття про правильні та неправильні дроби, вчити їх розрізняти, порівнювати з одиницею, виконувати дії з дробами з однаковими знаменниками; 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розвивати вміння аналізувати та робити висновки, логічне мислення, пам’ять, спостережливість; 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виховувати інтерес до математики та застосування цих знань в реальному житті.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9858" y="5047908"/>
            <a:ext cx="37181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формування компетентностей</a:t>
            </a:r>
            <a:endParaRPr lang="ru-RU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7996" y="6150114"/>
            <a:ext cx="366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ru-RU" sz="2000" b="1" cap="none" spc="0" dirty="0" err="1" smtClean="0">
                <a:ln/>
                <a:effectLst/>
              </a:rPr>
              <a:t>Вчитель</a:t>
            </a:r>
            <a:r>
              <a:rPr lang="ru-RU" sz="2000" b="1" cap="none" spc="0" dirty="0" smtClean="0">
                <a:ln/>
                <a:effectLst/>
              </a:rPr>
              <a:t> </a:t>
            </a:r>
            <a:r>
              <a:rPr lang="ru-RU" sz="2000" b="1" cap="none" spc="0" dirty="0" err="1" smtClean="0">
                <a:ln/>
                <a:effectLst/>
              </a:rPr>
              <a:t>початкових</a:t>
            </a:r>
            <a:r>
              <a:rPr lang="ru-RU" sz="2000" b="1" cap="none" spc="0" dirty="0" smtClean="0">
                <a:ln/>
                <a:effectLst/>
              </a:rPr>
              <a:t> </a:t>
            </a:r>
            <a:r>
              <a:rPr lang="ru-RU" sz="2000" b="1" cap="none" spc="0" dirty="0" err="1" smtClean="0">
                <a:ln/>
                <a:effectLst/>
              </a:rPr>
              <a:t>класів</a:t>
            </a:r>
            <a:endParaRPr lang="ru-RU" sz="2000" b="1" dirty="0">
              <a:ln/>
            </a:endParaRPr>
          </a:p>
          <a:p>
            <a:pPr algn="r"/>
            <a:r>
              <a:rPr lang="ru-RU" sz="2000" b="1" cap="none" spc="0" dirty="0" smtClean="0">
                <a:ln/>
                <a:effectLst/>
              </a:rPr>
              <a:t>Давиденко О.П.</a:t>
            </a:r>
            <a:endParaRPr lang="ru-RU" sz="2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30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Закріплення </a:t>
            </a:r>
            <a:r>
              <a:rPr lang="uk-UA" sz="22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вивченного</a:t>
            </a:r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коментуванням.(усно)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78" y="5013176"/>
            <a:ext cx="469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ст. 35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" y="1628800"/>
            <a:ext cx="91253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822" t="50000" r="35922" b="44750"/>
          <a:stretch>
            <a:fillRect/>
          </a:stretch>
        </p:blipFill>
        <p:spPr bwMode="auto">
          <a:xfrm>
            <a:off x="957197" y="3236218"/>
            <a:ext cx="75176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91072" y="3212976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236218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236218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236218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209925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3231257"/>
            <a:ext cx="86409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0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8,9,10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35-36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" y="652418"/>
            <a:ext cx="6514119" cy="7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76364"/>
            <a:ext cx="8928992" cy="104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9822" t="58400" r="32379" b="31970"/>
          <a:stretch/>
        </p:blipFill>
        <p:spPr bwMode="auto">
          <a:xfrm>
            <a:off x="899592" y="2463624"/>
            <a:ext cx="7848872" cy="10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945654" y="2495361"/>
            <a:ext cx="1124347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86025" y="2507937"/>
            <a:ext cx="1268363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85046" y="2507937"/>
            <a:ext cx="1268363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54377" y="2503856"/>
            <a:ext cx="1368152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17432" y="2523936"/>
            <a:ext cx="1433289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3153" y="3092385"/>
            <a:ext cx="1435224" cy="527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-1"/>
          <a:stretch/>
        </p:blipFill>
        <p:spPr bwMode="auto">
          <a:xfrm>
            <a:off x="35496" y="3645024"/>
            <a:ext cx="8964996" cy="160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35896" y="981839"/>
            <a:ext cx="4680520" cy="64698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Домашнє завдання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234888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Підручник, завдання 14, сторінка 36 – розв’язати приклади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Похожее изображение">
            <a:extLst>
              <a:ext uri="{FF2B5EF4-FFF2-40B4-BE49-F238E27FC236}">
                <a16:creationId xmlns:a16="http://schemas.microsoft.com/office/drawing/2014/main" id="{E741C063-238D-4208-8AF9-8FBE67BF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8" y="188640"/>
            <a:ext cx="3455492" cy="49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еглинки лего для самооцінювання учнів НУ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6"/>
            <a:ext cx="4112543" cy="21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Цеглинки лего для самооцінювання учнів НУ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69" y="4631971"/>
            <a:ext cx="4139952" cy="22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Цеглинки LE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4"/>
          <a:stretch/>
        </p:blipFill>
        <p:spPr bwMode="auto">
          <a:xfrm>
            <a:off x="2771800" y="2235424"/>
            <a:ext cx="4152877" cy="22426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89401" y="548680"/>
            <a:ext cx="4680520" cy="112371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Рефлексія</a:t>
            </a:r>
            <a:endParaRPr lang="ru-RU" sz="60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110536"/>
            <a:ext cx="280831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</a:p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зрозуміло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205" y="3356730"/>
            <a:ext cx="352839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 над чим працювати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969" y="5589240"/>
            <a:ext cx="328644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Нічого не зрозумів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154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І. </a:t>
            </a:r>
            <a:r>
              <a:rPr lang="ru-RU" sz="32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Організація</a:t>
            </a:r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класу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067" y="1268760"/>
            <a:ext cx="8278636" cy="30987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Вже дзвінок нам дав сигнал</a:t>
            </a:r>
          </a:p>
          <a:p>
            <a:r>
              <a:rPr lang="uk-UA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Працювати час настав</a:t>
            </a:r>
          </a:p>
          <a:p>
            <a:r>
              <a:rPr lang="uk-UA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Тож і ми часу не гаймо</a:t>
            </a:r>
          </a:p>
          <a:p>
            <a:r>
              <a:rPr lang="uk-UA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Працювати починаймо!</a:t>
            </a:r>
            <a:endParaRPr lang="ru-RU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Новини НВК№1: Останній дзвоник 2015">
            <a:extLst>
              <a:ext uri="{FF2B5EF4-FFF2-40B4-BE49-F238E27FC236}">
                <a16:creationId xmlns:a16="http://schemas.microsoft.com/office/drawing/2014/main" id="{C8806CB6-7BFA-4479-BCE6-9851A534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641">
            <a:off x="6391530" y="3703847"/>
            <a:ext cx="2662368" cy="29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822" t="25342" r="27654" b="41601"/>
          <a:stretch/>
        </p:blipFill>
        <p:spPr bwMode="auto">
          <a:xfrm>
            <a:off x="0" y="1052736"/>
            <a:ext cx="9136804" cy="401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63888" y="213285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13285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535" y="4365104"/>
            <a:ext cx="40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5</a:t>
            </a:r>
          </a:p>
          <a:p>
            <a:r>
              <a:rPr lang="uk-UA" b="1" dirty="0" smtClean="0"/>
              <a:t>4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16016" y="5085184"/>
            <a:ext cx="36004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127806"/>
            <a:ext cx="8856984" cy="85129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ІІ. Актуалізація опорних знань. Підготовка до вивчення нового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4288" y="188640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 bwMode="auto">
          <a:xfrm>
            <a:off x="0" y="1354666"/>
            <a:ext cx="9144000" cy="29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32743" r="66822" b="62556"/>
          <a:stretch>
            <a:fillRect/>
          </a:stretch>
        </p:blipFill>
        <p:spPr bwMode="auto">
          <a:xfrm>
            <a:off x="2267744" y="2204864"/>
            <a:ext cx="30857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8466" t="32743" r="60023" b="62556"/>
          <a:stretch>
            <a:fillRect/>
          </a:stretch>
        </p:blipFill>
        <p:spPr bwMode="auto">
          <a:xfrm>
            <a:off x="4788024" y="2204864"/>
            <a:ext cx="30857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5265" t="32743" r="53224" b="62556"/>
          <a:stretch>
            <a:fillRect/>
          </a:stretch>
        </p:blipFill>
        <p:spPr bwMode="auto">
          <a:xfrm>
            <a:off x="8172400" y="2204864"/>
            <a:ext cx="30857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2441" t="32743" r="46048" b="62556"/>
          <a:stretch>
            <a:fillRect/>
          </a:stretch>
        </p:blipFill>
        <p:spPr bwMode="auto">
          <a:xfrm>
            <a:off x="3347863" y="3356992"/>
            <a:ext cx="30857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9662" t="32822" r="38827" b="62478"/>
          <a:stretch>
            <a:fillRect/>
          </a:stretch>
        </p:blipFill>
        <p:spPr bwMode="auto">
          <a:xfrm>
            <a:off x="8213546" y="3356992"/>
            <a:ext cx="30857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Запис </a:t>
            </a:r>
            <a:r>
              <a:rPr lang="uk-UA" sz="22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дробів</a:t>
            </a:r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спираючись на малюнок.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1484784"/>
            <a:ext cx="91028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3997" t="38450" r="53641" b="54632"/>
          <a:stretch>
            <a:fillRect/>
          </a:stretch>
        </p:blipFill>
        <p:spPr bwMode="auto">
          <a:xfrm>
            <a:off x="1817694" y="2708920"/>
            <a:ext cx="3278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419872" y="2708920"/>
            <a:ext cx="432048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4605139" y="2708920"/>
            <a:ext cx="432048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5763344" y="2708920"/>
            <a:ext cx="43204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6948264" y="2708920"/>
            <a:ext cx="432048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8100392" y="2708920"/>
            <a:ext cx="432048" cy="50405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з числовим променем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" y="1412776"/>
            <a:ext cx="90858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179701" y="2298735"/>
            <a:ext cx="360040" cy="10081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7473" y="2729931"/>
            <a:ext cx="2088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2681965"/>
            <a:ext cx="4541017" cy="504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7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8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9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6355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10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11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9642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12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13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14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/>
              <a:t>15</a:t>
            </a:r>
          </a:p>
          <a:p>
            <a:r>
              <a:rPr lang="uk-UA" sz="1600" b="1" dirty="0" smtClean="0"/>
              <a:t>5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2132856"/>
            <a:ext cx="1059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rgbClr val="FF0000"/>
                </a:solidFill>
              </a:rPr>
              <a:t>Менші від 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2858" y="203712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rgbClr val="FF0000"/>
                </a:solidFill>
              </a:rPr>
              <a:t>Більші від 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088" y="1988840"/>
            <a:ext cx="1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70C0"/>
                </a:solidFill>
              </a:rPr>
              <a:t>Дорівнюють 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34 </a:t>
            </a:r>
          </a:p>
        </p:txBody>
      </p:sp>
    </p:spTree>
    <p:extLst>
      <p:ext uri="{BB962C8B-B14F-4D97-AF65-F5344CB8AC3E}">
        <p14:creationId xmlns:p14="http://schemas.microsoft.com/office/powerpoint/2010/main" val="2299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4320"/>
            <a:ext cx="8856984" cy="57888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ІІІ. Робота над новим матеріалом.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4389"/>
          <a:stretch/>
        </p:blipFill>
        <p:spPr bwMode="auto">
          <a:xfrm>
            <a:off x="0" y="687807"/>
            <a:ext cx="9125996" cy="47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464" y="1448904"/>
            <a:ext cx="8496000" cy="115200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8496944" cy="14401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6005" y="5459829"/>
            <a:ext cx="151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o.remove.bg/downloads/047353d2-b55b-483a-86ed-0546fa9ce992/26647129-removebg-preview.png">
            <a:extLst>
              <a:ext uri="{FF2B5EF4-FFF2-40B4-BE49-F238E27FC236}">
                <a16:creationId xmlns:a16="http://schemas.microsoft.com/office/drawing/2014/main" id="{0C5603A3-BE2D-9705-CDCC-2B89F5E4A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4"/>
          <a:stretch/>
        </p:blipFill>
        <p:spPr bwMode="auto">
          <a:xfrm>
            <a:off x="7657294" y="4005064"/>
            <a:ext cx="1336860" cy="35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Закріплення </a:t>
            </a:r>
            <a:r>
              <a:rPr lang="uk-UA" sz="22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вивченного</a:t>
            </a:r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коментуванням.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56490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6578" y="256664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47315" y="256664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2026" y="256664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256664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257046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48826" y="257046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80874" y="257046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uk-UA" b="1" dirty="0"/>
              <a:t>4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8"/>
          <a:stretch/>
        </p:blipFill>
        <p:spPr bwMode="auto">
          <a:xfrm>
            <a:off x="942202" y="3571874"/>
            <a:ext cx="6677790" cy="5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8" y="4077072"/>
            <a:ext cx="2210129" cy="82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5" b="15521"/>
          <a:stretch/>
        </p:blipFill>
        <p:spPr bwMode="auto">
          <a:xfrm>
            <a:off x="3229003" y="3938566"/>
            <a:ext cx="1063343" cy="53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2"/>
          <a:stretch/>
        </p:blipFill>
        <p:spPr bwMode="auto">
          <a:xfrm>
            <a:off x="3476237" y="4443391"/>
            <a:ext cx="198614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7806"/>
            <a:ext cx="8856984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Закріплення </a:t>
            </a:r>
            <a:r>
              <a:rPr lang="uk-UA" sz="22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вивченного</a:t>
            </a:r>
            <a:r>
              <a:rPr lang="uk-UA" sz="22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коментуванням.(письмово)</a:t>
            </a:r>
            <a:endParaRPr lang="ru-RU" sz="22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8" y="5085184"/>
            <a:ext cx="1588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Підручник </a:t>
            </a:r>
          </a:p>
          <a:p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6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35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21368"/>
          <a:stretch/>
        </p:blipFill>
        <p:spPr bwMode="auto">
          <a:xfrm>
            <a:off x="7342" y="1124744"/>
            <a:ext cx="88423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860" t="52024" r="63403" b="42726"/>
          <a:stretch/>
        </p:blipFill>
        <p:spPr bwMode="auto">
          <a:xfrm>
            <a:off x="4355976" y="2312936"/>
            <a:ext cx="683252" cy="540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0464" t="52024" r="50223" b="42726"/>
          <a:stretch/>
        </p:blipFill>
        <p:spPr bwMode="auto">
          <a:xfrm>
            <a:off x="4428502" y="2852992"/>
            <a:ext cx="1589614" cy="504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1232" t="52100" r="32738" b="42650"/>
          <a:stretch>
            <a:fillRect/>
          </a:stretch>
        </p:blipFill>
        <p:spPr bwMode="auto">
          <a:xfrm>
            <a:off x="1114198" y="3933056"/>
            <a:ext cx="3909006" cy="72008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4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227</TotalTime>
  <Words>280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</cp:lastModifiedBy>
  <cp:revision>28</cp:revision>
  <dcterms:created xsi:type="dcterms:W3CDTF">2023-01-31T09:34:20Z</dcterms:created>
  <dcterms:modified xsi:type="dcterms:W3CDTF">2026-01-09T06:24:58Z</dcterms:modified>
</cp:coreProperties>
</file>