
<file path=[Content_Types].xml><?xml version="1.0" encoding="utf-8"?>
<Types xmlns="http://schemas.openxmlformats.org/package/2006/content-types">
  <Default Extension="bin" ContentType="application/vnd.openxmlformats-officedocument.oleObject"/>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57" r:id="rId3"/>
    <p:sldId id="258" r:id="rId4"/>
    <p:sldId id="259" r:id="rId5"/>
    <p:sldId id="260" r:id="rId6"/>
    <p:sldId id="261" r:id="rId7"/>
    <p:sldId id="264" r:id="rId8"/>
    <p:sldId id="272" r:id="rId9"/>
    <p:sldId id="262" r:id="rId10"/>
    <p:sldId id="265" r:id="rId11"/>
    <p:sldId id="266" r:id="rId12"/>
    <p:sldId id="267" r:id="rId13"/>
    <p:sldId id="269" r:id="rId14"/>
    <p:sldId id="270" r:id="rId15"/>
    <p:sldId id="271" r:id="rId16"/>
    <p:sldId id="263" r:id="rId17"/>
    <p:sldId id="276" r:id="rId18"/>
    <p:sldId id="277" r:id="rId19"/>
    <p:sldId id="278" r:id="rId20"/>
    <p:sldId id="279" r:id="rId21"/>
    <p:sldId id="273" r:id="rId22"/>
    <p:sldId id="274" r:id="rId23"/>
    <p:sldId id="275" r:id="rId24"/>
    <p:sldId id="268" r:id="rId25"/>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077" autoAdjust="0"/>
    <p:restoredTop sz="94660"/>
  </p:normalViewPr>
  <p:slideViewPr>
    <p:cSldViewPr>
      <p:cViewPr varScale="1">
        <p:scale>
          <a:sx n="101" d="100"/>
          <a:sy n="101" d="100"/>
        </p:scale>
        <p:origin x="1890" y="10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2" name="Group 2"/>
          <p:cNvGrpSpPr>
            <a:grpSpLocks/>
          </p:cNvGrpSpPr>
          <p:nvPr/>
        </p:nvGrpSpPr>
        <p:grpSpPr bwMode="auto">
          <a:xfrm>
            <a:off x="-6350" y="20638"/>
            <a:ext cx="9144000" cy="6858000"/>
            <a:chOff x="0" y="0"/>
            <a:chExt cx="5760" cy="4320"/>
          </a:xfrm>
        </p:grpSpPr>
        <p:sp>
          <p:nvSpPr>
            <p:cNvPr id="5" name="Freeform 3"/>
            <p:cNvSpPr>
              <a:spLocks/>
            </p:cNvSpPr>
            <p:nvPr/>
          </p:nvSpPr>
          <p:spPr bwMode="hidden">
            <a:xfrm>
              <a:off x="0" y="3072"/>
              <a:ext cx="5760" cy="1248"/>
            </a:xfrm>
            <a:custGeom>
              <a:avLst/>
              <a:gdLst>
                <a:gd name="T0" fmla="*/ 3499 w 6027"/>
                <a:gd name="T1" fmla="*/ 2 h 2296"/>
                <a:gd name="T2" fmla="*/ 0 w 6027"/>
                <a:gd name="T3" fmla="*/ 2 h 2296"/>
                <a:gd name="T4" fmla="*/ 0 w 6027"/>
                <a:gd name="T5" fmla="*/ 0 h 2296"/>
                <a:gd name="T6" fmla="*/ 3499 w 6027"/>
                <a:gd name="T7" fmla="*/ 0 h 2296"/>
                <a:gd name="T8" fmla="*/ 3499 w 6027"/>
                <a:gd name="T9" fmla="*/ 2 h 2296"/>
                <a:gd name="T10" fmla="*/ 3499 w 6027"/>
                <a:gd name="T11" fmla="*/ 2 h 229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6027" h="2296">
                  <a:moveTo>
                    <a:pt x="6027" y="2296"/>
                  </a:moveTo>
                  <a:lnTo>
                    <a:pt x="0" y="2296"/>
                  </a:lnTo>
                  <a:lnTo>
                    <a:pt x="0" y="0"/>
                  </a:lnTo>
                  <a:lnTo>
                    <a:pt x="6027" y="0"/>
                  </a:lnTo>
                  <a:lnTo>
                    <a:pt x="6027" y="2296"/>
                  </a:lnTo>
                  <a:close/>
                </a:path>
              </a:pathLst>
            </a:custGeom>
            <a:gradFill rotWithShape="0">
              <a:gsLst>
                <a:gs pos="0">
                  <a:schemeClr val="bg1"/>
                </a:gs>
                <a:gs pos="100000">
                  <a:schemeClr val="accent2"/>
                </a:gs>
              </a:gsLst>
              <a:lin ang="5400000" scaled="1"/>
            </a:gradFill>
            <a:ln w="9525">
              <a:noFill/>
              <a:round/>
              <a:headEnd/>
              <a:tailEnd/>
            </a:ln>
          </p:spPr>
          <p:txBody>
            <a:bodyPr/>
            <a:lstStyle/>
            <a:p>
              <a:endParaRPr lang="ru-RU"/>
            </a:p>
          </p:txBody>
        </p:sp>
        <p:sp>
          <p:nvSpPr>
            <p:cNvPr id="6" name="Freeform 4"/>
            <p:cNvSpPr>
              <a:spLocks/>
            </p:cNvSpPr>
            <p:nvPr/>
          </p:nvSpPr>
          <p:spPr bwMode="hidden">
            <a:xfrm>
              <a:off x="0" y="0"/>
              <a:ext cx="5760" cy="3072"/>
            </a:xfrm>
            <a:custGeom>
              <a:avLst/>
              <a:gdLst>
                <a:gd name="T0" fmla="*/ 6027 w 6027"/>
                <a:gd name="T1" fmla="*/ 2296 h 2296"/>
                <a:gd name="T2" fmla="*/ 0 w 6027"/>
                <a:gd name="T3" fmla="*/ 2296 h 2296"/>
                <a:gd name="T4" fmla="*/ 0 w 6027"/>
                <a:gd name="T5" fmla="*/ 0 h 2296"/>
                <a:gd name="T6" fmla="*/ 6027 w 6027"/>
                <a:gd name="T7" fmla="*/ 0 h 2296"/>
                <a:gd name="T8" fmla="*/ 6027 w 6027"/>
                <a:gd name="T9" fmla="*/ 2296 h 2296"/>
                <a:gd name="T10" fmla="*/ 6027 w 6027"/>
                <a:gd name="T11" fmla="*/ 2296 h 2296"/>
              </a:gdLst>
              <a:ahLst/>
              <a:cxnLst>
                <a:cxn ang="0">
                  <a:pos x="T0" y="T1"/>
                </a:cxn>
                <a:cxn ang="0">
                  <a:pos x="T2" y="T3"/>
                </a:cxn>
                <a:cxn ang="0">
                  <a:pos x="T4" y="T5"/>
                </a:cxn>
                <a:cxn ang="0">
                  <a:pos x="T6" y="T7"/>
                </a:cxn>
                <a:cxn ang="0">
                  <a:pos x="T8" y="T9"/>
                </a:cxn>
                <a:cxn ang="0">
                  <a:pos x="T10" y="T11"/>
                </a:cxn>
              </a:cxnLst>
              <a:rect l="0" t="0" r="r" b="b"/>
              <a:pathLst>
                <a:path w="6027" h="2296">
                  <a:moveTo>
                    <a:pt x="6027" y="2296"/>
                  </a:moveTo>
                  <a:lnTo>
                    <a:pt x="0" y="2296"/>
                  </a:lnTo>
                  <a:lnTo>
                    <a:pt x="0" y="0"/>
                  </a:lnTo>
                  <a:lnTo>
                    <a:pt x="6027" y="0"/>
                  </a:lnTo>
                  <a:lnTo>
                    <a:pt x="6027" y="2296"/>
                  </a:lnTo>
                  <a:lnTo>
                    <a:pt x="6027" y="2296"/>
                  </a:lnTo>
                  <a:close/>
                </a:path>
              </a:pathLst>
            </a:custGeom>
            <a:gradFill rotWithShape="0">
              <a:gsLst>
                <a:gs pos="0">
                  <a:schemeClr val="bg1">
                    <a:gamma/>
                    <a:shade val="46275"/>
                    <a:invGamma/>
                  </a:schemeClr>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uk-UA"/>
            </a:p>
          </p:txBody>
        </p:sp>
      </p:grpSp>
      <p:sp>
        <p:nvSpPr>
          <p:cNvPr id="7" name="Freeform 5"/>
          <p:cNvSpPr>
            <a:spLocks/>
          </p:cNvSpPr>
          <p:nvPr/>
        </p:nvSpPr>
        <p:spPr bwMode="hidden">
          <a:xfrm>
            <a:off x="6242050" y="6269038"/>
            <a:ext cx="2895600" cy="609600"/>
          </a:xfrm>
          <a:custGeom>
            <a:avLst/>
            <a:gdLst>
              <a:gd name="T0" fmla="*/ 2147483647 w 5748"/>
              <a:gd name="T1" fmla="*/ 2147483647 h 246"/>
              <a:gd name="T2" fmla="*/ 0 w 5748"/>
              <a:gd name="T3" fmla="*/ 2147483647 h 246"/>
              <a:gd name="T4" fmla="*/ 0 w 5748"/>
              <a:gd name="T5" fmla="*/ 0 h 246"/>
              <a:gd name="T6" fmla="*/ 2147483647 w 5748"/>
              <a:gd name="T7" fmla="*/ 0 h 246"/>
              <a:gd name="T8" fmla="*/ 2147483647 w 5748"/>
              <a:gd name="T9" fmla="*/ 2147483647 h 246"/>
              <a:gd name="T10" fmla="*/ 2147483647 w 5748"/>
              <a:gd name="T11" fmla="*/ 2147483647 h 24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5748" h="246">
                <a:moveTo>
                  <a:pt x="5748" y="246"/>
                </a:moveTo>
                <a:lnTo>
                  <a:pt x="0" y="246"/>
                </a:lnTo>
                <a:lnTo>
                  <a:pt x="0" y="0"/>
                </a:lnTo>
                <a:lnTo>
                  <a:pt x="5748" y="0"/>
                </a:lnTo>
                <a:lnTo>
                  <a:pt x="5748" y="246"/>
                </a:lnTo>
                <a:close/>
              </a:path>
            </a:pathLst>
          </a:custGeom>
          <a:gradFill rotWithShape="0">
            <a:gsLst>
              <a:gs pos="0">
                <a:schemeClr val="bg1"/>
              </a:gs>
              <a:gs pos="100000">
                <a:schemeClr val="hlink"/>
              </a:gs>
            </a:gsLst>
            <a:lin ang="18900000" scaled="1"/>
          </a:gradFill>
          <a:ln w="9525">
            <a:noFill/>
            <a:round/>
            <a:headEnd/>
            <a:tailEnd/>
          </a:ln>
        </p:spPr>
        <p:txBody>
          <a:bodyPr/>
          <a:lstStyle/>
          <a:p>
            <a:endParaRPr lang="ru-RU"/>
          </a:p>
        </p:txBody>
      </p:sp>
      <p:grpSp>
        <p:nvGrpSpPr>
          <p:cNvPr id="3" name="Group 6"/>
          <p:cNvGrpSpPr>
            <a:grpSpLocks/>
          </p:cNvGrpSpPr>
          <p:nvPr/>
        </p:nvGrpSpPr>
        <p:grpSpPr bwMode="auto">
          <a:xfrm>
            <a:off x="-1588" y="6034088"/>
            <a:ext cx="7845426" cy="850900"/>
            <a:chOff x="0" y="3792"/>
            <a:chExt cx="4942" cy="536"/>
          </a:xfrm>
        </p:grpSpPr>
        <p:sp>
          <p:nvSpPr>
            <p:cNvPr id="9" name="Freeform 7"/>
            <p:cNvSpPr>
              <a:spLocks/>
            </p:cNvSpPr>
            <p:nvPr userDrawn="1"/>
          </p:nvSpPr>
          <p:spPr bwMode="ltGray">
            <a:xfrm>
              <a:off x="1488" y="3792"/>
              <a:ext cx="3240" cy="536"/>
            </a:xfrm>
            <a:custGeom>
              <a:avLst/>
              <a:gdLst>
                <a:gd name="T0" fmla="*/ 3132 w 3240"/>
                <a:gd name="T1" fmla="*/ 469 h 536"/>
                <a:gd name="T2" fmla="*/ 2995 w 3240"/>
                <a:gd name="T3" fmla="*/ 395 h 536"/>
                <a:gd name="T4" fmla="*/ 2911 w 3240"/>
                <a:gd name="T5" fmla="*/ 375 h 536"/>
                <a:gd name="T6" fmla="*/ 2678 w 3240"/>
                <a:gd name="T7" fmla="*/ 228 h 536"/>
                <a:gd name="T8" fmla="*/ 2553 w 3240"/>
                <a:gd name="T9" fmla="*/ 74 h 536"/>
                <a:gd name="T10" fmla="*/ 2457 w 3240"/>
                <a:gd name="T11" fmla="*/ 7 h 536"/>
                <a:gd name="T12" fmla="*/ 2403 w 3240"/>
                <a:gd name="T13" fmla="*/ 47 h 536"/>
                <a:gd name="T14" fmla="*/ 2289 w 3240"/>
                <a:gd name="T15" fmla="*/ 74 h 536"/>
                <a:gd name="T16" fmla="*/ 2134 w 3240"/>
                <a:gd name="T17" fmla="*/ 74 h 536"/>
                <a:gd name="T18" fmla="*/ 2044 w 3240"/>
                <a:gd name="T19" fmla="*/ 128 h 536"/>
                <a:gd name="T20" fmla="*/ 1775 w 3240"/>
                <a:gd name="T21" fmla="*/ 222 h 536"/>
                <a:gd name="T22" fmla="*/ 1602 w 3240"/>
                <a:gd name="T23" fmla="*/ 181 h 536"/>
                <a:gd name="T24" fmla="*/ 1560 w 3240"/>
                <a:gd name="T25" fmla="*/ 101 h 536"/>
                <a:gd name="T26" fmla="*/ 1542 w 3240"/>
                <a:gd name="T27" fmla="*/ 87 h 536"/>
                <a:gd name="T28" fmla="*/ 1446 w 3240"/>
                <a:gd name="T29" fmla="*/ 60 h 536"/>
                <a:gd name="T30" fmla="*/ 1375 w 3240"/>
                <a:gd name="T31" fmla="*/ 74 h 536"/>
                <a:gd name="T32" fmla="*/ 1309 w 3240"/>
                <a:gd name="T33" fmla="*/ 87 h 536"/>
                <a:gd name="T34" fmla="*/ 1243 w 3240"/>
                <a:gd name="T35" fmla="*/ 13 h 536"/>
                <a:gd name="T36" fmla="*/ 1225 w 3240"/>
                <a:gd name="T37" fmla="*/ 0 h 536"/>
                <a:gd name="T38" fmla="*/ 1189 w 3240"/>
                <a:gd name="T39" fmla="*/ 0 h 536"/>
                <a:gd name="T40" fmla="*/ 1106 w 3240"/>
                <a:gd name="T41" fmla="*/ 34 h 536"/>
                <a:gd name="T42" fmla="*/ 1106 w 3240"/>
                <a:gd name="T43" fmla="*/ 34 h 536"/>
                <a:gd name="T44" fmla="*/ 1094 w 3240"/>
                <a:gd name="T45" fmla="*/ 40 h 536"/>
                <a:gd name="T46" fmla="*/ 1070 w 3240"/>
                <a:gd name="T47" fmla="*/ 54 h 536"/>
                <a:gd name="T48" fmla="*/ 1034 w 3240"/>
                <a:gd name="T49" fmla="*/ 74 h 536"/>
                <a:gd name="T50" fmla="*/ 1004 w 3240"/>
                <a:gd name="T51" fmla="*/ 74 h 536"/>
                <a:gd name="T52" fmla="*/ 986 w 3240"/>
                <a:gd name="T53" fmla="*/ 74 h 536"/>
                <a:gd name="T54" fmla="*/ 956 w 3240"/>
                <a:gd name="T55" fmla="*/ 81 h 536"/>
                <a:gd name="T56" fmla="*/ 920 w 3240"/>
                <a:gd name="T57" fmla="*/ 94 h 536"/>
                <a:gd name="T58" fmla="*/ 884 w 3240"/>
                <a:gd name="T59" fmla="*/ 107 h 536"/>
                <a:gd name="T60" fmla="*/ 843 w 3240"/>
                <a:gd name="T61" fmla="*/ 128 h 536"/>
                <a:gd name="T62" fmla="*/ 813 w 3240"/>
                <a:gd name="T63" fmla="*/ 141 h 536"/>
                <a:gd name="T64" fmla="*/ 789 w 3240"/>
                <a:gd name="T65" fmla="*/ 148 h 536"/>
                <a:gd name="T66" fmla="*/ 783 w 3240"/>
                <a:gd name="T67" fmla="*/ 154 h 536"/>
                <a:gd name="T68" fmla="*/ 556 w 3240"/>
                <a:gd name="T69" fmla="*/ 228 h 536"/>
                <a:gd name="T70" fmla="*/ 394 w 3240"/>
                <a:gd name="T71" fmla="*/ 294 h 536"/>
                <a:gd name="T72" fmla="*/ 107 w 3240"/>
                <a:gd name="T73" fmla="*/ 462 h 536"/>
                <a:gd name="T74" fmla="*/ 0 w 3240"/>
                <a:gd name="T75" fmla="*/ 536 h 536"/>
                <a:gd name="T76" fmla="*/ 3240 w 3240"/>
                <a:gd name="T77" fmla="*/ 536 h 536"/>
                <a:gd name="T78" fmla="*/ 3132 w 3240"/>
                <a:gd name="T79" fmla="*/ 469 h 536"/>
                <a:gd name="T80" fmla="*/ 3132 w 3240"/>
                <a:gd name="T81" fmla="*/ 469 h 5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3240" h="536">
                  <a:moveTo>
                    <a:pt x="3132" y="469"/>
                  </a:moveTo>
                  <a:lnTo>
                    <a:pt x="2995" y="395"/>
                  </a:lnTo>
                  <a:lnTo>
                    <a:pt x="2911" y="375"/>
                  </a:lnTo>
                  <a:lnTo>
                    <a:pt x="2678" y="228"/>
                  </a:lnTo>
                  <a:lnTo>
                    <a:pt x="2553" y="74"/>
                  </a:lnTo>
                  <a:lnTo>
                    <a:pt x="2457" y="7"/>
                  </a:lnTo>
                  <a:lnTo>
                    <a:pt x="2403" y="47"/>
                  </a:lnTo>
                  <a:lnTo>
                    <a:pt x="2289" y="74"/>
                  </a:lnTo>
                  <a:lnTo>
                    <a:pt x="2134" y="74"/>
                  </a:lnTo>
                  <a:lnTo>
                    <a:pt x="2044" y="128"/>
                  </a:lnTo>
                  <a:lnTo>
                    <a:pt x="1775" y="222"/>
                  </a:lnTo>
                  <a:lnTo>
                    <a:pt x="1602" y="181"/>
                  </a:lnTo>
                  <a:lnTo>
                    <a:pt x="1560" y="101"/>
                  </a:lnTo>
                  <a:lnTo>
                    <a:pt x="1542" y="87"/>
                  </a:lnTo>
                  <a:lnTo>
                    <a:pt x="1446" y="60"/>
                  </a:lnTo>
                  <a:lnTo>
                    <a:pt x="1375" y="74"/>
                  </a:lnTo>
                  <a:lnTo>
                    <a:pt x="1309" y="87"/>
                  </a:lnTo>
                  <a:lnTo>
                    <a:pt x="1243" y="13"/>
                  </a:lnTo>
                  <a:lnTo>
                    <a:pt x="1225" y="0"/>
                  </a:lnTo>
                  <a:lnTo>
                    <a:pt x="1189" y="0"/>
                  </a:lnTo>
                  <a:lnTo>
                    <a:pt x="1106" y="34"/>
                  </a:lnTo>
                  <a:lnTo>
                    <a:pt x="1106" y="34"/>
                  </a:lnTo>
                  <a:lnTo>
                    <a:pt x="1094" y="40"/>
                  </a:lnTo>
                  <a:lnTo>
                    <a:pt x="1070" y="54"/>
                  </a:lnTo>
                  <a:lnTo>
                    <a:pt x="1034" y="74"/>
                  </a:lnTo>
                  <a:lnTo>
                    <a:pt x="1004" y="74"/>
                  </a:lnTo>
                  <a:lnTo>
                    <a:pt x="986" y="74"/>
                  </a:lnTo>
                  <a:lnTo>
                    <a:pt x="956" y="81"/>
                  </a:lnTo>
                  <a:lnTo>
                    <a:pt x="920" y="94"/>
                  </a:lnTo>
                  <a:lnTo>
                    <a:pt x="884" y="107"/>
                  </a:lnTo>
                  <a:lnTo>
                    <a:pt x="843" y="128"/>
                  </a:lnTo>
                  <a:lnTo>
                    <a:pt x="813" y="141"/>
                  </a:lnTo>
                  <a:lnTo>
                    <a:pt x="789" y="148"/>
                  </a:lnTo>
                  <a:lnTo>
                    <a:pt x="783" y="154"/>
                  </a:lnTo>
                  <a:lnTo>
                    <a:pt x="556" y="228"/>
                  </a:lnTo>
                  <a:lnTo>
                    <a:pt x="394" y="294"/>
                  </a:lnTo>
                  <a:lnTo>
                    <a:pt x="107" y="462"/>
                  </a:lnTo>
                  <a:lnTo>
                    <a:pt x="0" y="536"/>
                  </a:lnTo>
                  <a:lnTo>
                    <a:pt x="3240" y="536"/>
                  </a:lnTo>
                  <a:lnTo>
                    <a:pt x="3132" y="469"/>
                  </a:lnTo>
                  <a:lnTo>
                    <a:pt x="3132" y="469"/>
                  </a:lnTo>
                  <a:close/>
                </a:path>
              </a:pathLst>
            </a:custGeom>
            <a:gradFill rotWithShape="0">
              <a:gsLst>
                <a:gs pos="0">
                  <a:schemeClr val="bg2">
                    <a:gamma/>
                    <a:tint val="66667"/>
                    <a:invGamma/>
                  </a:schemeClr>
                </a:gs>
                <a:gs pos="100000">
                  <a:schemeClr val="bg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uk-UA"/>
            </a:p>
          </p:txBody>
        </p:sp>
        <p:grpSp>
          <p:nvGrpSpPr>
            <p:cNvPr id="4" name="Group 8"/>
            <p:cNvGrpSpPr>
              <a:grpSpLocks/>
            </p:cNvGrpSpPr>
            <p:nvPr userDrawn="1"/>
          </p:nvGrpSpPr>
          <p:grpSpPr bwMode="auto">
            <a:xfrm>
              <a:off x="2486" y="3792"/>
              <a:ext cx="2456" cy="536"/>
              <a:chOff x="2486" y="3792"/>
              <a:chExt cx="2456" cy="536"/>
            </a:xfrm>
          </p:grpSpPr>
          <p:sp>
            <p:nvSpPr>
              <p:cNvPr id="12" name="Freeform 9"/>
              <p:cNvSpPr>
                <a:spLocks/>
              </p:cNvSpPr>
              <p:nvPr userDrawn="1"/>
            </p:nvSpPr>
            <p:spPr bwMode="ltGray">
              <a:xfrm>
                <a:off x="3948" y="3799"/>
                <a:ext cx="994" cy="529"/>
              </a:xfrm>
              <a:custGeom>
                <a:avLst/>
                <a:gdLst>
                  <a:gd name="T0" fmla="*/ 636 w 994"/>
                  <a:gd name="T1" fmla="*/ 373 h 529"/>
                  <a:gd name="T2" fmla="*/ 495 w 994"/>
                  <a:gd name="T3" fmla="*/ 370 h 529"/>
                  <a:gd name="T4" fmla="*/ 280 w 994"/>
                  <a:gd name="T5" fmla="*/ 249 h 529"/>
                  <a:gd name="T6" fmla="*/ 127 w 994"/>
                  <a:gd name="T7" fmla="*/ 66 h 529"/>
                  <a:gd name="T8" fmla="*/ 0 w 994"/>
                  <a:gd name="T9" fmla="*/ 0 h 529"/>
                  <a:gd name="T10" fmla="*/ 22 w 994"/>
                  <a:gd name="T11" fmla="*/ 26 h 529"/>
                  <a:gd name="T12" fmla="*/ 0 w 994"/>
                  <a:gd name="T13" fmla="*/ 65 h 529"/>
                  <a:gd name="T14" fmla="*/ 30 w 994"/>
                  <a:gd name="T15" fmla="*/ 119 h 529"/>
                  <a:gd name="T16" fmla="*/ 75 w 994"/>
                  <a:gd name="T17" fmla="*/ 243 h 529"/>
                  <a:gd name="T18" fmla="*/ 45 w 994"/>
                  <a:gd name="T19" fmla="*/ 422 h 529"/>
                  <a:gd name="T20" fmla="*/ 200 w 994"/>
                  <a:gd name="T21" fmla="*/ 329 h 529"/>
                  <a:gd name="T22" fmla="*/ 592 w 994"/>
                  <a:gd name="T23" fmla="*/ 527 h 529"/>
                  <a:gd name="T24" fmla="*/ 994 w 994"/>
                  <a:gd name="T25" fmla="*/ 529 h 529"/>
                  <a:gd name="T26" fmla="*/ 828 w 994"/>
                  <a:gd name="T27" fmla="*/ 473 h 529"/>
                  <a:gd name="T28" fmla="*/ 636 w 994"/>
                  <a:gd name="T29" fmla="*/ 373 h 529"/>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994" h="529">
                    <a:moveTo>
                      <a:pt x="636" y="373"/>
                    </a:moveTo>
                    <a:lnTo>
                      <a:pt x="495" y="370"/>
                    </a:lnTo>
                    <a:lnTo>
                      <a:pt x="280" y="249"/>
                    </a:lnTo>
                    <a:lnTo>
                      <a:pt x="127" y="66"/>
                    </a:lnTo>
                    <a:lnTo>
                      <a:pt x="0" y="0"/>
                    </a:lnTo>
                    <a:lnTo>
                      <a:pt x="22" y="26"/>
                    </a:lnTo>
                    <a:lnTo>
                      <a:pt x="0" y="65"/>
                    </a:lnTo>
                    <a:lnTo>
                      <a:pt x="30" y="119"/>
                    </a:lnTo>
                    <a:lnTo>
                      <a:pt x="75" y="243"/>
                    </a:lnTo>
                    <a:lnTo>
                      <a:pt x="45" y="422"/>
                    </a:lnTo>
                    <a:lnTo>
                      <a:pt x="200" y="329"/>
                    </a:lnTo>
                    <a:lnTo>
                      <a:pt x="592" y="527"/>
                    </a:lnTo>
                    <a:lnTo>
                      <a:pt x="994" y="529"/>
                    </a:lnTo>
                    <a:lnTo>
                      <a:pt x="828" y="473"/>
                    </a:lnTo>
                    <a:lnTo>
                      <a:pt x="636" y="373"/>
                    </a:lnTo>
                    <a:close/>
                  </a:path>
                </a:pathLst>
              </a:custGeom>
              <a:solidFill>
                <a:schemeClr val="bg2"/>
              </a:solidFill>
              <a:ln w="9525">
                <a:noFill/>
                <a:round/>
                <a:headEnd/>
                <a:tailEnd/>
              </a:ln>
            </p:spPr>
            <p:txBody>
              <a:bodyPr/>
              <a:lstStyle/>
              <a:p>
                <a:endParaRPr lang="ru-RU"/>
              </a:p>
            </p:txBody>
          </p:sp>
          <p:sp>
            <p:nvSpPr>
              <p:cNvPr id="13" name="Freeform 10"/>
              <p:cNvSpPr>
                <a:spLocks/>
              </p:cNvSpPr>
              <p:nvPr userDrawn="1"/>
            </p:nvSpPr>
            <p:spPr bwMode="ltGray">
              <a:xfrm>
                <a:off x="2677" y="3792"/>
                <a:ext cx="186" cy="395"/>
              </a:xfrm>
              <a:custGeom>
                <a:avLst/>
                <a:gdLst>
                  <a:gd name="T0" fmla="*/ 36 w 186"/>
                  <a:gd name="T1" fmla="*/ 0 h 353"/>
                  <a:gd name="T2" fmla="*/ 54 w 186"/>
                  <a:gd name="T3" fmla="*/ 69 h 353"/>
                  <a:gd name="T4" fmla="*/ 24 w 186"/>
                  <a:gd name="T5" fmla="*/ 117 h 353"/>
                  <a:gd name="T6" fmla="*/ 18 w 186"/>
                  <a:gd name="T7" fmla="*/ 254 h 353"/>
                  <a:gd name="T8" fmla="*/ 42 w 186"/>
                  <a:gd name="T9" fmla="*/ 440 h 353"/>
                  <a:gd name="T10" fmla="*/ 48 w 186"/>
                  <a:gd name="T11" fmla="*/ 623 h 353"/>
                  <a:gd name="T12" fmla="*/ 0 w 186"/>
                  <a:gd name="T13" fmla="*/ 1362 h 353"/>
                  <a:gd name="T14" fmla="*/ 54 w 186"/>
                  <a:gd name="T15" fmla="*/ 902 h 353"/>
                  <a:gd name="T16" fmla="*/ 84 w 186"/>
                  <a:gd name="T17" fmla="*/ 831 h 353"/>
                  <a:gd name="T18" fmla="*/ 126 w 186"/>
                  <a:gd name="T19" fmla="*/ 487 h 353"/>
                  <a:gd name="T20" fmla="*/ 144 w 186"/>
                  <a:gd name="T21" fmla="*/ 461 h 353"/>
                  <a:gd name="T22" fmla="*/ 144 w 186"/>
                  <a:gd name="T23" fmla="*/ 348 h 353"/>
                  <a:gd name="T24" fmla="*/ 186 w 186"/>
                  <a:gd name="T25" fmla="*/ 254 h 353"/>
                  <a:gd name="T26" fmla="*/ 162 w 186"/>
                  <a:gd name="T27" fmla="*/ 231 h 353"/>
                  <a:gd name="T28" fmla="*/ 36 w 186"/>
                  <a:gd name="T29" fmla="*/ 0 h 353"/>
                  <a:gd name="T30" fmla="*/ 36 w 186"/>
                  <a:gd name="T31" fmla="*/ 0 h 353"/>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186" h="353">
                    <a:moveTo>
                      <a:pt x="36" y="0"/>
                    </a:moveTo>
                    <a:lnTo>
                      <a:pt x="54" y="18"/>
                    </a:lnTo>
                    <a:lnTo>
                      <a:pt x="24" y="30"/>
                    </a:lnTo>
                    <a:lnTo>
                      <a:pt x="18" y="66"/>
                    </a:lnTo>
                    <a:lnTo>
                      <a:pt x="42" y="114"/>
                    </a:lnTo>
                    <a:lnTo>
                      <a:pt x="48" y="162"/>
                    </a:lnTo>
                    <a:lnTo>
                      <a:pt x="0" y="353"/>
                    </a:lnTo>
                    <a:lnTo>
                      <a:pt x="54" y="233"/>
                    </a:lnTo>
                    <a:lnTo>
                      <a:pt x="84" y="216"/>
                    </a:lnTo>
                    <a:lnTo>
                      <a:pt x="126" y="126"/>
                    </a:lnTo>
                    <a:lnTo>
                      <a:pt x="144" y="120"/>
                    </a:lnTo>
                    <a:lnTo>
                      <a:pt x="144" y="90"/>
                    </a:lnTo>
                    <a:lnTo>
                      <a:pt x="186" y="66"/>
                    </a:lnTo>
                    <a:lnTo>
                      <a:pt x="162" y="60"/>
                    </a:lnTo>
                    <a:lnTo>
                      <a:pt x="36" y="0"/>
                    </a:lnTo>
                    <a:close/>
                  </a:path>
                </a:pathLst>
              </a:custGeom>
              <a:solidFill>
                <a:schemeClr val="bg2"/>
              </a:solidFill>
              <a:ln w="9525">
                <a:noFill/>
                <a:round/>
                <a:headEnd/>
                <a:tailEnd/>
              </a:ln>
            </p:spPr>
            <p:txBody>
              <a:bodyPr/>
              <a:lstStyle/>
              <a:p>
                <a:endParaRPr lang="ru-RU"/>
              </a:p>
            </p:txBody>
          </p:sp>
          <p:sp>
            <p:nvSpPr>
              <p:cNvPr id="14" name="Freeform 11"/>
              <p:cNvSpPr>
                <a:spLocks/>
              </p:cNvSpPr>
              <p:nvPr userDrawn="1"/>
            </p:nvSpPr>
            <p:spPr bwMode="ltGray">
              <a:xfrm>
                <a:off x="3030" y="3893"/>
                <a:ext cx="378" cy="271"/>
              </a:xfrm>
              <a:custGeom>
                <a:avLst/>
                <a:gdLst>
                  <a:gd name="T0" fmla="*/ 18 w 378"/>
                  <a:gd name="T1" fmla="*/ 0 h 271"/>
                  <a:gd name="T2" fmla="*/ 12 w 378"/>
                  <a:gd name="T3" fmla="*/ 13 h 271"/>
                  <a:gd name="T4" fmla="*/ 0 w 378"/>
                  <a:gd name="T5" fmla="*/ 40 h 271"/>
                  <a:gd name="T6" fmla="*/ 60 w 378"/>
                  <a:gd name="T7" fmla="*/ 121 h 271"/>
                  <a:gd name="T8" fmla="*/ 310 w 378"/>
                  <a:gd name="T9" fmla="*/ 271 h 271"/>
                  <a:gd name="T10" fmla="*/ 290 w 378"/>
                  <a:gd name="T11" fmla="*/ 139 h 271"/>
                  <a:gd name="T12" fmla="*/ 378 w 378"/>
                  <a:gd name="T13" fmla="*/ 76 h 271"/>
                  <a:gd name="T14" fmla="*/ 251 w 378"/>
                  <a:gd name="T15" fmla="*/ 94 h 271"/>
                  <a:gd name="T16" fmla="*/ 90 w 378"/>
                  <a:gd name="T17" fmla="*/ 54 h 271"/>
                  <a:gd name="T18" fmla="*/ 18 w 378"/>
                  <a:gd name="T19" fmla="*/ 0 h 271"/>
                  <a:gd name="T20" fmla="*/ 18 w 378"/>
                  <a:gd name="T21" fmla="*/ 0 h 271"/>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378" h="271">
                    <a:moveTo>
                      <a:pt x="18" y="0"/>
                    </a:moveTo>
                    <a:lnTo>
                      <a:pt x="12" y="13"/>
                    </a:lnTo>
                    <a:lnTo>
                      <a:pt x="0" y="40"/>
                    </a:lnTo>
                    <a:lnTo>
                      <a:pt x="60" y="121"/>
                    </a:lnTo>
                    <a:lnTo>
                      <a:pt x="310" y="271"/>
                    </a:lnTo>
                    <a:lnTo>
                      <a:pt x="290" y="139"/>
                    </a:lnTo>
                    <a:lnTo>
                      <a:pt x="378" y="76"/>
                    </a:lnTo>
                    <a:lnTo>
                      <a:pt x="251" y="94"/>
                    </a:lnTo>
                    <a:lnTo>
                      <a:pt x="90" y="54"/>
                    </a:lnTo>
                    <a:lnTo>
                      <a:pt x="18" y="0"/>
                    </a:lnTo>
                    <a:close/>
                  </a:path>
                </a:pathLst>
              </a:custGeom>
              <a:solidFill>
                <a:schemeClr val="bg2"/>
              </a:solidFill>
              <a:ln w="9525">
                <a:noFill/>
                <a:round/>
                <a:headEnd/>
                <a:tailEnd/>
              </a:ln>
            </p:spPr>
            <p:txBody>
              <a:bodyPr/>
              <a:lstStyle/>
              <a:p>
                <a:endParaRPr lang="ru-RU"/>
              </a:p>
            </p:txBody>
          </p:sp>
          <p:sp>
            <p:nvSpPr>
              <p:cNvPr id="15" name="Freeform 12"/>
              <p:cNvSpPr>
                <a:spLocks/>
              </p:cNvSpPr>
              <p:nvPr userDrawn="1"/>
            </p:nvSpPr>
            <p:spPr bwMode="ltGray">
              <a:xfrm>
                <a:off x="3628" y="3866"/>
                <a:ext cx="155" cy="74"/>
              </a:xfrm>
              <a:custGeom>
                <a:avLst/>
                <a:gdLst>
                  <a:gd name="T0" fmla="*/ 114 w 155"/>
                  <a:gd name="T1" fmla="*/ 0 h 66"/>
                  <a:gd name="T2" fmla="*/ 0 w 155"/>
                  <a:gd name="T3" fmla="*/ 0 h 66"/>
                  <a:gd name="T4" fmla="*/ 0 w 155"/>
                  <a:gd name="T5" fmla="*/ 0 h 66"/>
                  <a:gd name="T6" fmla="*/ 6 w 155"/>
                  <a:gd name="T7" fmla="*/ 24 h 66"/>
                  <a:gd name="T8" fmla="*/ 6 w 155"/>
                  <a:gd name="T9" fmla="*/ 70 h 66"/>
                  <a:gd name="T10" fmla="*/ 0 w 155"/>
                  <a:gd name="T11" fmla="*/ 95 h 66"/>
                  <a:gd name="T12" fmla="*/ 78 w 155"/>
                  <a:gd name="T13" fmla="*/ 234 h 66"/>
                  <a:gd name="T14" fmla="*/ 96 w 155"/>
                  <a:gd name="T15" fmla="*/ 165 h 66"/>
                  <a:gd name="T16" fmla="*/ 155 w 155"/>
                  <a:gd name="T17" fmla="*/ 260 h 66"/>
                  <a:gd name="T18" fmla="*/ 126 w 155"/>
                  <a:gd name="T19" fmla="*/ 95 h 66"/>
                  <a:gd name="T20" fmla="*/ 149 w 155"/>
                  <a:gd name="T21" fmla="*/ 0 h 66"/>
                  <a:gd name="T22" fmla="*/ 114 w 155"/>
                  <a:gd name="T23" fmla="*/ 0 h 66"/>
                  <a:gd name="T24" fmla="*/ 114 w 155"/>
                  <a:gd name="T25" fmla="*/ 0 h 6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155" h="66">
                    <a:moveTo>
                      <a:pt x="114" y="0"/>
                    </a:moveTo>
                    <a:lnTo>
                      <a:pt x="0" y="0"/>
                    </a:lnTo>
                    <a:lnTo>
                      <a:pt x="6" y="6"/>
                    </a:lnTo>
                    <a:lnTo>
                      <a:pt x="6" y="18"/>
                    </a:lnTo>
                    <a:lnTo>
                      <a:pt x="0" y="24"/>
                    </a:lnTo>
                    <a:lnTo>
                      <a:pt x="78" y="60"/>
                    </a:lnTo>
                    <a:lnTo>
                      <a:pt x="96" y="42"/>
                    </a:lnTo>
                    <a:lnTo>
                      <a:pt x="155" y="66"/>
                    </a:lnTo>
                    <a:lnTo>
                      <a:pt x="126" y="24"/>
                    </a:lnTo>
                    <a:lnTo>
                      <a:pt x="149" y="0"/>
                    </a:lnTo>
                    <a:lnTo>
                      <a:pt x="114" y="0"/>
                    </a:lnTo>
                    <a:close/>
                  </a:path>
                </a:pathLst>
              </a:custGeom>
              <a:solidFill>
                <a:schemeClr val="bg2"/>
              </a:solidFill>
              <a:ln w="9525">
                <a:noFill/>
                <a:round/>
                <a:headEnd/>
                <a:tailEnd/>
              </a:ln>
            </p:spPr>
            <p:txBody>
              <a:bodyPr/>
              <a:lstStyle/>
              <a:p>
                <a:endParaRPr lang="ru-RU"/>
              </a:p>
            </p:txBody>
          </p:sp>
          <p:sp>
            <p:nvSpPr>
              <p:cNvPr id="16" name="Freeform 13"/>
              <p:cNvSpPr>
                <a:spLocks/>
              </p:cNvSpPr>
              <p:nvPr userDrawn="1"/>
            </p:nvSpPr>
            <p:spPr bwMode="ltGray">
              <a:xfrm>
                <a:off x="2486" y="3859"/>
                <a:ext cx="42" cy="81"/>
              </a:xfrm>
              <a:custGeom>
                <a:avLst/>
                <a:gdLst>
                  <a:gd name="T0" fmla="*/ 6 w 42"/>
                  <a:gd name="T1" fmla="*/ 150 h 72"/>
                  <a:gd name="T2" fmla="*/ 0 w 42"/>
                  <a:gd name="T3" fmla="*/ 77 h 72"/>
                  <a:gd name="T4" fmla="*/ 12 w 42"/>
                  <a:gd name="T5" fmla="*/ 26 h 72"/>
                  <a:gd name="T6" fmla="*/ 0 w 42"/>
                  <a:gd name="T7" fmla="*/ 26 h 72"/>
                  <a:gd name="T8" fmla="*/ 12 w 42"/>
                  <a:gd name="T9" fmla="*/ 26 h 72"/>
                  <a:gd name="T10" fmla="*/ 24 w 42"/>
                  <a:gd name="T11" fmla="*/ 26 h 72"/>
                  <a:gd name="T12" fmla="*/ 36 w 42"/>
                  <a:gd name="T13" fmla="*/ 26 h 72"/>
                  <a:gd name="T14" fmla="*/ 42 w 42"/>
                  <a:gd name="T15" fmla="*/ 0 h 72"/>
                  <a:gd name="T16" fmla="*/ 30 w 42"/>
                  <a:gd name="T17" fmla="*/ 77 h 72"/>
                  <a:gd name="T18" fmla="*/ 42 w 42"/>
                  <a:gd name="T19" fmla="*/ 201 h 72"/>
                  <a:gd name="T20" fmla="*/ 12 w 42"/>
                  <a:gd name="T21" fmla="*/ 294 h 72"/>
                  <a:gd name="T22" fmla="*/ 6 w 42"/>
                  <a:gd name="T23" fmla="*/ 150 h 72"/>
                  <a:gd name="T24" fmla="*/ 6 w 42"/>
                  <a:gd name="T25" fmla="*/ 150 h 72"/>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42" h="72">
                    <a:moveTo>
                      <a:pt x="6" y="36"/>
                    </a:moveTo>
                    <a:lnTo>
                      <a:pt x="0" y="18"/>
                    </a:lnTo>
                    <a:lnTo>
                      <a:pt x="12" y="6"/>
                    </a:lnTo>
                    <a:lnTo>
                      <a:pt x="0" y="6"/>
                    </a:lnTo>
                    <a:lnTo>
                      <a:pt x="12" y="6"/>
                    </a:lnTo>
                    <a:lnTo>
                      <a:pt x="24" y="6"/>
                    </a:lnTo>
                    <a:lnTo>
                      <a:pt x="36" y="6"/>
                    </a:lnTo>
                    <a:lnTo>
                      <a:pt x="42" y="0"/>
                    </a:lnTo>
                    <a:lnTo>
                      <a:pt x="30" y="18"/>
                    </a:lnTo>
                    <a:lnTo>
                      <a:pt x="42" y="48"/>
                    </a:lnTo>
                    <a:lnTo>
                      <a:pt x="12" y="72"/>
                    </a:lnTo>
                    <a:lnTo>
                      <a:pt x="6" y="36"/>
                    </a:lnTo>
                    <a:close/>
                  </a:path>
                </a:pathLst>
              </a:custGeom>
              <a:solidFill>
                <a:schemeClr val="bg2"/>
              </a:solidFill>
              <a:ln w="9525">
                <a:noFill/>
                <a:round/>
                <a:headEnd/>
                <a:tailEnd/>
              </a:ln>
            </p:spPr>
            <p:txBody>
              <a:bodyPr/>
              <a:lstStyle/>
              <a:p>
                <a:endParaRPr lang="ru-RU"/>
              </a:p>
            </p:txBody>
          </p:sp>
        </p:grpSp>
        <p:sp>
          <p:nvSpPr>
            <p:cNvPr id="11" name="Freeform 14"/>
            <p:cNvSpPr>
              <a:spLocks/>
            </p:cNvSpPr>
            <p:nvPr userDrawn="1"/>
          </p:nvSpPr>
          <p:spPr bwMode="ltGray">
            <a:xfrm>
              <a:off x="0" y="3792"/>
              <a:ext cx="3976" cy="535"/>
            </a:xfrm>
            <a:custGeom>
              <a:avLst/>
              <a:gdLst>
                <a:gd name="T0" fmla="*/ 3976 w 3976"/>
                <a:gd name="T1" fmla="*/ 527 h 527"/>
                <a:gd name="T2" fmla="*/ 3970 w 3976"/>
                <a:gd name="T3" fmla="*/ 527 h 527"/>
                <a:gd name="T4" fmla="*/ 3844 w 3976"/>
                <a:gd name="T5" fmla="*/ 509 h 527"/>
                <a:gd name="T6" fmla="*/ 2487 w 3976"/>
                <a:gd name="T7" fmla="*/ 305 h 527"/>
                <a:gd name="T8" fmla="*/ 2039 w 3976"/>
                <a:gd name="T9" fmla="*/ 36 h 527"/>
                <a:gd name="T10" fmla="*/ 1907 w 3976"/>
                <a:gd name="T11" fmla="*/ 24 h 527"/>
                <a:gd name="T12" fmla="*/ 1883 w 3976"/>
                <a:gd name="T13" fmla="*/ 54 h 527"/>
                <a:gd name="T14" fmla="*/ 1859 w 3976"/>
                <a:gd name="T15" fmla="*/ 54 h 527"/>
                <a:gd name="T16" fmla="*/ 1830 w 3976"/>
                <a:gd name="T17" fmla="*/ 30 h 527"/>
                <a:gd name="T18" fmla="*/ 1704 w 3976"/>
                <a:gd name="T19" fmla="*/ 102 h 527"/>
                <a:gd name="T20" fmla="*/ 1608 w 3976"/>
                <a:gd name="T21" fmla="*/ 126 h 527"/>
                <a:gd name="T22" fmla="*/ 1561 w 3976"/>
                <a:gd name="T23" fmla="*/ 132 h 527"/>
                <a:gd name="T24" fmla="*/ 1495 w 3976"/>
                <a:gd name="T25" fmla="*/ 102 h 527"/>
                <a:gd name="T26" fmla="*/ 1357 w 3976"/>
                <a:gd name="T27" fmla="*/ 126 h 527"/>
                <a:gd name="T28" fmla="*/ 1285 w 3976"/>
                <a:gd name="T29" fmla="*/ 24 h 527"/>
                <a:gd name="T30" fmla="*/ 1280 w 3976"/>
                <a:gd name="T31" fmla="*/ 18 h 527"/>
                <a:gd name="T32" fmla="*/ 1262 w 3976"/>
                <a:gd name="T33" fmla="*/ 12 h 527"/>
                <a:gd name="T34" fmla="*/ 1238 w 3976"/>
                <a:gd name="T35" fmla="*/ 6 h 527"/>
                <a:gd name="T36" fmla="*/ 1220 w 3976"/>
                <a:gd name="T37" fmla="*/ 0 h 527"/>
                <a:gd name="T38" fmla="*/ 1196 w 3976"/>
                <a:gd name="T39" fmla="*/ 0 h 527"/>
                <a:gd name="T40" fmla="*/ 1166 w 3976"/>
                <a:gd name="T41" fmla="*/ 0 h 527"/>
                <a:gd name="T42" fmla="*/ 1142 w 3976"/>
                <a:gd name="T43" fmla="*/ 0 h 527"/>
                <a:gd name="T44" fmla="*/ 1136 w 3976"/>
                <a:gd name="T45" fmla="*/ 0 h 527"/>
                <a:gd name="T46" fmla="*/ 1130 w 3976"/>
                <a:gd name="T47" fmla="*/ 0 h 527"/>
                <a:gd name="T48" fmla="*/ 1124 w 3976"/>
                <a:gd name="T49" fmla="*/ 6 h 527"/>
                <a:gd name="T50" fmla="*/ 1118 w 3976"/>
                <a:gd name="T51" fmla="*/ 12 h 527"/>
                <a:gd name="T52" fmla="*/ 1100 w 3976"/>
                <a:gd name="T53" fmla="*/ 18 h 527"/>
                <a:gd name="T54" fmla="*/ 1088 w 3976"/>
                <a:gd name="T55" fmla="*/ 18 h 527"/>
                <a:gd name="T56" fmla="*/ 1070 w 3976"/>
                <a:gd name="T57" fmla="*/ 24 h 527"/>
                <a:gd name="T58" fmla="*/ 1052 w 3976"/>
                <a:gd name="T59" fmla="*/ 30 h 527"/>
                <a:gd name="T60" fmla="*/ 1034 w 3976"/>
                <a:gd name="T61" fmla="*/ 36 h 527"/>
                <a:gd name="T62" fmla="*/ 1028 w 3976"/>
                <a:gd name="T63" fmla="*/ 42 h 527"/>
                <a:gd name="T64" fmla="*/ 969 w 3976"/>
                <a:gd name="T65" fmla="*/ 60 h 527"/>
                <a:gd name="T66" fmla="*/ 921 w 3976"/>
                <a:gd name="T67" fmla="*/ 72 h 527"/>
                <a:gd name="T68" fmla="*/ 855 w 3976"/>
                <a:gd name="T69" fmla="*/ 48 h 527"/>
                <a:gd name="T70" fmla="*/ 825 w 3976"/>
                <a:gd name="T71" fmla="*/ 48 h 527"/>
                <a:gd name="T72" fmla="*/ 759 w 3976"/>
                <a:gd name="T73" fmla="*/ 72 h 527"/>
                <a:gd name="T74" fmla="*/ 735 w 3976"/>
                <a:gd name="T75" fmla="*/ 72 h 527"/>
                <a:gd name="T76" fmla="*/ 706 w 3976"/>
                <a:gd name="T77" fmla="*/ 60 h 527"/>
                <a:gd name="T78" fmla="*/ 640 w 3976"/>
                <a:gd name="T79" fmla="*/ 60 h 527"/>
                <a:gd name="T80" fmla="*/ 544 w 3976"/>
                <a:gd name="T81" fmla="*/ 72 h 527"/>
                <a:gd name="T82" fmla="*/ 389 w 3976"/>
                <a:gd name="T83" fmla="*/ 18 h 527"/>
                <a:gd name="T84" fmla="*/ 323 w 3976"/>
                <a:gd name="T85" fmla="*/ 60 h 527"/>
                <a:gd name="T86" fmla="*/ 317 w 3976"/>
                <a:gd name="T87" fmla="*/ 60 h 527"/>
                <a:gd name="T88" fmla="*/ 305 w 3976"/>
                <a:gd name="T89" fmla="*/ 72 h 527"/>
                <a:gd name="T90" fmla="*/ 287 w 3976"/>
                <a:gd name="T91" fmla="*/ 78 h 527"/>
                <a:gd name="T92" fmla="*/ 263 w 3976"/>
                <a:gd name="T93" fmla="*/ 90 h 527"/>
                <a:gd name="T94" fmla="*/ 203 w 3976"/>
                <a:gd name="T95" fmla="*/ 120 h 527"/>
                <a:gd name="T96" fmla="*/ 149 w 3976"/>
                <a:gd name="T97" fmla="*/ 150 h 527"/>
                <a:gd name="T98" fmla="*/ 78 w 3976"/>
                <a:gd name="T99" fmla="*/ 168 h 527"/>
                <a:gd name="T100" fmla="*/ 0 w 3976"/>
                <a:gd name="T101" fmla="*/ 180 h 527"/>
                <a:gd name="T102" fmla="*/ 0 w 3976"/>
                <a:gd name="T103" fmla="*/ 527 h 527"/>
                <a:gd name="T104" fmla="*/ 1010 w 3976"/>
                <a:gd name="T105" fmla="*/ 527 h 527"/>
                <a:gd name="T106" fmla="*/ 3725 w 3976"/>
                <a:gd name="T107" fmla="*/ 527 h 527"/>
                <a:gd name="T108" fmla="*/ 3976 w 3976"/>
                <a:gd name="T109" fmla="*/ 527 h 527"/>
                <a:gd name="T110" fmla="*/ 3976 w 3976"/>
                <a:gd name="T111" fmla="*/ 527 h 5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3976" h="527">
                  <a:moveTo>
                    <a:pt x="3976" y="527"/>
                  </a:moveTo>
                  <a:lnTo>
                    <a:pt x="3970" y="527"/>
                  </a:lnTo>
                  <a:lnTo>
                    <a:pt x="3844" y="509"/>
                  </a:lnTo>
                  <a:lnTo>
                    <a:pt x="2487" y="305"/>
                  </a:lnTo>
                  <a:lnTo>
                    <a:pt x="2039" y="36"/>
                  </a:lnTo>
                  <a:lnTo>
                    <a:pt x="1907" y="24"/>
                  </a:lnTo>
                  <a:lnTo>
                    <a:pt x="1883" y="54"/>
                  </a:lnTo>
                  <a:lnTo>
                    <a:pt x="1859" y="54"/>
                  </a:lnTo>
                  <a:lnTo>
                    <a:pt x="1830" y="30"/>
                  </a:lnTo>
                  <a:lnTo>
                    <a:pt x="1704" y="102"/>
                  </a:lnTo>
                  <a:lnTo>
                    <a:pt x="1608" y="126"/>
                  </a:lnTo>
                  <a:lnTo>
                    <a:pt x="1561" y="132"/>
                  </a:lnTo>
                  <a:lnTo>
                    <a:pt x="1495" y="102"/>
                  </a:lnTo>
                  <a:lnTo>
                    <a:pt x="1357" y="126"/>
                  </a:lnTo>
                  <a:lnTo>
                    <a:pt x="1285" y="24"/>
                  </a:lnTo>
                  <a:lnTo>
                    <a:pt x="1280" y="18"/>
                  </a:lnTo>
                  <a:lnTo>
                    <a:pt x="1262" y="12"/>
                  </a:lnTo>
                  <a:lnTo>
                    <a:pt x="1238" y="6"/>
                  </a:lnTo>
                  <a:lnTo>
                    <a:pt x="1220" y="0"/>
                  </a:lnTo>
                  <a:lnTo>
                    <a:pt x="1196" y="0"/>
                  </a:lnTo>
                  <a:lnTo>
                    <a:pt x="1166" y="0"/>
                  </a:lnTo>
                  <a:lnTo>
                    <a:pt x="1142" y="0"/>
                  </a:lnTo>
                  <a:lnTo>
                    <a:pt x="1136" y="0"/>
                  </a:lnTo>
                  <a:lnTo>
                    <a:pt x="1130" y="0"/>
                  </a:lnTo>
                  <a:lnTo>
                    <a:pt x="1124" y="6"/>
                  </a:lnTo>
                  <a:lnTo>
                    <a:pt x="1118" y="12"/>
                  </a:lnTo>
                  <a:lnTo>
                    <a:pt x="1100" y="18"/>
                  </a:lnTo>
                  <a:lnTo>
                    <a:pt x="1088" y="18"/>
                  </a:lnTo>
                  <a:lnTo>
                    <a:pt x="1070" y="24"/>
                  </a:lnTo>
                  <a:lnTo>
                    <a:pt x="1052" y="30"/>
                  </a:lnTo>
                  <a:lnTo>
                    <a:pt x="1034" y="36"/>
                  </a:lnTo>
                  <a:lnTo>
                    <a:pt x="1028" y="42"/>
                  </a:lnTo>
                  <a:lnTo>
                    <a:pt x="969" y="60"/>
                  </a:lnTo>
                  <a:lnTo>
                    <a:pt x="921" y="72"/>
                  </a:lnTo>
                  <a:lnTo>
                    <a:pt x="855" y="48"/>
                  </a:lnTo>
                  <a:lnTo>
                    <a:pt x="825" y="48"/>
                  </a:lnTo>
                  <a:lnTo>
                    <a:pt x="759" y="72"/>
                  </a:lnTo>
                  <a:lnTo>
                    <a:pt x="735" y="72"/>
                  </a:lnTo>
                  <a:lnTo>
                    <a:pt x="706" y="60"/>
                  </a:lnTo>
                  <a:lnTo>
                    <a:pt x="640" y="60"/>
                  </a:lnTo>
                  <a:lnTo>
                    <a:pt x="544" y="72"/>
                  </a:lnTo>
                  <a:lnTo>
                    <a:pt x="389" y="18"/>
                  </a:lnTo>
                  <a:lnTo>
                    <a:pt x="323" y="60"/>
                  </a:lnTo>
                  <a:lnTo>
                    <a:pt x="317" y="60"/>
                  </a:lnTo>
                  <a:lnTo>
                    <a:pt x="305" y="72"/>
                  </a:lnTo>
                  <a:lnTo>
                    <a:pt x="287" y="78"/>
                  </a:lnTo>
                  <a:lnTo>
                    <a:pt x="263" y="90"/>
                  </a:lnTo>
                  <a:lnTo>
                    <a:pt x="203" y="120"/>
                  </a:lnTo>
                  <a:lnTo>
                    <a:pt x="149" y="150"/>
                  </a:lnTo>
                  <a:lnTo>
                    <a:pt x="78" y="168"/>
                  </a:lnTo>
                  <a:lnTo>
                    <a:pt x="0" y="180"/>
                  </a:lnTo>
                  <a:lnTo>
                    <a:pt x="0" y="527"/>
                  </a:lnTo>
                  <a:lnTo>
                    <a:pt x="1010" y="527"/>
                  </a:lnTo>
                  <a:lnTo>
                    <a:pt x="3725" y="527"/>
                  </a:lnTo>
                  <a:lnTo>
                    <a:pt x="3976" y="527"/>
                  </a:lnTo>
                  <a:lnTo>
                    <a:pt x="3976" y="527"/>
                  </a:lnTo>
                  <a:close/>
                </a:path>
              </a:pathLst>
            </a:custGeom>
            <a:gradFill rotWithShape="0">
              <a:gsLst>
                <a:gs pos="0">
                  <a:schemeClr val="bg2">
                    <a:gamma/>
                    <a:tint val="75686"/>
                    <a:invGamma/>
                  </a:schemeClr>
                </a:gs>
                <a:gs pos="100000">
                  <a:schemeClr val="bg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uk-UA"/>
            </a:p>
          </p:txBody>
        </p:sp>
      </p:grpSp>
      <p:grpSp>
        <p:nvGrpSpPr>
          <p:cNvPr id="8" name="Group 15"/>
          <p:cNvGrpSpPr>
            <a:grpSpLocks/>
          </p:cNvGrpSpPr>
          <p:nvPr/>
        </p:nvGrpSpPr>
        <p:grpSpPr bwMode="auto">
          <a:xfrm>
            <a:off x="627063" y="6021388"/>
            <a:ext cx="5684837" cy="849312"/>
            <a:chOff x="395" y="3793"/>
            <a:chExt cx="3581" cy="535"/>
          </a:xfrm>
        </p:grpSpPr>
        <p:sp>
          <p:nvSpPr>
            <p:cNvPr id="18" name="Freeform 16"/>
            <p:cNvSpPr>
              <a:spLocks/>
            </p:cNvSpPr>
            <p:nvPr userDrawn="1"/>
          </p:nvSpPr>
          <p:spPr bwMode="auto">
            <a:xfrm>
              <a:off x="1196" y="3793"/>
              <a:ext cx="365" cy="291"/>
            </a:xfrm>
            <a:custGeom>
              <a:avLst/>
              <a:gdLst>
                <a:gd name="T0" fmla="*/ 24 w 365"/>
                <a:gd name="T1" fmla="*/ 24 h 287"/>
                <a:gd name="T2" fmla="*/ 0 w 365"/>
                <a:gd name="T3" fmla="*/ 72 h 287"/>
                <a:gd name="T4" fmla="*/ 66 w 365"/>
                <a:gd name="T5" fmla="*/ 132 h 287"/>
                <a:gd name="T6" fmla="*/ 143 w 365"/>
                <a:gd name="T7" fmla="*/ 216 h 287"/>
                <a:gd name="T8" fmla="*/ 191 w 365"/>
                <a:gd name="T9" fmla="*/ 198 h 287"/>
                <a:gd name="T10" fmla="*/ 341 w 365"/>
                <a:gd name="T11" fmla="*/ 338 h 287"/>
                <a:gd name="T12" fmla="*/ 305 w 365"/>
                <a:gd name="T13" fmla="*/ 207 h 287"/>
                <a:gd name="T14" fmla="*/ 365 w 365"/>
                <a:gd name="T15" fmla="*/ 156 h 287"/>
                <a:gd name="T16" fmla="*/ 359 w 365"/>
                <a:gd name="T17" fmla="*/ 150 h 287"/>
                <a:gd name="T18" fmla="*/ 335 w 365"/>
                <a:gd name="T19" fmla="*/ 138 h 287"/>
                <a:gd name="T20" fmla="*/ 299 w 365"/>
                <a:gd name="T21" fmla="*/ 102 h 287"/>
                <a:gd name="T22" fmla="*/ 257 w 365"/>
                <a:gd name="T23" fmla="*/ 84 h 287"/>
                <a:gd name="T24" fmla="*/ 215 w 365"/>
                <a:gd name="T25" fmla="*/ 66 h 287"/>
                <a:gd name="T26" fmla="*/ 173 w 365"/>
                <a:gd name="T27" fmla="*/ 48 h 287"/>
                <a:gd name="T28" fmla="*/ 143 w 365"/>
                <a:gd name="T29" fmla="*/ 24 h 287"/>
                <a:gd name="T30" fmla="*/ 131 w 365"/>
                <a:gd name="T31" fmla="*/ 18 h 287"/>
                <a:gd name="T32" fmla="*/ 107 w 365"/>
                <a:gd name="T33" fmla="*/ 18 h 287"/>
                <a:gd name="T34" fmla="*/ 95 w 365"/>
                <a:gd name="T35" fmla="*/ 18 h 287"/>
                <a:gd name="T36" fmla="*/ 72 w 365"/>
                <a:gd name="T37" fmla="*/ 12 h 287"/>
                <a:gd name="T38" fmla="*/ 66 w 365"/>
                <a:gd name="T39" fmla="*/ 12 h 287"/>
                <a:gd name="T40" fmla="*/ 54 w 365"/>
                <a:gd name="T41" fmla="*/ 6 h 287"/>
                <a:gd name="T42" fmla="*/ 42 w 365"/>
                <a:gd name="T43" fmla="*/ 0 h 287"/>
                <a:gd name="T44" fmla="*/ 30 w 365"/>
                <a:gd name="T45" fmla="*/ 0 h 287"/>
                <a:gd name="T46" fmla="*/ 24 w 365"/>
                <a:gd name="T47" fmla="*/ 24 h 287"/>
                <a:gd name="T48" fmla="*/ 24 w 365"/>
                <a:gd name="T49" fmla="*/ 24 h 287"/>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0" t="0" r="r" b="b"/>
              <a:pathLst>
                <a:path w="365" h="287">
                  <a:moveTo>
                    <a:pt x="24" y="24"/>
                  </a:moveTo>
                  <a:lnTo>
                    <a:pt x="0" y="60"/>
                  </a:lnTo>
                  <a:lnTo>
                    <a:pt x="66" y="108"/>
                  </a:lnTo>
                  <a:lnTo>
                    <a:pt x="143" y="180"/>
                  </a:lnTo>
                  <a:lnTo>
                    <a:pt x="191" y="168"/>
                  </a:lnTo>
                  <a:lnTo>
                    <a:pt x="341" y="287"/>
                  </a:lnTo>
                  <a:lnTo>
                    <a:pt x="305" y="174"/>
                  </a:lnTo>
                  <a:lnTo>
                    <a:pt x="365" y="132"/>
                  </a:lnTo>
                  <a:lnTo>
                    <a:pt x="359" y="126"/>
                  </a:lnTo>
                  <a:lnTo>
                    <a:pt x="335" y="114"/>
                  </a:lnTo>
                  <a:lnTo>
                    <a:pt x="299" y="90"/>
                  </a:lnTo>
                  <a:lnTo>
                    <a:pt x="257" y="72"/>
                  </a:lnTo>
                  <a:lnTo>
                    <a:pt x="215" y="54"/>
                  </a:lnTo>
                  <a:lnTo>
                    <a:pt x="173" y="36"/>
                  </a:lnTo>
                  <a:lnTo>
                    <a:pt x="143" y="24"/>
                  </a:lnTo>
                  <a:lnTo>
                    <a:pt x="131" y="18"/>
                  </a:lnTo>
                  <a:lnTo>
                    <a:pt x="107" y="18"/>
                  </a:lnTo>
                  <a:lnTo>
                    <a:pt x="95" y="18"/>
                  </a:lnTo>
                  <a:lnTo>
                    <a:pt x="72" y="12"/>
                  </a:lnTo>
                  <a:lnTo>
                    <a:pt x="66" y="12"/>
                  </a:lnTo>
                  <a:lnTo>
                    <a:pt x="54" y="6"/>
                  </a:lnTo>
                  <a:lnTo>
                    <a:pt x="42" y="0"/>
                  </a:lnTo>
                  <a:lnTo>
                    <a:pt x="30" y="0"/>
                  </a:lnTo>
                  <a:lnTo>
                    <a:pt x="24" y="24"/>
                  </a:lnTo>
                  <a:close/>
                </a:path>
              </a:pathLst>
            </a:custGeom>
            <a:solidFill>
              <a:schemeClr val="bg2"/>
            </a:solidFill>
            <a:ln w="9525">
              <a:noFill/>
              <a:round/>
              <a:headEnd/>
              <a:tailEnd/>
            </a:ln>
          </p:spPr>
          <p:txBody>
            <a:bodyPr/>
            <a:lstStyle/>
            <a:p>
              <a:endParaRPr lang="ru-RU"/>
            </a:p>
          </p:txBody>
        </p:sp>
        <p:sp>
          <p:nvSpPr>
            <p:cNvPr id="19" name="Freeform 17"/>
            <p:cNvSpPr>
              <a:spLocks/>
            </p:cNvSpPr>
            <p:nvPr userDrawn="1"/>
          </p:nvSpPr>
          <p:spPr bwMode="auto">
            <a:xfrm>
              <a:off x="1943" y="3829"/>
              <a:ext cx="2033" cy="499"/>
            </a:xfrm>
            <a:custGeom>
              <a:avLst/>
              <a:gdLst>
                <a:gd name="T0" fmla="*/ 186 w 2033"/>
                <a:gd name="T1" fmla="*/ 18 h 499"/>
                <a:gd name="T2" fmla="*/ 138 w 2033"/>
                <a:gd name="T3" fmla="*/ 6 h 499"/>
                <a:gd name="T4" fmla="*/ 96 w 2033"/>
                <a:gd name="T5" fmla="*/ 0 h 499"/>
                <a:gd name="T6" fmla="*/ 36 w 2033"/>
                <a:gd name="T7" fmla="*/ 0 h 499"/>
                <a:gd name="T8" fmla="*/ 12 w 2033"/>
                <a:gd name="T9" fmla="*/ 25 h 499"/>
                <a:gd name="T10" fmla="*/ 0 w 2033"/>
                <a:gd name="T11" fmla="*/ 128 h 499"/>
                <a:gd name="T12" fmla="*/ 60 w 2033"/>
                <a:gd name="T13" fmla="*/ 104 h 499"/>
                <a:gd name="T14" fmla="*/ 90 w 2033"/>
                <a:gd name="T15" fmla="*/ 134 h 499"/>
                <a:gd name="T16" fmla="*/ 150 w 2033"/>
                <a:gd name="T17" fmla="*/ 153 h 499"/>
                <a:gd name="T18" fmla="*/ 209 w 2033"/>
                <a:gd name="T19" fmla="*/ 273 h 499"/>
                <a:gd name="T20" fmla="*/ 401 w 2033"/>
                <a:gd name="T21" fmla="*/ 359 h 499"/>
                <a:gd name="T22" fmla="*/ 777 w 2033"/>
                <a:gd name="T23" fmla="*/ 359 h 499"/>
                <a:gd name="T24" fmla="*/ 2033 w 2033"/>
                <a:gd name="T25" fmla="*/ 499 h 499"/>
                <a:gd name="T26" fmla="*/ 2033 w 2033"/>
                <a:gd name="T27" fmla="*/ 499 h 499"/>
                <a:gd name="T28" fmla="*/ 1991 w 2033"/>
                <a:gd name="T29" fmla="*/ 493 h 499"/>
                <a:gd name="T30" fmla="*/ 676 w 2033"/>
                <a:gd name="T31" fmla="*/ 243 h 499"/>
                <a:gd name="T32" fmla="*/ 514 w 2033"/>
                <a:gd name="T33" fmla="*/ 159 h 499"/>
                <a:gd name="T34" fmla="*/ 425 w 2033"/>
                <a:gd name="T35" fmla="*/ 110 h 499"/>
                <a:gd name="T36" fmla="*/ 365 w 2033"/>
                <a:gd name="T37" fmla="*/ 92 h 499"/>
                <a:gd name="T38" fmla="*/ 281 w 2033"/>
                <a:gd name="T39" fmla="*/ 61 h 499"/>
                <a:gd name="T40" fmla="*/ 186 w 2033"/>
                <a:gd name="T41" fmla="*/ 18 h 499"/>
                <a:gd name="T42" fmla="*/ 186 w 2033"/>
                <a:gd name="T43" fmla="*/ 18 h 499"/>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2033" h="499">
                  <a:moveTo>
                    <a:pt x="186" y="18"/>
                  </a:moveTo>
                  <a:lnTo>
                    <a:pt x="138" y="6"/>
                  </a:lnTo>
                  <a:lnTo>
                    <a:pt x="96" y="0"/>
                  </a:lnTo>
                  <a:lnTo>
                    <a:pt x="36" y="0"/>
                  </a:lnTo>
                  <a:lnTo>
                    <a:pt x="12" y="25"/>
                  </a:lnTo>
                  <a:lnTo>
                    <a:pt x="0" y="128"/>
                  </a:lnTo>
                  <a:lnTo>
                    <a:pt x="60" y="104"/>
                  </a:lnTo>
                  <a:lnTo>
                    <a:pt x="90" y="134"/>
                  </a:lnTo>
                  <a:lnTo>
                    <a:pt x="150" y="153"/>
                  </a:lnTo>
                  <a:lnTo>
                    <a:pt x="209" y="273"/>
                  </a:lnTo>
                  <a:lnTo>
                    <a:pt x="401" y="359"/>
                  </a:lnTo>
                  <a:lnTo>
                    <a:pt x="777" y="359"/>
                  </a:lnTo>
                  <a:lnTo>
                    <a:pt x="2033" y="499"/>
                  </a:lnTo>
                  <a:lnTo>
                    <a:pt x="1991" y="493"/>
                  </a:lnTo>
                  <a:lnTo>
                    <a:pt x="676" y="243"/>
                  </a:lnTo>
                  <a:lnTo>
                    <a:pt x="514" y="159"/>
                  </a:lnTo>
                  <a:lnTo>
                    <a:pt x="425" y="110"/>
                  </a:lnTo>
                  <a:lnTo>
                    <a:pt x="365" y="92"/>
                  </a:lnTo>
                  <a:lnTo>
                    <a:pt x="281" y="61"/>
                  </a:lnTo>
                  <a:lnTo>
                    <a:pt x="186" y="18"/>
                  </a:lnTo>
                  <a:close/>
                </a:path>
              </a:pathLst>
            </a:custGeom>
            <a:solidFill>
              <a:schemeClr val="bg2"/>
            </a:solidFill>
            <a:ln w="9525">
              <a:noFill/>
              <a:round/>
              <a:headEnd/>
              <a:tailEnd/>
            </a:ln>
          </p:spPr>
          <p:txBody>
            <a:bodyPr/>
            <a:lstStyle/>
            <a:p>
              <a:endParaRPr lang="ru-RU"/>
            </a:p>
          </p:txBody>
        </p:sp>
        <p:sp>
          <p:nvSpPr>
            <p:cNvPr id="20" name="Freeform 18"/>
            <p:cNvSpPr>
              <a:spLocks/>
            </p:cNvSpPr>
            <p:nvPr userDrawn="1"/>
          </p:nvSpPr>
          <p:spPr bwMode="auto">
            <a:xfrm>
              <a:off x="1830" y="3823"/>
              <a:ext cx="71" cy="61"/>
            </a:xfrm>
            <a:custGeom>
              <a:avLst/>
              <a:gdLst>
                <a:gd name="T0" fmla="*/ 0 w 71"/>
                <a:gd name="T1" fmla="*/ 18 h 60"/>
                <a:gd name="T2" fmla="*/ 6 w 71"/>
                <a:gd name="T3" fmla="*/ 18 h 60"/>
                <a:gd name="T4" fmla="*/ 12 w 71"/>
                <a:gd name="T5" fmla="*/ 12 h 60"/>
                <a:gd name="T6" fmla="*/ 6 w 71"/>
                <a:gd name="T7" fmla="*/ 6 h 60"/>
                <a:gd name="T8" fmla="*/ 0 w 71"/>
                <a:gd name="T9" fmla="*/ 0 h 60"/>
                <a:gd name="T10" fmla="*/ 29 w 71"/>
                <a:gd name="T11" fmla="*/ 18 h 60"/>
                <a:gd name="T12" fmla="*/ 53 w 71"/>
                <a:gd name="T13" fmla="*/ 18 h 60"/>
                <a:gd name="T14" fmla="*/ 59 w 71"/>
                <a:gd name="T15" fmla="*/ 42 h 60"/>
                <a:gd name="T16" fmla="*/ 65 w 71"/>
                <a:gd name="T17" fmla="*/ 54 h 60"/>
                <a:gd name="T18" fmla="*/ 71 w 71"/>
                <a:gd name="T19" fmla="*/ 66 h 60"/>
                <a:gd name="T20" fmla="*/ 71 w 71"/>
                <a:gd name="T21" fmla="*/ 72 h 60"/>
                <a:gd name="T22" fmla="*/ 59 w 71"/>
                <a:gd name="T23" fmla="*/ 66 h 60"/>
                <a:gd name="T24" fmla="*/ 47 w 71"/>
                <a:gd name="T25" fmla="*/ 54 h 60"/>
                <a:gd name="T26" fmla="*/ 23 w 71"/>
                <a:gd name="T27" fmla="*/ 42 h 60"/>
                <a:gd name="T28" fmla="*/ 23 w 71"/>
                <a:gd name="T29" fmla="*/ 48 h 60"/>
                <a:gd name="T30" fmla="*/ 18 w 71"/>
                <a:gd name="T31" fmla="*/ 54 h 60"/>
                <a:gd name="T32" fmla="*/ 12 w 71"/>
                <a:gd name="T33" fmla="*/ 60 h 60"/>
                <a:gd name="T34" fmla="*/ 6 w 71"/>
                <a:gd name="T35" fmla="*/ 60 h 60"/>
                <a:gd name="T36" fmla="*/ 6 w 71"/>
                <a:gd name="T37" fmla="*/ 60 h 60"/>
                <a:gd name="T38" fmla="*/ 6 w 71"/>
                <a:gd name="T39" fmla="*/ 48 h 60"/>
                <a:gd name="T40" fmla="*/ 0 w 71"/>
                <a:gd name="T41" fmla="*/ 18 h 60"/>
                <a:gd name="T42" fmla="*/ 0 w 71"/>
                <a:gd name="T43" fmla="*/ 18 h 60"/>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71" h="60">
                  <a:moveTo>
                    <a:pt x="0" y="18"/>
                  </a:moveTo>
                  <a:lnTo>
                    <a:pt x="6" y="18"/>
                  </a:lnTo>
                  <a:lnTo>
                    <a:pt x="12" y="12"/>
                  </a:lnTo>
                  <a:lnTo>
                    <a:pt x="6" y="6"/>
                  </a:lnTo>
                  <a:lnTo>
                    <a:pt x="0" y="0"/>
                  </a:lnTo>
                  <a:lnTo>
                    <a:pt x="29" y="18"/>
                  </a:lnTo>
                  <a:lnTo>
                    <a:pt x="53" y="18"/>
                  </a:lnTo>
                  <a:lnTo>
                    <a:pt x="59" y="30"/>
                  </a:lnTo>
                  <a:lnTo>
                    <a:pt x="65" y="42"/>
                  </a:lnTo>
                  <a:lnTo>
                    <a:pt x="71" y="54"/>
                  </a:lnTo>
                  <a:lnTo>
                    <a:pt x="71" y="60"/>
                  </a:lnTo>
                  <a:lnTo>
                    <a:pt x="59" y="54"/>
                  </a:lnTo>
                  <a:lnTo>
                    <a:pt x="47" y="42"/>
                  </a:lnTo>
                  <a:lnTo>
                    <a:pt x="23" y="30"/>
                  </a:lnTo>
                  <a:lnTo>
                    <a:pt x="23" y="36"/>
                  </a:lnTo>
                  <a:lnTo>
                    <a:pt x="18" y="42"/>
                  </a:lnTo>
                  <a:lnTo>
                    <a:pt x="12" y="48"/>
                  </a:lnTo>
                  <a:lnTo>
                    <a:pt x="6" y="48"/>
                  </a:lnTo>
                  <a:lnTo>
                    <a:pt x="6" y="36"/>
                  </a:lnTo>
                  <a:lnTo>
                    <a:pt x="0" y="18"/>
                  </a:lnTo>
                  <a:close/>
                </a:path>
              </a:pathLst>
            </a:custGeom>
            <a:solidFill>
              <a:schemeClr val="bg2"/>
            </a:solidFill>
            <a:ln w="9525">
              <a:noFill/>
              <a:round/>
              <a:headEnd/>
              <a:tailEnd/>
            </a:ln>
          </p:spPr>
          <p:txBody>
            <a:bodyPr/>
            <a:lstStyle/>
            <a:p>
              <a:endParaRPr lang="ru-RU"/>
            </a:p>
          </p:txBody>
        </p:sp>
        <p:sp>
          <p:nvSpPr>
            <p:cNvPr id="21" name="Freeform 19"/>
            <p:cNvSpPr>
              <a:spLocks/>
            </p:cNvSpPr>
            <p:nvPr userDrawn="1"/>
          </p:nvSpPr>
          <p:spPr bwMode="auto">
            <a:xfrm>
              <a:off x="855" y="3842"/>
              <a:ext cx="161" cy="164"/>
            </a:xfrm>
            <a:custGeom>
              <a:avLst/>
              <a:gdLst>
                <a:gd name="T0" fmla="*/ 30 w 161"/>
                <a:gd name="T1" fmla="*/ 0 h 162"/>
                <a:gd name="T2" fmla="*/ 48 w 161"/>
                <a:gd name="T3" fmla="*/ 6 h 162"/>
                <a:gd name="T4" fmla="*/ 72 w 161"/>
                <a:gd name="T5" fmla="*/ 6 h 162"/>
                <a:gd name="T6" fmla="*/ 114 w 161"/>
                <a:gd name="T7" fmla="*/ 12 h 162"/>
                <a:gd name="T8" fmla="*/ 96 w 161"/>
                <a:gd name="T9" fmla="*/ 66 h 162"/>
                <a:gd name="T10" fmla="*/ 96 w 161"/>
                <a:gd name="T11" fmla="*/ 72 h 162"/>
                <a:gd name="T12" fmla="*/ 102 w 161"/>
                <a:gd name="T13" fmla="*/ 84 h 162"/>
                <a:gd name="T14" fmla="*/ 108 w 161"/>
                <a:gd name="T15" fmla="*/ 96 h 162"/>
                <a:gd name="T16" fmla="*/ 120 w 161"/>
                <a:gd name="T17" fmla="*/ 108 h 162"/>
                <a:gd name="T18" fmla="*/ 143 w 161"/>
                <a:gd name="T19" fmla="*/ 130 h 162"/>
                <a:gd name="T20" fmla="*/ 155 w 161"/>
                <a:gd name="T21" fmla="*/ 162 h 162"/>
                <a:gd name="T22" fmla="*/ 161 w 161"/>
                <a:gd name="T23" fmla="*/ 180 h 162"/>
                <a:gd name="T24" fmla="*/ 161 w 161"/>
                <a:gd name="T25" fmla="*/ 186 h 162"/>
                <a:gd name="T26" fmla="*/ 96 w 161"/>
                <a:gd name="T27" fmla="*/ 114 h 162"/>
                <a:gd name="T28" fmla="*/ 30 w 161"/>
                <a:gd name="T29" fmla="*/ 66 h 162"/>
                <a:gd name="T30" fmla="*/ 0 w 161"/>
                <a:gd name="T31" fmla="*/ 0 h 162"/>
                <a:gd name="T32" fmla="*/ 30 w 161"/>
                <a:gd name="T33" fmla="*/ 0 h 162"/>
                <a:gd name="T34" fmla="*/ 30 w 161"/>
                <a:gd name="T35" fmla="*/ 0 h 16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161" h="162">
                  <a:moveTo>
                    <a:pt x="30" y="0"/>
                  </a:moveTo>
                  <a:lnTo>
                    <a:pt x="48" y="6"/>
                  </a:lnTo>
                  <a:lnTo>
                    <a:pt x="72" y="6"/>
                  </a:lnTo>
                  <a:lnTo>
                    <a:pt x="114" y="12"/>
                  </a:lnTo>
                  <a:lnTo>
                    <a:pt x="96" y="54"/>
                  </a:lnTo>
                  <a:lnTo>
                    <a:pt x="96" y="60"/>
                  </a:lnTo>
                  <a:lnTo>
                    <a:pt x="102" y="72"/>
                  </a:lnTo>
                  <a:lnTo>
                    <a:pt x="108" y="84"/>
                  </a:lnTo>
                  <a:lnTo>
                    <a:pt x="120" y="96"/>
                  </a:lnTo>
                  <a:lnTo>
                    <a:pt x="143" y="114"/>
                  </a:lnTo>
                  <a:lnTo>
                    <a:pt x="155" y="138"/>
                  </a:lnTo>
                  <a:lnTo>
                    <a:pt x="161" y="156"/>
                  </a:lnTo>
                  <a:lnTo>
                    <a:pt x="161" y="162"/>
                  </a:lnTo>
                  <a:lnTo>
                    <a:pt x="96" y="102"/>
                  </a:lnTo>
                  <a:lnTo>
                    <a:pt x="30" y="54"/>
                  </a:lnTo>
                  <a:lnTo>
                    <a:pt x="0" y="0"/>
                  </a:lnTo>
                  <a:lnTo>
                    <a:pt x="30" y="0"/>
                  </a:lnTo>
                  <a:close/>
                </a:path>
              </a:pathLst>
            </a:custGeom>
            <a:solidFill>
              <a:schemeClr val="bg2"/>
            </a:solidFill>
            <a:ln w="9525">
              <a:noFill/>
              <a:round/>
              <a:headEnd/>
              <a:tailEnd/>
            </a:ln>
          </p:spPr>
          <p:txBody>
            <a:bodyPr/>
            <a:lstStyle/>
            <a:p>
              <a:endParaRPr lang="ru-RU"/>
            </a:p>
          </p:txBody>
        </p:sp>
        <p:sp>
          <p:nvSpPr>
            <p:cNvPr id="22" name="Freeform 20"/>
            <p:cNvSpPr>
              <a:spLocks/>
            </p:cNvSpPr>
            <p:nvPr userDrawn="1"/>
          </p:nvSpPr>
          <p:spPr bwMode="auto">
            <a:xfrm>
              <a:off x="706" y="3854"/>
              <a:ext cx="59" cy="61"/>
            </a:xfrm>
            <a:custGeom>
              <a:avLst/>
              <a:gdLst>
                <a:gd name="T0" fmla="*/ 59 w 59"/>
                <a:gd name="T1" fmla="*/ 6 h 60"/>
                <a:gd name="T2" fmla="*/ 41 w 59"/>
                <a:gd name="T3" fmla="*/ 42 h 60"/>
                <a:gd name="T4" fmla="*/ 41 w 59"/>
                <a:gd name="T5" fmla="*/ 48 h 60"/>
                <a:gd name="T6" fmla="*/ 47 w 59"/>
                <a:gd name="T7" fmla="*/ 54 h 60"/>
                <a:gd name="T8" fmla="*/ 53 w 59"/>
                <a:gd name="T9" fmla="*/ 66 h 60"/>
                <a:gd name="T10" fmla="*/ 53 w 59"/>
                <a:gd name="T11" fmla="*/ 72 h 60"/>
                <a:gd name="T12" fmla="*/ 47 w 59"/>
                <a:gd name="T13" fmla="*/ 66 h 60"/>
                <a:gd name="T14" fmla="*/ 35 w 59"/>
                <a:gd name="T15" fmla="*/ 60 h 60"/>
                <a:gd name="T16" fmla="*/ 23 w 59"/>
                <a:gd name="T17" fmla="*/ 48 h 60"/>
                <a:gd name="T18" fmla="*/ 17 w 59"/>
                <a:gd name="T19" fmla="*/ 42 h 60"/>
                <a:gd name="T20" fmla="*/ 0 w 59"/>
                <a:gd name="T21" fmla="*/ 0 h 60"/>
                <a:gd name="T22" fmla="*/ 59 w 59"/>
                <a:gd name="T23" fmla="*/ 6 h 60"/>
                <a:gd name="T24" fmla="*/ 59 w 59"/>
                <a:gd name="T25" fmla="*/ 6 h 6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59" h="60">
                  <a:moveTo>
                    <a:pt x="59" y="6"/>
                  </a:moveTo>
                  <a:lnTo>
                    <a:pt x="41" y="30"/>
                  </a:lnTo>
                  <a:lnTo>
                    <a:pt x="41" y="36"/>
                  </a:lnTo>
                  <a:lnTo>
                    <a:pt x="47" y="42"/>
                  </a:lnTo>
                  <a:lnTo>
                    <a:pt x="53" y="54"/>
                  </a:lnTo>
                  <a:lnTo>
                    <a:pt x="53" y="60"/>
                  </a:lnTo>
                  <a:lnTo>
                    <a:pt x="47" y="54"/>
                  </a:lnTo>
                  <a:lnTo>
                    <a:pt x="35" y="48"/>
                  </a:lnTo>
                  <a:lnTo>
                    <a:pt x="23" y="36"/>
                  </a:lnTo>
                  <a:lnTo>
                    <a:pt x="17" y="30"/>
                  </a:lnTo>
                  <a:lnTo>
                    <a:pt x="0" y="0"/>
                  </a:lnTo>
                  <a:lnTo>
                    <a:pt x="59" y="6"/>
                  </a:lnTo>
                  <a:close/>
                </a:path>
              </a:pathLst>
            </a:custGeom>
            <a:solidFill>
              <a:schemeClr val="bg2"/>
            </a:solidFill>
            <a:ln w="9525">
              <a:noFill/>
              <a:round/>
              <a:headEnd/>
              <a:tailEnd/>
            </a:ln>
          </p:spPr>
          <p:txBody>
            <a:bodyPr/>
            <a:lstStyle/>
            <a:p>
              <a:endParaRPr lang="ru-RU"/>
            </a:p>
          </p:txBody>
        </p:sp>
        <p:sp>
          <p:nvSpPr>
            <p:cNvPr id="23" name="Freeform 21"/>
            <p:cNvSpPr>
              <a:spLocks/>
            </p:cNvSpPr>
            <p:nvPr userDrawn="1"/>
          </p:nvSpPr>
          <p:spPr bwMode="auto">
            <a:xfrm>
              <a:off x="395" y="3811"/>
              <a:ext cx="245" cy="207"/>
            </a:xfrm>
            <a:custGeom>
              <a:avLst/>
              <a:gdLst>
                <a:gd name="T0" fmla="*/ 233 w 245"/>
                <a:gd name="T1" fmla="*/ 48 h 204"/>
                <a:gd name="T2" fmla="*/ 245 w 245"/>
                <a:gd name="T3" fmla="*/ 54 h 204"/>
                <a:gd name="T4" fmla="*/ 209 w 245"/>
                <a:gd name="T5" fmla="*/ 96 h 204"/>
                <a:gd name="T6" fmla="*/ 143 w 245"/>
                <a:gd name="T7" fmla="*/ 156 h 204"/>
                <a:gd name="T8" fmla="*/ 167 w 245"/>
                <a:gd name="T9" fmla="*/ 185 h 204"/>
                <a:gd name="T10" fmla="*/ 179 w 245"/>
                <a:gd name="T11" fmla="*/ 240 h 204"/>
                <a:gd name="T12" fmla="*/ 77 w 245"/>
                <a:gd name="T13" fmla="*/ 156 h 204"/>
                <a:gd name="T14" fmla="*/ 47 w 245"/>
                <a:gd name="T15" fmla="*/ 96 h 204"/>
                <a:gd name="T16" fmla="*/ 89 w 245"/>
                <a:gd name="T17" fmla="*/ 78 h 204"/>
                <a:gd name="T18" fmla="*/ 59 w 245"/>
                <a:gd name="T19" fmla="*/ 48 h 204"/>
                <a:gd name="T20" fmla="*/ 0 w 245"/>
                <a:gd name="T21" fmla="*/ 12 h 204"/>
                <a:gd name="T22" fmla="*/ 0 w 245"/>
                <a:gd name="T23" fmla="*/ 0 h 204"/>
                <a:gd name="T24" fmla="*/ 6 w 245"/>
                <a:gd name="T25" fmla="*/ 0 h 204"/>
                <a:gd name="T26" fmla="*/ 12 w 245"/>
                <a:gd name="T27" fmla="*/ 0 h 204"/>
                <a:gd name="T28" fmla="*/ 47 w 245"/>
                <a:gd name="T29" fmla="*/ 6 h 204"/>
                <a:gd name="T30" fmla="*/ 77 w 245"/>
                <a:gd name="T31" fmla="*/ 6 h 204"/>
                <a:gd name="T32" fmla="*/ 83 w 245"/>
                <a:gd name="T33" fmla="*/ 6 h 204"/>
                <a:gd name="T34" fmla="*/ 89 w 245"/>
                <a:gd name="T35" fmla="*/ 6 h 204"/>
                <a:gd name="T36" fmla="*/ 101 w 245"/>
                <a:gd name="T37" fmla="*/ 12 h 204"/>
                <a:gd name="T38" fmla="*/ 125 w 245"/>
                <a:gd name="T39" fmla="*/ 12 h 204"/>
                <a:gd name="T40" fmla="*/ 143 w 245"/>
                <a:gd name="T41" fmla="*/ 18 h 204"/>
                <a:gd name="T42" fmla="*/ 149 w 245"/>
                <a:gd name="T43" fmla="*/ 18 h 204"/>
                <a:gd name="T44" fmla="*/ 149 w 245"/>
                <a:gd name="T45" fmla="*/ 18 h 204"/>
                <a:gd name="T46" fmla="*/ 203 w 245"/>
                <a:gd name="T47" fmla="*/ 24 h 204"/>
                <a:gd name="T48" fmla="*/ 233 w 245"/>
                <a:gd name="T49" fmla="*/ 48 h 204"/>
                <a:gd name="T50" fmla="*/ 233 w 245"/>
                <a:gd name="T51" fmla="*/ 48 h 204"/>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245" h="204">
                  <a:moveTo>
                    <a:pt x="233" y="36"/>
                  </a:moveTo>
                  <a:lnTo>
                    <a:pt x="245" y="42"/>
                  </a:lnTo>
                  <a:lnTo>
                    <a:pt x="209" y="84"/>
                  </a:lnTo>
                  <a:lnTo>
                    <a:pt x="143" y="132"/>
                  </a:lnTo>
                  <a:lnTo>
                    <a:pt x="167" y="156"/>
                  </a:lnTo>
                  <a:lnTo>
                    <a:pt x="179" y="204"/>
                  </a:lnTo>
                  <a:lnTo>
                    <a:pt x="77" y="132"/>
                  </a:lnTo>
                  <a:lnTo>
                    <a:pt x="47" y="84"/>
                  </a:lnTo>
                  <a:lnTo>
                    <a:pt x="89" y="66"/>
                  </a:lnTo>
                  <a:lnTo>
                    <a:pt x="59" y="36"/>
                  </a:lnTo>
                  <a:lnTo>
                    <a:pt x="0" y="12"/>
                  </a:lnTo>
                  <a:lnTo>
                    <a:pt x="0" y="0"/>
                  </a:lnTo>
                  <a:lnTo>
                    <a:pt x="6" y="0"/>
                  </a:lnTo>
                  <a:lnTo>
                    <a:pt x="12" y="0"/>
                  </a:lnTo>
                  <a:lnTo>
                    <a:pt x="47" y="6"/>
                  </a:lnTo>
                  <a:lnTo>
                    <a:pt x="77" y="6"/>
                  </a:lnTo>
                  <a:lnTo>
                    <a:pt x="83" y="6"/>
                  </a:lnTo>
                  <a:lnTo>
                    <a:pt x="89" y="6"/>
                  </a:lnTo>
                  <a:lnTo>
                    <a:pt x="101" y="12"/>
                  </a:lnTo>
                  <a:lnTo>
                    <a:pt x="125" y="12"/>
                  </a:lnTo>
                  <a:lnTo>
                    <a:pt x="143" y="18"/>
                  </a:lnTo>
                  <a:lnTo>
                    <a:pt x="149" y="18"/>
                  </a:lnTo>
                  <a:lnTo>
                    <a:pt x="203" y="24"/>
                  </a:lnTo>
                  <a:lnTo>
                    <a:pt x="233" y="36"/>
                  </a:lnTo>
                  <a:close/>
                </a:path>
              </a:pathLst>
            </a:custGeom>
            <a:solidFill>
              <a:schemeClr val="bg2"/>
            </a:solidFill>
            <a:ln w="9525">
              <a:noFill/>
              <a:round/>
              <a:headEnd/>
              <a:tailEnd/>
            </a:ln>
          </p:spPr>
          <p:txBody>
            <a:bodyPr/>
            <a:lstStyle/>
            <a:p>
              <a:endParaRPr lang="ru-RU"/>
            </a:p>
          </p:txBody>
        </p:sp>
      </p:grpSp>
      <p:sp>
        <p:nvSpPr>
          <p:cNvPr id="5142" name="Rectangle 22"/>
          <p:cNvSpPr>
            <a:spLocks noGrp="1" noChangeArrowheads="1"/>
          </p:cNvSpPr>
          <p:nvPr>
            <p:ph type="ctrTitle" sz="quarter"/>
          </p:nvPr>
        </p:nvSpPr>
        <p:spPr>
          <a:xfrm>
            <a:off x="457200" y="1447800"/>
            <a:ext cx="8229600" cy="1736725"/>
          </a:xfrm>
        </p:spPr>
        <p:txBody>
          <a:bodyPr/>
          <a:lstStyle>
            <a:lvl1pPr>
              <a:defRPr sz="5400"/>
            </a:lvl1pPr>
          </a:lstStyle>
          <a:p>
            <a:pPr lvl="0"/>
            <a:r>
              <a:rPr lang="ru-RU" noProof="0"/>
              <a:t>Образец заголовка</a:t>
            </a:r>
          </a:p>
        </p:txBody>
      </p:sp>
      <p:sp>
        <p:nvSpPr>
          <p:cNvPr id="5143" name="Rectangle 23"/>
          <p:cNvSpPr>
            <a:spLocks noGrp="1" noChangeArrowheads="1"/>
          </p:cNvSpPr>
          <p:nvPr>
            <p:ph type="subTitle" sz="quarter" idx="1"/>
          </p:nvPr>
        </p:nvSpPr>
        <p:spPr>
          <a:xfrm>
            <a:off x="1371600" y="3429000"/>
            <a:ext cx="6400800" cy="1752600"/>
          </a:xfrm>
        </p:spPr>
        <p:txBody>
          <a:bodyPr/>
          <a:lstStyle>
            <a:lvl1pPr marL="0" indent="0" algn="ctr">
              <a:buFontTx/>
              <a:buNone/>
              <a:defRPr>
                <a:effectLst>
                  <a:outerShdw blurRad="38100" dist="38100" dir="2700000" algn="tl">
                    <a:srgbClr val="000000"/>
                  </a:outerShdw>
                </a:effectLst>
              </a:defRPr>
            </a:lvl1pPr>
          </a:lstStyle>
          <a:p>
            <a:pPr lvl="0"/>
            <a:r>
              <a:rPr lang="ru-RU" noProof="0"/>
              <a:t>Образец подзаголовка</a:t>
            </a:r>
          </a:p>
        </p:txBody>
      </p:sp>
      <p:sp>
        <p:nvSpPr>
          <p:cNvPr id="24" name="Rectangle 24"/>
          <p:cNvSpPr>
            <a:spLocks noGrp="1" noChangeArrowheads="1"/>
          </p:cNvSpPr>
          <p:nvPr>
            <p:ph type="dt" sz="quarter" idx="10"/>
          </p:nvPr>
        </p:nvSpPr>
        <p:spPr>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a:lvl1pPr>
          </a:lstStyle>
          <a:p>
            <a:fld id="{5B106E36-FD25-4E2D-B0AA-010F637433A0}" type="datetimeFigureOut">
              <a:rPr lang="ru-RU" smtClean="0"/>
              <a:pPr/>
              <a:t>12.01.2026</a:t>
            </a:fld>
            <a:endParaRPr lang="ru-RU"/>
          </a:p>
        </p:txBody>
      </p:sp>
      <p:sp>
        <p:nvSpPr>
          <p:cNvPr id="25" name="Rectangle 25"/>
          <p:cNvSpPr>
            <a:spLocks noGrp="1" noChangeArrowheads="1"/>
          </p:cNvSpPr>
          <p:nvPr>
            <p:ph type="sldNum" sz="quarter" idx="11"/>
          </p:nvPr>
        </p:nvSpPr>
        <p:spPr>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a:lvl1pPr>
          </a:lstStyle>
          <a:p>
            <a:fld id="{725C68B6-61C2-468F-89AB-4B9F7531AA68}" type="slidenum">
              <a:rPr lang="ru-RU" smtClean="0"/>
              <a:pPr/>
              <a:t>‹№›</a:t>
            </a:fld>
            <a:endParaRPr lang="ru-RU"/>
          </a:p>
        </p:txBody>
      </p:sp>
      <p:sp>
        <p:nvSpPr>
          <p:cNvPr id="26" name="Rectangle 26"/>
          <p:cNvSpPr>
            <a:spLocks noGrp="1" noChangeArrowheads="1"/>
          </p:cNvSpPr>
          <p:nvPr>
            <p:ph type="ftr" sz="quarter" idx="12"/>
          </p:nvPr>
        </p:nvSpPr>
        <p:spPr>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a:lvl1pPr>
          </a:lstStyle>
          <a:p>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endParaRPr lang="uk-UA"/>
          </a:p>
        </p:txBody>
      </p:sp>
      <p:sp>
        <p:nvSpPr>
          <p:cNvPr id="3" name="Объект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uk-UA"/>
          </a:p>
        </p:txBody>
      </p:sp>
      <p:sp>
        <p:nvSpPr>
          <p:cNvPr id="4" name="Rectangle 24"/>
          <p:cNvSpPr>
            <a:spLocks noGrp="1" noChangeArrowheads="1"/>
          </p:cNvSpPr>
          <p:nvPr>
            <p:ph type="dt" sz="half" idx="10"/>
          </p:nvPr>
        </p:nvSpPr>
        <p:spPr>
          <a:ln/>
        </p:spPr>
        <p:txBody>
          <a:bodyPr/>
          <a:lstStyle>
            <a:lvl1pPr>
              <a:defRPr/>
            </a:lvl1pPr>
          </a:lstStyle>
          <a:p>
            <a:fld id="{5B106E36-FD25-4E2D-B0AA-010F637433A0}" type="datetimeFigureOut">
              <a:rPr lang="ru-RU" smtClean="0"/>
              <a:pPr/>
              <a:t>12.01.2026</a:t>
            </a:fld>
            <a:endParaRPr lang="ru-RU"/>
          </a:p>
        </p:txBody>
      </p:sp>
      <p:sp>
        <p:nvSpPr>
          <p:cNvPr id="5" name="Rectangle 25"/>
          <p:cNvSpPr>
            <a:spLocks noGrp="1" noChangeArrowheads="1"/>
          </p:cNvSpPr>
          <p:nvPr>
            <p:ph type="ftr" sz="quarter" idx="11"/>
          </p:nvPr>
        </p:nvSpPr>
        <p:spPr>
          <a:ln/>
        </p:spPr>
        <p:txBody>
          <a:bodyPr/>
          <a:lstStyle>
            <a:lvl1pPr>
              <a:defRPr/>
            </a:lvl1pPr>
          </a:lstStyle>
          <a:p>
            <a:endParaRPr lang="ru-RU"/>
          </a:p>
        </p:txBody>
      </p:sp>
      <p:sp>
        <p:nvSpPr>
          <p:cNvPr id="6" name="Rectangle 26"/>
          <p:cNvSpPr>
            <a:spLocks noGrp="1" noChangeArrowheads="1"/>
          </p:cNvSpPr>
          <p:nvPr>
            <p:ph type="sldNum" sz="quarter" idx="12"/>
          </p:nvPr>
        </p:nvSpPr>
        <p:spPr>
          <a:ln/>
        </p:spPr>
        <p:txBody>
          <a:bodyPr/>
          <a:lstStyle>
            <a:lvl1pPr>
              <a:defRPr/>
            </a:lvl1pPr>
          </a:lstStyle>
          <a:p>
            <a:fld id="{725C68B6-61C2-468F-89AB-4B9F7531AA68}"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a:t>Образец заголовка</a:t>
            </a:r>
            <a:endParaRPr lang="uk-UA"/>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ru-RU"/>
              <a:t>Образец текста</a:t>
            </a:r>
          </a:p>
        </p:txBody>
      </p:sp>
      <p:sp>
        <p:nvSpPr>
          <p:cNvPr id="4" name="Rectangle 24"/>
          <p:cNvSpPr>
            <a:spLocks noGrp="1" noChangeArrowheads="1"/>
          </p:cNvSpPr>
          <p:nvPr>
            <p:ph type="dt" sz="half" idx="10"/>
          </p:nvPr>
        </p:nvSpPr>
        <p:spPr>
          <a:ln/>
        </p:spPr>
        <p:txBody>
          <a:bodyPr/>
          <a:lstStyle>
            <a:lvl1pPr>
              <a:defRPr/>
            </a:lvl1pPr>
          </a:lstStyle>
          <a:p>
            <a:fld id="{5B106E36-FD25-4E2D-B0AA-010F637433A0}" type="datetimeFigureOut">
              <a:rPr lang="ru-RU" smtClean="0"/>
              <a:pPr/>
              <a:t>12.01.2026</a:t>
            </a:fld>
            <a:endParaRPr lang="ru-RU"/>
          </a:p>
        </p:txBody>
      </p:sp>
      <p:sp>
        <p:nvSpPr>
          <p:cNvPr id="5" name="Rectangle 25"/>
          <p:cNvSpPr>
            <a:spLocks noGrp="1" noChangeArrowheads="1"/>
          </p:cNvSpPr>
          <p:nvPr>
            <p:ph type="ftr" sz="quarter" idx="11"/>
          </p:nvPr>
        </p:nvSpPr>
        <p:spPr>
          <a:ln/>
        </p:spPr>
        <p:txBody>
          <a:bodyPr/>
          <a:lstStyle>
            <a:lvl1pPr>
              <a:defRPr/>
            </a:lvl1pPr>
          </a:lstStyle>
          <a:p>
            <a:endParaRPr lang="ru-RU"/>
          </a:p>
        </p:txBody>
      </p:sp>
      <p:sp>
        <p:nvSpPr>
          <p:cNvPr id="6" name="Rectangle 26"/>
          <p:cNvSpPr>
            <a:spLocks noGrp="1" noChangeArrowheads="1"/>
          </p:cNvSpPr>
          <p:nvPr>
            <p:ph type="sldNum" sz="quarter" idx="12"/>
          </p:nvPr>
        </p:nvSpPr>
        <p:spPr>
          <a:ln/>
        </p:spPr>
        <p:txBody>
          <a:bodyPr/>
          <a:lstStyle>
            <a:lvl1pPr>
              <a:defRPr/>
            </a:lvl1pPr>
          </a:lstStyle>
          <a:p>
            <a:fld id="{725C68B6-61C2-468F-89AB-4B9F7531AA68}" type="slidenum">
              <a:rPr lang="ru-RU" smtClean="0"/>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endParaRPr lang="uk-UA"/>
          </a:p>
        </p:txBody>
      </p:sp>
      <p:sp>
        <p:nvSpPr>
          <p:cNvPr id="3" name="Объект 2"/>
          <p:cNvSpPr>
            <a:spLocks noGrp="1"/>
          </p:cNvSpPr>
          <p:nvPr>
            <p:ph sz="half" idx="1"/>
          </p:nvPr>
        </p:nvSpPr>
        <p:spPr>
          <a:xfrm>
            <a:off x="457200" y="1600200"/>
            <a:ext cx="4038600" cy="4495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uk-UA"/>
          </a:p>
        </p:txBody>
      </p:sp>
      <p:sp>
        <p:nvSpPr>
          <p:cNvPr id="4" name="Объект 3"/>
          <p:cNvSpPr>
            <a:spLocks noGrp="1"/>
          </p:cNvSpPr>
          <p:nvPr>
            <p:ph sz="half" idx="2"/>
          </p:nvPr>
        </p:nvSpPr>
        <p:spPr>
          <a:xfrm>
            <a:off x="4648200" y="1600200"/>
            <a:ext cx="4038600" cy="4495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uk-UA"/>
          </a:p>
        </p:txBody>
      </p:sp>
      <p:sp>
        <p:nvSpPr>
          <p:cNvPr id="5" name="Rectangle 24"/>
          <p:cNvSpPr>
            <a:spLocks noGrp="1" noChangeArrowheads="1"/>
          </p:cNvSpPr>
          <p:nvPr>
            <p:ph type="dt" sz="half" idx="10"/>
          </p:nvPr>
        </p:nvSpPr>
        <p:spPr>
          <a:ln/>
        </p:spPr>
        <p:txBody>
          <a:bodyPr/>
          <a:lstStyle>
            <a:lvl1pPr>
              <a:defRPr/>
            </a:lvl1pPr>
          </a:lstStyle>
          <a:p>
            <a:fld id="{5B106E36-FD25-4E2D-B0AA-010F637433A0}" type="datetimeFigureOut">
              <a:rPr lang="ru-RU" smtClean="0"/>
              <a:pPr/>
              <a:t>12.01.2026</a:t>
            </a:fld>
            <a:endParaRPr lang="ru-RU"/>
          </a:p>
        </p:txBody>
      </p:sp>
      <p:sp>
        <p:nvSpPr>
          <p:cNvPr id="6" name="Rectangle 25"/>
          <p:cNvSpPr>
            <a:spLocks noGrp="1" noChangeArrowheads="1"/>
          </p:cNvSpPr>
          <p:nvPr>
            <p:ph type="ftr" sz="quarter" idx="11"/>
          </p:nvPr>
        </p:nvSpPr>
        <p:spPr>
          <a:ln/>
        </p:spPr>
        <p:txBody>
          <a:bodyPr/>
          <a:lstStyle>
            <a:lvl1pPr>
              <a:defRPr/>
            </a:lvl1pPr>
          </a:lstStyle>
          <a:p>
            <a:endParaRPr lang="ru-RU"/>
          </a:p>
        </p:txBody>
      </p:sp>
      <p:sp>
        <p:nvSpPr>
          <p:cNvPr id="7" name="Rectangle 26"/>
          <p:cNvSpPr>
            <a:spLocks noGrp="1" noChangeArrowheads="1"/>
          </p:cNvSpPr>
          <p:nvPr>
            <p:ph type="sldNum" sz="quarter" idx="12"/>
          </p:nvPr>
        </p:nvSpPr>
        <p:spPr>
          <a:ln/>
        </p:spPr>
        <p:txBody>
          <a:bodyPr/>
          <a:lstStyle>
            <a:lvl1pPr>
              <a:defRPr/>
            </a:lvl1pPr>
          </a:lstStyle>
          <a:p>
            <a:fld id="{725C68B6-61C2-468F-89AB-4B9F7531AA68}"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p:spPr>
        <p:txBody>
          <a:bodyPr/>
          <a:lstStyle>
            <a:lvl1pPr>
              <a:defRPr/>
            </a:lvl1pPr>
          </a:lstStyle>
          <a:p>
            <a:r>
              <a:rPr lang="ru-RU"/>
              <a:t>Образец заголовка</a:t>
            </a:r>
            <a:endParaRPr lang="uk-UA"/>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Объект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uk-UA"/>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Объект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uk-UA"/>
          </a:p>
        </p:txBody>
      </p:sp>
      <p:sp>
        <p:nvSpPr>
          <p:cNvPr id="7" name="Rectangle 24"/>
          <p:cNvSpPr>
            <a:spLocks noGrp="1" noChangeArrowheads="1"/>
          </p:cNvSpPr>
          <p:nvPr>
            <p:ph type="dt" sz="half" idx="10"/>
          </p:nvPr>
        </p:nvSpPr>
        <p:spPr>
          <a:ln/>
        </p:spPr>
        <p:txBody>
          <a:bodyPr/>
          <a:lstStyle>
            <a:lvl1pPr>
              <a:defRPr/>
            </a:lvl1pPr>
          </a:lstStyle>
          <a:p>
            <a:fld id="{5B106E36-FD25-4E2D-B0AA-010F637433A0}" type="datetimeFigureOut">
              <a:rPr lang="ru-RU" smtClean="0"/>
              <a:pPr/>
              <a:t>12.01.2026</a:t>
            </a:fld>
            <a:endParaRPr lang="ru-RU"/>
          </a:p>
        </p:txBody>
      </p:sp>
      <p:sp>
        <p:nvSpPr>
          <p:cNvPr id="8" name="Rectangle 25"/>
          <p:cNvSpPr>
            <a:spLocks noGrp="1" noChangeArrowheads="1"/>
          </p:cNvSpPr>
          <p:nvPr>
            <p:ph type="ftr" sz="quarter" idx="11"/>
          </p:nvPr>
        </p:nvSpPr>
        <p:spPr>
          <a:ln/>
        </p:spPr>
        <p:txBody>
          <a:bodyPr/>
          <a:lstStyle>
            <a:lvl1pPr>
              <a:defRPr/>
            </a:lvl1pPr>
          </a:lstStyle>
          <a:p>
            <a:endParaRPr lang="ru-RU"/>
          </a:p>
        </p:txBody>
      </p:sp>
      <p:sp>
        <p:nvSpPr>
          <p:cNvPr id="9" name="Rectangle 26"/>
          <p:cNvSpPr>
            <a:spLocks noGrp="1" noChangeArrowheads="1"/>
          </p:cNvSpPr>
          <p:nvPr>
            <p:ph type="sldNum" sz="quarter" idx="12"/>
          </p:nvPr>
        </p:nvSpPr>
        <p:spPr>
          <a:ln/>
        </p:spPr>
        <p:txBody>
          <a:bodyPr/>
          <a:lstStyle>
            <a:lvl1pPr>
              <a:defRPr/>
            </a:lvl1pPr>
          </a:lstStyle>
          <a:p>
            <a:fld id="{725C68B6-61C2-468F-89AB-4B9F7531AA68}"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endParaRPr lang="uk-UA"/>
          </a:p>
        </p:txBody>
      </p:sp>
      <p:sp>
        <p:nvSpPr>
          <p:cNvPr id="3" name="Rectangle 24"/>
          <p:cNvSpPr>
            <a:spLocks noGrp="1" noChangeArrowheads="1"/>
          </p:cNvSpPr>
          <p:nvPr>
            <p:ph type="dt" sz="half" idx="10"/>
          </p:nvPr>
        </p:nvSpPr>
        <p:spPr>
          <a:ln/>
        </p:spPr>
        <p:txBody>
          <a:bodyPr/>
          <a:lstStyle>
            <a:lvl1pPr>
              <a:defRPr/>
            </a:lvl1pPr>
          </a:lstStyle>
          <a:p>
            <a:fld id="{5B106E36-FD25-4E2D-B0AA-010F637433A0}" type="datetimeFigureOut">
              <a:rPr lang="ru-RU" smtClean="0"/>
              <a:pPr/>
              <a:t>12.01.2026</a:t>
            </a:fld>
            <a:endParaRPr lang="ru-RU"/>
          </a:p>
        </p:txBody>
      </p:sp>
      <p:sp>
        <p:nvSpPr>
          <p:cNvPr id="4" name="Rectangle 25"/>
          <p:cNvSpPr>
            <a:spLocks noGrp="1" noChangeArrowheads="1"/>
          </p:cNvSpPr>
          <p:nvPr>
            <p:ph type="ftr" sz="quarter" idx="11"/>
          </p:nvPr>
        </p:nvSpPr>
        <p:spPr>
          <a:ln/>
        </p:spPr>
        <p:txBody>
          <a:bodyPr/>
          <a:lstStyle>
            <a:lvl1pPr>
              <a:defRPr/>
            </a:lvl1pPr>
          </a:lstStyle>
          <a:p>
            <a:endParaRPr lang="ru-RU"/>
          </a:p>
        </p:txBody>
      </p:sp>
      <p:sp>
        <p:nvSpPr>
          <p:cNvPr id="5" name="Rectangle 26"/>
          <p:cNvSpPr>
            <a:spLocks noGrp="1" noChangeArrowheads="1"/>
          </p:cNvSpPr>
          <p:nvPr>
            <p:ph type="sldNum" sz="quarter" idx="12"/>
          </p:nvPr>
        </p:nvSpPr>
        <p:spPr>
          <a:ln/>
        </p:spPr>
        <p:txBody>
          <a:bodyPr/>
          <a:lstStyle>
            <a:lvl1pPr>
              <a:defRPr/>
            </a:lvl1pPr>
          </a:lstStyle>
          <a:p>
            <a:fld id="{725C68B6-61C2-468F-89AB-4B9F7531AA68}"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Rectangle 24"/>
          <p:cNvSpPr>
            <a:spLocks noGrp="1" noChangeArrowheads="1"/>
          </p:cNvSpPr>
          <p:nvPr>
            <p:ph type="dt" sz="half" idx="10"/>
          </p:nvPr>
        </p:nvSpPr>
        <p:spPr>
          <a:ln/>
        </p:spPr>
        <p:txBody>
          <a:bodyPr/>
          <a:lstStyle>
            <a:lvl1pPr>
              <a:defRPr/>
            </a:lvl1pPr>
          </a:lstStyle>
          <a:p>
            <a:fld id="{5B106E36-FD25-4E2D-B0AA-010F637433A0}" type="datetimeFigureOut">
              <a:rPr lang="ru-RU" smtClean="0"/>
              <a:pPr/>
              <a:t>12.01.2026</a:t>
            </a:fld>
            <a:endParaRPr lang="ru-RU"/>
          </a:p>
        </p:txBody>
      </p:sp>
      <p:sp>
        <p:nvSpPr>
          <p:cNvPr id="3" name="Rectangle 25"/>
          <p:cNvSpPr>
            <a:spLocks noGrp="1" noChangeArrowheads="1"/>
          </p:cNvSpPr>
          <p:nvPr>
            <p:ph type="ftr" sz="quarter" idx="11"/>
          </p:nvPr>
        </p:nvSpPr>
        <p:spPr>
          <a:ln/>
        </p:spPr>
        <p:txBody>
          <a:bodyPr/>
          <a:lstStyle>
            <a:lvl1pPr>
              <a:defRPr/>
            </a:lvl1pPr>
          </a:lstStyle>
          <a:p>
            <a:endParaRPr lang="ru-RU"/>
          </a:p>
        </p:txBody>
      </p:sp>
      <p:sp>
        <p:nvSpPr>
          <p:cNvPr id="4" name="Rectangle 26"/>
          <p:cNvSpPr>
            <a:spLocks noGrp="1" noChangeArrowheads="1"/>
          </p:cNvSpPr>
          <p:nvPr>
            <p:ph type="sldNum" sz="quarter" idx="12"/>
          </p:nvPr>
        </p:nvSpPr>
        <p:spPr>
          <a:ln/>
        </p:spPr>
        <p:txBody>
          <a:bodyPr/>
          <a:lstStyle>
            <a:lvl1pPr>
              <a:defRPr/>
            </a:lvl1pPr>
          </a:lstStyle>
          <a:p>
            <a:fld id="{725C68B6-61C2-468F-89AB-4B9F7531AA68}"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a:t>Образец заголовка</a:t>
            </a:r>
            <a:endParaRPr lang="uk-UA"/>
          </a:p>
        </p:txBody>
      </p:sp>
      <p:sp>
        <p:nvSpPr>
          <p:cNvPr id="3" name="Объект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uk-UA"/>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Rectangle 24"/>
          <p:cNvSpPr>
            <a:spLocks noGrp="1" noChangeArrowheads="1"/>
          </p:cNvSpPr>
          <p:nvPr>
            <p:ph type="dt" sz="half" idx="10"/>
          </p:nvPr>
        </p:nvSpPr>
        <p:spPr>
          <a:ln/>
        </p:spPr>
        <p:txBody>
          <a:bodyPr/>
          <a:lstStyle>
            <a:lvl1pPr>
              <a:defRPr/>
            </a:lvl1pPr>
          </a:lstStyle>
          <a:p>
            <a:fld id="{5B106E36-FD25-4E2D-B0AA-010F637433A0}" type="datetimeFigureOut">
              <a:rPr lang="ru-RU" smtClean="0"/>
              <a:pPr/>
              <a:t>12.01.2026</a:t>
            </a:fld>
            <a:endParaRPr lang="ru-RU"/>
          </a:p>
        </p:txBody>
      </p:sp>
      <p:sp>
        <p:nvSpPr>
          <p:cNvPr id="6" name="Rectangle 25"/>
          <p:cNvSpPr>
            <a:spLocks noGrp="1" noChangeArrowheads="1"/>
          </p:cNvSpPr>
          <p:nvPr>
            <p:ph type="ftr" sz="quarter" idx="11"/>
          </p:nvPr>
        </p:nvSpPr>
        <p:spPr>
          <a:ln/>
        </p:spPr>
        <p:txBody>
          <a:bodyPr/>
          <a:lstStyle>
            <a:lvl1pPr>
              <a:defRPr/>
            </a:lvl1pPr>
          </a:lstStyle>
          <a:p>
            <a:endParaRPr lang="ru-RU"/>
          </a:p>
        </p:txBody>
      </p:sp>
      <p:sp>
        <p:nvSpPr>
          <p:cNvPr id="7" name="Rectangle 26"/>
          <p:cNvSpPr>
            <a:spLocks noGrp="1" noChangeArrowheads="1"/>
          </p:cNvSpPr>
          <p:nvPr>
            <p:ph type="sldNum" sz="quarter" idx="12"/>
          </p:nvPr>
        </p:nvSpPr>
        <p:spPr>
          <a:ln/>
        </p:spPr>
        <p:txBody>
          <a:bodyPr/>
          <a:lstStyle>
            <a:lvl1pPr>
              <a:defRPr/>
            </a:lvl1pPr>
          </a:lstStyle>
          <a:p>
            <a:fld id="{725C68B6-61C2-468F-89AB-4B9F7531AA68}"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a:t>Образец заголовка</a:t>
            </a:r>
            <a:endParaRPr lang="uk-UA"/>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ru-RU" noProof="0"/>
              <a:t>Вставка рисунка</a:t>
            </a:r>
            <a:endParaRPr lang="uk-UA" noProof="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Rectangle 24"/>
          <p:cNvSpPr>
            <a:spLocks noGrp="1" noChangeArrowheads="1"/>
          </p:cNvSpPr>
          <p:nvPr>
            <p:ph type="dt" sz="half" idx="10"/>
          </p:nvPr>
        </p:nvSpPr>
        <p:spPr>
          <a:ln/>
        </p:spPr>
        <p:txBody>
          <a:bodyPr/>
          <a:lstStyle>
            <a:lvl1pPr>
              <a:defRPr/>
            </a:lvl1pPr>
          </a:lstStyle>
          <a:p>
            <a:fld id="{5B106E36-FD25-4E2D-B0AA-010F637433A0}" type="datetimeFigureOut">
              <a:rPr lang="ru-RU" smtClean="0"/>
              <a:pPr/>
              <a:t>12.01.2026</a:t>
            </a:fld>
            <a:endParaRPr lang="ru-RU"/>
          </a:p>
        </p:txBody>
      </p:sp>
      <p:sp>
        <p:nvSpPr>
          <p:cNvPr id="6" name="Rectangle 25"/>
          <p:cNvSpPr>
            <a:spLocks noGrp="1" noChangeArrowheads="1"/>
          </p:cNvSpPr>
          <p:nvPr>
            <p:ph type="ftr" sz="quarter" idx="11"/>
          </p:nvPr>
        </p:nvSpPr>
        <p:spPr>
          <a:ln/>
        </p:spPr>
        <p:txBody>
          <a:bodyPr/>
          <a:lstStyle>
            <a:lvl1pPr>
              <a:defRPr/>
            </a:lvl1pPr>
          </a:lstStyle>
          <a:p>
            <a:endParaRPr lang="ru-RU"/>
          </a:p>
        </p:txBody>
      </p:sp>
      <p:sp>
        <p:nvSpPr>
          <p:cNvPr id="7" name="Rectangle 26"/>
          <p:cNvSpPr>
            <a:spLocks noGrp="1" noChangeArrowheads="1"/>
          </p:cNvSpPr>
          <p:nvPr>
            <p:ph type="sldNum" sz="quarter" idx="12"/>
          </p:nvPr>
        </p:nvSpPr>
        <p:spPr>
          <a:ln/>
        </p:spPr>
        <p:txBody>
          <a:bodyPr/>
          <a:lstStyle>
            <a:lvl1pPr>
              <a:defRPr/>
            </a:lvl1pPr>
          </a:lstStyle>
          <a:p>
            <a:fld id="{725C68B6-61C2-468F-89AB-4B9F7531AA68}" type="slidenum">
              <a:rPr lang="ru-RU" smtClean="0"/>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endParaRPr lang="uk-UA"/>
          </a:p>
        </p:txBody>
      </p:sp>
      <p:sp>
        <p:nvSpPr>
          <p:cNvPr id="3" name="Вертикальный текст 2"/>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uk-UA"/>
          </a:p>
        </p:txBody>
      </p:sp>
      <p:sp>
        <p:nvSpPr>
          <p:cNvPr id="4" name="Rectangle 24"/>
          <p:cNvSpPr>
            <a:spLocks noGrp="1" noChangeArrowheads="1"/>
          </p:cNvSpPr>
          <p:nvPr>
            <p:ph type="dt" sz="half" idx="10"/>
          </p:nvPr>
        </p:nvSpPr>
        <p:spPr>
          <a:ln/>
        </p:spPr>
        <p:txBody>
          <a:bodyPr/>
          <a:lstStyle>
            <a:lvl1pPr>
              <a:defRPr/>
            </a:lvl1pPr>
          </a:lstStyle>
          <a:p>
            <a:fld id="{5B106E36-FD25-4E2D-B0AA-010F637433A0}" type="datetimeFigureOut">
              <a:rPr lang="ru-RU" smtClean="0"/>
              <a:pPr/>
              <a:t>12.01.2026</a:t>
            </a:fld>
            <a:endParaRPr lang="ru-RU"/>
          </a:p>
        </p:txBody>
      </p:sp>
      <p:sp>
        <p:nvSpPr>
          <p:cNvPr id="5" name="Rectangle 25"/>
          <p:cNvSpPr>
            <a:spLocks noGrp="1" noChangeArrowheads="1"/>
          </p:cNvSpPr>
          <p:nvPr>
            <p:ph type="ftr" sz="quarter" idx="11"/>
          </p:nvPr>
        </p:nvSpPr>
        <p:spPr>
          <a:ln/>
        </p:spPr>
        <p:txBody>
          <a:bodyPr/>
          <a:lstStyle>
            <a:lvl1pPr>
              <a:defRPr/>
            </a:lvl1pPr>
          </a:lstStyle>
          <a:p>
            <a:endParaRPr lang="ru-RU"/>
          </a:p>
        </p:txBody>
      </p:sp>
      <p:sp>
        <p:nvSpPr>
          <p:cNvPr id="6" name="Rectangle 26"/>
          <p:cNvSpPr>
            <a:spLocks noGrp="1" noChangeArrowheads="1"/>
          </p:cNvSpPr>
          <p:nvPr>
            <p:ph type="sldNum" sz="quarter" idx="12"/>
          </p:nvPr>
        </p:nvSpPr>
        <p:spPr>
          <a:ln/>
        </p:spPr>
        <p:txBody>
          <a:bodyPr/>
          <a:lstStyle>
            <a:lvl1pPr>
              <a:defRPr/>
            </a:lvl1pPr>
          </a:lstStyle>
          <a:p>
            <a:fld id="{725C68B6-61C2-468F-89AB-4B9F7531AA68}"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28600"/>
            <a:ext cx="2057400" cy="5867400"/>
          </a:xfrm>
        </p:spPr>
        <p:txBody>
          <a:bodyPr vert="eaVert"/>
          <a:lstStyle/>
          <a:p>
            <a:r>
              <a:rPr lang="ru-RU"/>
              <a:t>Образец заголовка</a:t>
            </a:r>
            <a:endParaRPr lang="uk-UA"/>
          </a:p>
        </p:txBody>
      </p:sp>
      <p:sp>
        <p:nvSpPr>
          <p:cNvPr id="3" name="Вертикальный текст 2"/>
          <p:cNvSpPr>
            <a:spLocks noGrp="1"/>
          </p:cNvSpPr>
          <p:nvPr>
            <p:ph type="body" orient="vert" idx="1"/>
          </p:nvPr>
        </p:nvSpPr>
        <p:spPr>
          <a:xfrm>
            <a:off x="457200" y="228600"/>
            <a:ext cx="6019800" cy="5867400"/>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uk-UA"/>
          </a:p>
        </p:txBody>
      </p:sp>
      <p:sp>
        <p:nvSpPr>
          <p:cNvPr id="4" name="Rectangle 24"/>
          <p:cNvSpPr>
            <a:spLocks noGrp="1" noChangeArrowheads="1"/>
          </p:cNvSpPr>
          <p:nvPr>
            <p:ph type="dt" sz="half" idx="10"/>
          </p:nvPr>
        </p:nvSpPr>
        <p:spPr>
          <a:ln/>
        </p:spPr>
        <p:txBody>
          <a:bodyPr/>
          <a:lstStyle>
            <a:lvl1pPr>
              <a:defRPr/>
            </a:lvl1pPr>
          </a:lstStyle>
          <a:p>
            <a:fld id="{5B106E36-FD25-4E2D-B0AA-010F637433A0}" type="datetimeFigureOut">
              <a:rPr lang="ru-RU" smtClean="0"/>
              <a:pPr/>
              <a:t>12.01.2026</a:t>
            </a:fld>
            <a:endParaRPr lang="ru-RU"/>
          </a:p>
        </p:txBody>
      </p:sp>
      <p:sp>
        <p:nvSpPr>
          <p:cNvPr id="5" name="Rectangle 25"/>
          <p:cNvSpPr>
            <a:spLocks noGrp="1" noChangeArrowheads="1"/>
          </p:cNvSpPr>
          <p:nvPr>
            <p:ph type="ftr" sz="quarter" idx="11"/>
          </p:nvPr>
        </p:nvSpPr>
        <p:spPr>
          <a:ln/>
        </p:spPr>
        <p:txBody>
          <a:bodyPr/>
          <a:lstStyle>
            <a:lvl1pPr>
              <a:defRPr/>
            </a:lvl1pPr>
          </a:lstStyle>
          <a:p>
            <a:endParaRPr lang="ru-RU"/>
          </a:p>
        </p:txBody>
      </p:sp>
      <p:sp>
        <p:nvSpPr>
          <p:cNvPr id="6" name="Rectangle 26"/>
          <p:cNvSpPr>
            <a:spLocks noGrp="1" noChangeArrowheads="1"/>
          </p:cNvSpPr>
          <p:nvPr>
            <p:ph type="sldNum" sz="quarter" idx="12"/>
          </p:nvPr>
        </p:nvSpPr>
        <p:spPr>
          <a:ln/>
        </p:spPr>
        <p:txBody>
          <a:bodyPr/>
          <a:lstStyle>
            <a:lvl1pPr>
              <a:defRPr/>
            </a:lvl1pPr>
          </a:lstStyle>
          <a:p>
            <a:fld id="{725C68B6-61C2-468F-89AB-4B9F7531AA68}"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0">
          <a:gsLst>
            <a:gs pos="0">
              <a:srgbClr val="001847"/>
            </a:gs>
            <a:gs pos="100000">
              <a:schemeClr val="bg1"/>
            </a:gs>
          </a:gsLst>
          <a:lin ang="5400000" scaled="1"/>
        </a:gradFill>
        <a:effectLst/>
      </p:bgPr>
    </p:bg>
    <p:spTree>
      <p:nvGrpSpPr>
        <p:cNvPr id="1" name=""/>
        <p:cNvGrpSpPr/>
        <p:nvPr/>
      </p:nvGrpSpPr>
      <p:grpSpPr>
        <a:xfrm>
          <a:off x="0" y="0"/>
          <a:ext cx="0" cy="0"/>
          <a:chOff x="0" y="0"/>
          <a:chExt cx="0" cy="0"/>
        </a:xfrm>
      </p:grpSpPr>
      <p:grpSp>
        <p:nvGrpSpPr>
          <p:cNvPr id="2" name="Group 2"/>
          <p:cNvGrpSpPr>
            <a:grpSpLocks/>
          </p:cNvGrpSpPr>
          <p:nvPr/>
        </p:nvGrpSpPr>
        <p:grpSpPr bwMode="auto">
          <a:xfrm>
            <a:off x="0" y="0"/>
            <a:ext cx="9144000" cy="6858000"/>
            <a:chOff x="0" y="0"/>
            <a:chExt cx="5760" cy="4320"/>
          </a:xfrm>
        </p:grpSpPr>
        <p:sp>
          <p:nvSpPr>
            <p:cNvPr id="1049" name="Freeform 3"/>
            <p:cNvSpPr>
              <a:spLocks/>
            </p:cNvSpPr>
            <p:nvPr/>
          </p:nvSpPr>
          <p:spPr bwMode="hidden">
            <a:xfrm>
              <a:off x="0" y="3072"/>
              <a:ext cx="5760" cy="1248"/>
            </a:xfrm>
            <a:custGeom>
              <a:avLst/>
              <a:gdLst>
                <a:gd name="T0" fmla="*/ 3499 w 6027"/>
                <a:gd name="T1" fmla="*/ 2 h 2296"/>
                <a:gd name="T2" fmla="*/ 0 w 6027"/>
                <a:gd name="T3" fmla="*/ 2 h 2296"/>
                <a:gd name="T4" fmla="*/ 0 w 6027"/>
                <a:gd name="T5" fmla="*/ 0 h 2296"/>
                <a:gd name="T6" fmla="*/ 3499 w 6027"/>
                <a:gd name="T7" fmla="*/ 0 h 2296"/>
                <a:gd name="T8" fmla="*/ 3499 w 6027"/>
                <a:gd name="T9" fmla="*/ 2 h 2296"/>
                <a:gd name="T10" fmla="*/ 3499 w 6027"/>
                <a:gd name="T11" fmla="*/ 2 h 229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6027" h="2296">
                  <a:moveTo>
                    <a:pt x="6027" y="2296"/>
                  </a:moveTo>
                  <a:lnTo>
                    <a:pt x="0" y="2296"/>
                  </a:lnTo>
                  <a:lnTo>
                    <a:pt x="0" y="0"/>
                  </a:lnTo>
                  <a:lnTo>
                    <a:pt x="6027" y="0"/>
                  </a:lnTo>
                  <a:lnTo>
                    <a:pt x="6027" y="2296"/>
                  </a:lnTo>
                  <a:close/>
                </a:path>
              </a:pathLst>
            </a:custGeom>
            <a:gradFill rotWithShape="0">
              <a:gsLst>
                <a:gs pos="0">
                  <a:schemeClr val="bg1"/>
                </a:gs>
                <a:gs pos="100000">
                  <a:schemeClr val="accent2"/>
                </a:gs>
              </a:gsLst>
              <a:lin ang="5400000" scaled="1"/>
            </a:gradFill>
            <a:ln w="9525">
              <a:noFill/>
              <a:round/>
              <a:headEnd/>
              <a:tailEnd/>
            </a:ln>
          </p:spPr>
          <p:txBody>
            <a:bodyPr/>
            <a:lstStyle/>
            <a:p>
              <a:endParaRPr lang="ru-RU"/>
            </a:p>
          </p:txBody>
        </p:sp>
        <p:sp>
          <p:nvSpPr>
            <p:cNvPr id="4100" name="Freeform 4"/>
            <p:cNvSpPr>
              <a:spLocks/>
            </p:cNvSpPr>
            <p:nvPr/>
          </p:nvSpPr>
          <p:spPr bwMode="hidden">
            <a:xfrm>
              <a:off x="0" y="0"/>
              <a:ext cx="5760" cy="3072"/>
            </a:xfrm>
            <a:custGeom>
              <a:avLst/>
              <a:gdLst>
                <a:gd name="T0" fmla="*/ 6027 w 6027"/>
                <a:gd name="T1" fmla="*/ 2296 h 2296"/>
                <a:gd name="T2" fmla="*/ 0 w 6027"/>
                <a:gd name="T3" fmla="*/ 2296 h 2296"/>
                <a:gd name="T4" fmla="*/ 0 w 6027"/>
                <a:gd name="T5" fmla="*/ 0 h 2296"/>
                <a:gd name="T6" fmla="*/ 6027 w 6027"/>
                <a:gd name="T7" fmla="*/ 0 h 2296"/>
                <a:gd name="T8" fmla="*/ 6027 w 6027"/>
                <a:gd name="T9" fmla="*/ 2296 h 2296"/>
                <a:gd name="T10" fmla="*/ 6027 w 6027"/>
                <a:gd name="T11" fmla="*/ 2296 h 2296"/>
              </a:gdLst>
              <a:ahLst/>
              <a:cxnLst>
                <a:cxn ang="0">
                  <a:pos x="T0" y="T1"/>
                </a:cxn>
                <a:cxn ang="0">
                  <a:pos x="T2" y="T3"/>
                </a:cxn>
                <a:cxn ang="0">
                  <a:pos x="T4" y="T5"/>
                </a:cxn>
                <a:cxn ang="0">
                  <a:pos x="T6" y="T7"/>
                </a:cxn>
                <a:cxn ang="0">
                  <a:pos x="T8" y="T9"/>
                </a:cxn>
                <a:cxn ang="0">
                  <a:pos x="T10" y="T11"/>
                </a:cxn>
              </a:cxnLst>
              <a:rect l="0" t="0" r="r" b="b"/>
              <a:pathLst>
                <a:path w="6027" h="2296">
                  <a:moveTo>
                    <a:pt x="6027" y="2296"/>
                  </a:moveTo>
                  <a:lnTo>
                    <a:pt x="0" y="2296"/>
                  </a:lnTo>
                  <a:lnTo>
                    <a:pt x="0" y="0"/>
                  </a:lnTo>
                  <a:lnTo>
                    <a:pt x="6027" y="0"/>
                  </a:lnTo>
                  <a:lnTo>
                    <a:pt x="6027" y="2296"/>
                  </a:lnTo>
                  <a:lnTo>
                    <a:pt x="6027" y="2296"/>
                  </a:lnTo>
                  <a:close/>
                </a:path>
              </a:pathLst>
            </a:custGeom>
            <a:gradFill rotWithShape="0">
              <a:gsLst>
                <a:gs pos="0">
                  <a:schemeClr val="bg1">
                    <a:gamma/>
                    <a:shade val="46275"/>
                    <a:invGamma/>
                  </a:schemeClr>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uk-UA"/>
            </a:p>
          </p:txBody>
        </p:sp>
      </p:grpSp>
      <p:sp>
        <p:nvSpPr>
          <p:cNvPr id="1027" name="Freeform 5"/>
          <p:cNvSpPr>
            <a:spLocks/>
          </p:cNvSpPr>
          <p:nvPr/>
        </p:nvSpPr>
        <p:spPr bwMode="hidden">
          <a:xfrm>
            <a:off x="6248400" y="6262688"/>
            <a:ext cx="2895600" cy="609600"/>
          </a:xfrm>
          <a:custGeom>
            <a:avLst/>
            <a:gdLst>
              <a:gd name="T0" fmla="*/ 2147483647 w 5748"/>
              <a:gd name="T1" fmla="*/ 2147483647 h 246"/>
              <a:gd name="T2" fmla="*/ 0 w 5748"/>
              <a:gd name="T3" fmla="*/ 2147483647 h 246"/>
              <a:gd name="T4" fmla="*/ 0 w 5748"/>
              <a:gd name="T5" fmla="*/ 0 h 246"/>
              <a:gd name="T6" fmla="*/ 2147483647 w 5748"/>
              <a:gd name="T7" fmla="*/ 0 h 246"/>
              <a:gd name="T8" fmla="*/ 2147483647 w 5748"/>
              <a:gd name="T9" fmla="*/ 2147483647 h 246"/>
              <a:gd name="T10" fmla="*/ 2147483647 w 5748"/>
              <a:gd name="T11" fmla="*/ 2147483647 h 24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5748" h="246">
                <a:moveTo>
                  <a:pt x="5748" y="246"/>
                </a:moveTo>
                <a:lnTo>
                  <a:pt x="0" y="246"/>
                </a:lnTo>
                <a:lnTo>
                  <a:pt x="0" y="0"/>
                </a:lnTo>
                <a:lnTo>
                  <a:pt x="5748" y="0"/>
                </a:lnTo>
                <a:lnTo>
                  <a:pt x="5748" y="246"/>
                </a:lnTo>
                <a:close/>
              </a:path>
            </a:pathLst>
          </a:custGeom>
          <a:gradFill rotWithShape="0">
            <a:gsLst>
              <a:gs pos="0">
                <a:schemeClr val="bg1"/>
              </a:gs>
              <a:gs pos="100000">
                <a:schemeClr val="hlink"/>
              </a:gs>
            </a:gsLst>
            <a:lin ang="18900000" scaled="1"/>
          </a:gradFill>
          <a:ln w="9525">
            <a:noFill/>
            <a:round/>
            <a:headEnd/>
            <a:tailEnd/>
          </a:ln>
        </p:spPr>
        <p:txBody>
          <a:bodyPr/>
          <a:lstStyle/>
          <a:p>
            <a:endParaRPr lang="ru-RU"/>
          </a:p>
        </p:txBody>
      </p:sp>
      <p:grpSp>
        <p:nvGrpSpPr>
          <p:cNvPr id="3" name="Group 6"/>
          <p:cNvGrpSpPr>
            <a:grpSpLocks/>
          </p:cNvGrpSpPr>
          <p:nvPr/>
        </p:nvGrpSpPr>
        <p:grpSpPr bwMode="auto">
          <a:xfrm>
            <a:off x="0" y="6019800"/>
            <a:ext cx="7848600" cy="857250"/>
            <a:chOff x="0" y="3792"/>
            <a:chExt cx="4944" cy="540"/>
          </a:xfrm>
        </p:grpSpPr>
        <p:sp>
          <p:nvSpPr>
            <p:cNvPr id="4103" name="Freeform 7"/>
            <p:cNvSpPr>
              <a:spLocks/>
            </p:cNvSpPr>
            <p:nvPr userDrawn="1"/>
          </p:nvSpPr>
          <p:spPr bwMode="ltGray">
            <a:xfrm>
              <a:off x="1488" y="3792"/>
              <a:ext cx="3240" cy="536"/>
            </a:xfrm>
            <a:custGeom>
              <a:avLst/>
              <a:gdLst>
                <a:gd name="T0" fmla="*/ 3132 w 3240"/>
                <a:gd name="T1" fmla="*/ 469 h 536"/>
                <a:gd name="T2" fmla="*/ 2995 w 3240"/>
                <a:gd name="T3" fmla="*/ 395 h 536"/>
                <a:gd name="T4" fmla="*/ 2911 w 3240"/>
                <a:gd name="T5" fmla="*/ 375 h 536"/>
                <a:gd name="T6" fmla="*/ 2678 w 3240"/>
                <a:gd name="T7" fmla="*/ 228 h 536"/>
                <a:gd name="T8" fmla="*/ 2553 w 3240"/>
                <a:gd name="T9" fmla="*/ 74 h 536"/>
                <a:gd name="T10" fmla="*/ 2457 w 3240"/>
                <a:gd name="T11" fmla="*/ 7 h 536"/>
                <a:gd name="T12" fmla="*/ 2403 w 3240"/>
                <a:gd name="T13" fmla="*/ 47 h 536"/>
                <a:gd name="T14" fmla="*/ 2289 w 3240"/>
                <a:gd name="T15" fmla="*/ 74 h 536"/>
                <a:gd name="T16" fmla="*/ 2134 w 3240"/>
                <a:gd name="T17" fmla="*/ 74 h 536"/>
                <a:gd name="T18" fmla="*/ 2044 w 3240"/>
                <a:gd name="T19" fmla="*/ 128 h 536"/>
                <a:gd name="T20" fmla="*/ 1775 w 3240"/>
                <a:gd name="T21" fmla="*/ 222 h 536"/>
                <a:gd name="T22" fmla="*/ 1602 w 3240"/>
                <a:gd name="T23" fmla="*/ 181 h 536"/>
                <a:gd name="T24" fmla="*/ 1560 w 3240"/>
                <a:gd name="T25" fmla="*/ 101 h 536"/>
                <a:gd name="T26" fmla="*/ 1542 w 3240"/>
                <a:gd name="T27" fmla="*/ 87 h 536"/>
                <a:gd name="T28" fmla="*/ 1446 w 3240"/>
                <a:gd name="T29" fmla="*/ 60 h 536"/>
                <a:gd name="T30" fmla="*/ 1375 w 3240"/>
                <a:gd name="T31" fmla="*/ 74 h 536"/>
                <a:gd name="T32" fmla="*/ 1309 w 3240"/>
                <a:gd name="T33" fmla="*/ 87 h 536"/>
                <a:gd name="T34" fmla="*/ 1243 w 3240"/>
                <a:gd name="T35" fmla="*/ 13 h 536"/>
                <a:gd name="T36" fmla="*/ 1225 w 3240"/>
                <a:gd name="T37" fmla="*/ 0 h 536"/>
                <a:gd name="T38" fmla="*/ 1189 w 3240"/>
                <a:gd name="T39" fmla="*/ 0 h 536"/>
                <a:gd name="T40" fmla="*/ 1106 w 3240"/>
                <a:gd name="T41" fmla="*/ 34 h 536"/>
                <a:gd name="T42" fmla="*/ 1106 w 3240"/>
                <a:gd name="T43" fmla="*/ 34 h 536"/>
                <a:gd name="T44" fmla="*/ 1094 w 3240"/>
                <a:gd name="T45" fmla="*/ 40 h 536"/>
                <a:gd name="T46" fmla="*/ 1070 w 3240"/>
                <a:gd name="T47" fmla="*/ 54 h 536"/>
                <a:gd name="T48" fmla="*/ 1034 w 3240"/>
                <a:gd name="T49" fmla="*/ 74 h 536"/>
                <a:gd name="T50" fmla="*/ 1004 w 3240"/>
                <a:gd name="T51" fmla="*/ 74 h 536"/>
                <a:gd name="T52" fmla="*/ 986 w 3240"/>
                <a:gd name="T53" fmla="*/ 74 h 536"/>
                <a:gd name="T54" fmla="*/ 956 w 3240"/>
                <a:gd name="T55" fmla="*/ 81 h 536"/>
                <a:gd name="T56" fmla="*/ 920 w 3240"/>
                <a:gd name="T57" fmla="*/ 94 h 536"/>
                <a:gd name="T58" fmla="*/ 884 w 3240"/>
                <a:gd name="T59" fmla="*/ 107 h 536"/>
                <a:gd name="T60" fmla="*/ 843 w 3240"/>
                <a:gd name="T61" fmla="*/ 128 h 536"/>
                <a:gd name="T62" fmla="*/ 813 w 3240"/>
                <a:gd name="T63" fmla="*/ 141 h 536"/>
                <a:gd name="T64" fmla="*/ 789 w 3240"/>
                <a:gd name="T65" fmla="*/ 148 h 536"/>
                <a:gd name="T66" fmla="*/ 783 w 3240"/>
                <a:gd name="T67" fmla="*/ 154 h 536"/>
                <a:gd name="T68" fmla="*/ 556 w 3240"/>
                <a:gd name="T69" fmla="*/ 228 h 536"/>
                <a:gd name="T70" fmla="*/ 394 w 3240"/>
                <a:gd name="T71" fmla="*/ 294 h 536"/>
                <a:gd name="T72" fmla="*/ 107 w 3240"/>
                <a:gd name="T73" fmla="*/ 462 h 536"/>
                <a:gd name="T74" fmla="*/ 0 w 3240"/>
                <a:gd name="T75" fmla="*/ 536 h 536"/>
                <a:gd name="T76" fmla="*/ 3240 w 3240"/>
                <a:gd name="T77" fmla="*/ 536 h 536"/>
                <a:gd name="T78" fmla="*/ 3132 w 3240"/>
                <a:gd name="T79" fmla="*/ 469 h 536"/>
                <a:gd name="T80" fmla="*/ 3132 w 3240"/>
                <a:gd name="T81" fmla="*/ 469 h 5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3240" h="536">
                  <a:moveTo>
                    <a:pt x="3132" y="469"/>
                  </a:moveTo>
                  <a:lnTo>
                    <a:pt x="2995" y="395"/>
                  </a:lnTo>
                  <a:lnTo>
                    <a:pt x="2911" y="375"/>
                  </a:lnTo>
                  <a:lnTo>
                    <a:pt x="2678" y="228"/>
                  </a:lnTo>
                  <a:lnTo>
                    <a:pt x="2553" y="74"/>
                  </a:lnTo>
                  <a:lnTo>
                    <a:pt x="2457" y="7"/>
                  </a:lnTo>
                  <a:lnTo>
                    <a:pt x="2403" y="47"/>
                  </a:lnTo>
                  <a:lnTo>
                    <a:pt x="2289" y="74"/>
                  </a:lnTo>
                  <a:lnTo>
                    <a:pt x="2134" y="74"/>
                  </a:lnTo>
                  <a:lnTo>
                    <a:pt x="2044" y="128"/>
                  </a:lnTo>
                  <a:lnTo>
                    <a:pt x="1775" y="222"/>
                  </a:lnTo>
                  <a:lnTo>
                    <a:pt x="1602" y="181"/>
                  </a:lnTo>
                  <a:lnTo>
                    <a:pt x="1560" y="101"/>
                  </a:lnTo>
                  <a:lnTo>
                    <a:pt x="1542" y="87"/>
                  </a:lnTo>
                  <a:lnTo>
                    <a:pt x="1446" y="60"/>
                  </a:lnTo>
                  <a:lnTo>
                    <a:pt x="1375" y="74"/>
                  </a:lnTo>
                  <a:lnTo>
                    <a:pt x="1309" y="87"/>
                  </a:lnTo>
                  <a:lnTo>
                    <a:pt x="1243" y="13"/>
                  </a:lnTo>
                  <a:lnTo>
                    <a:pt x="1225" y="0"/>
                  </a:lnTo>
                  <a:lnTo>
                    <a:pt x="1189" y="0"/>
                  </a:lnTo>
                  <a:lnTo>
                    <a:pt x="1106" y="34"/>
                  </a:lnTo>
                  <a:lnTo>
                    <a:pt x="1106" y="34"/>
                  </a:lnTo>
                  <a:lnTo>
                    <a:pt x="1094" y="40"/>
                  </a:lnTo>
                  <a:lnTo>
                    <a:pt x="1070" y="54"/>
                  </a:lnTo>
                  <a:lnTo>
                    <a:pt x="1034" y="74"/>
                  </a:lnTo>
                  <a:lnTo>
                    <a:pt x="1004" y="74"/>
                  </a:lnTo>
                  <a:lnTo>
                    <a:pt x="986" y="74"/>
                  </a:lnTo>
                  <a:lnTo>
                    <a:pt x="956" y="81"/>
                  </a:lnTo>
                  <a:lnTo>
                    <a:pt x="920" y="94"/>
                  </a:lnTo>
                  <a:lnTo>
                    <a:pt x="884" y="107"/>
                  </a:lnTo>
                  <a:lnTo>
                    <a:pt x="843" y="128"/>
                  </a:lnTo>
                  <a:lnTo>
                    <a:pt x="813" y="141"/>
                  </a:lnTo>
                  <a:lnTo>
                    <a:pt x="789" y="148"/>
                  </a:lnTo>
                  <a:lnTo>
                    <a:pt x="783" y="154"/>
                  </a:lnTo>
                  <a:lnTo>
                    <a:pt x="556" y="228"/>
                  </a:lnTo>
                  <a:lnTo>
                    <a:pt x="394" y="294"/>
                  </a:lnTo>
                  <a:lnTo>
                    <a:pt x="107" y="462"/>
                  </a:lnTo>
                  <a:lnTo>
                    <a:pt x="0" y="536"/>
                  </a:lnTo>
                  <a:lnTo>
                    <a:pt x="3240" y="536"/>
                  </a:lnTo>
                  <a:lnTo>
                    <a:pt x="3132" y="469"/>
                  </a:lnTo>
                  <a:lnTo>
                    <a:pt x="3132" y="469"/>
                  </a:lnTo>
                  <a:close/>
                </a:path>
              </a:pathLst>
            </a:custGeom>
            <a:gradFill rotWithShape="0">
              <a:gsLst>
                <a:gs pos="0">
                  <a:schemeClr val="bg2">
                    <a:gamma/>
                    <a:tint val="66667"/>
                    <a:invGamma/>
                  </a:schemeClr>
                </a:gs>
                <a:gs pos="100000">
                  <a:schemeClr val="bg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uk-UA"/>
            </a:p>
          </p:txBody>
        </p:sp>
        <p:grpSp>
          <p:nvGrpSpPr>
            <p:cNvPr id="4" name="Group 8"/>
            <p:cNvGrpSpPr>
              <a:grpSpLocks/>
            </p:cNvGrpSpPr>
            <p:nvPr userDrawn="1"/>
          </p:nvGrpSpPr>
          <p:grpSpPr bwMode="auto">
            <a:xfrm>
              <a:off x="2486" y="3792"/>
              <a:ext cx="2458" cy="540"/>
              <a:chOff x="2486" y="3792"/>
              <a:chExt cx="2458" cy="540"/>
            </a:xfrm>
          </p:grpSpPr>
          <p:sp>
            <p:nvSpPr>
              <p:cNvPr id="1044" name="Freeform 9"/>
              <p:cNvSpPr>
                <a:spLocks/>
              </p:cNvSpPr>
              <p:nvPr userDrawn="1"/>
            </p:nvSpPr>
            <p:spPr bwMode="ltGray">
              <a:xfrm>
                <a:off x="3948" y="3799"/>
                <a:ext cx="996" cy="533"/>
              </a:xfrm>
              <a:custGeom>
                <a:avLst/>
                <a:gdLst>
                  <a:gd name="T0" fmla="*/ 636 w 996"/>
                  <a:gd name="T1" fmla="*/ 373 h 533"/>
                  <a:gd name="T2" fmla="*/ 495 w 996"/>
                  <a:gd name="T3" fmla="*/ 370 h 533"/>
                  <a:gd name="T4" fmla="*/ 280 w 996"/>
                  <a:gd name="T5" fmla="*/ 249 h 533"/>
                  <a:gd name="T6" fmla="*/ 127 w 996"/>
                  <a:gd name="T7" fmla="*/ 66 h 533"/>
                  <a:gd name="T8" fmla="*/ 0 w 996"/>
                  <a:gd name="T9" fmla="*/ 0 h 533"/>
                  <a:gd name="T10" fmla="*/ 22 w 996"/>
                  <a:gd name="T11" fmla="*/ 26 h 533"/>
                  <a:gd name="T12" fmla="*/ 0 w 996"/>
                  <a:gd name="T13" fmla="*/ 65 h 533"/>
                  <a:gd name="T14" fmla="*/ 30 w 996"/>
                  <a:gd name="T15" fmla="*/ 119 h 533"/>
                  <a:gd name="T16" fmla="*/ 75 w 996"/>
                  <a:gd name="T17" fmla="*/ 243 h 533"/>
                  <a:gd name="T18" fmla="*/ 45 w 996"/>
                  <a:gd name="T19" fmla="*/ 422 h 533"/>
                  <a:gd name="T20" fmla="*/ 200 w 996"/>
                  <a:gd name="T21" fmla="*/ 329 h 533"/>
                  <a:gd name="T22" fmla="*/ 612 w 996"/>
                  <a:gd name="T23" fmla="*/ 533 h 533"/>
                  <a:gd name="T24" fmla="*/ 996 w 996"/>
                  <a:gd name="T25" fmla="*/ 529 h 533"/>
                  <a:gd name="T26" fmla="*/ 828 w 996"/>
                  <a:gd name="T27" fmla="*/ 473 h 533"/>
                  <a:gd name="T28" fmla="*/ 636 w 996"/>
                  <a:gd name="T29" fmla="*/ 373 h 533"/>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996" h="533">
                    <a:moveTo>
                      <a:pt x="636" y="373"/>
                    </a:moveTo>
                    <a:lnTo>
                      <a:pt x="495" y="370"/>
                    </a:lnTo>
                    <a:lnTo>
                      <a:pt x="280" y="249"/>
                    </a:lnTo>
                    <a:lnTo>
                      <a:pt x="127" y="66"/>
                    </a:lnTo>
                    <a:lnTo>
                      <a:pt x="0" y="0"/>
                    </a:lnTo>
                    <a:lnTo>
                      <a:pt x="22" y="26"/>
                    </a:lnTo>
                    <a:lnTo>
                      <a:pt x="0" y="65"/>
                    </a:lnTo>
                    <a:lnTo>
                      <a:pt x="30" y="119"/>
                    </a:lnTo>
                    <a:lnTo>
                      <a:pt x="75" y="243"/>
                    </a:lnTo>
                    <a:lnTo>
                      <a:pt x="45" y="422"/>
                    </a:lnTo>
                    <a:lnTo>
                      <a:pt x="200" y="329"/>
                    </a:lnTo>
                    <a:lnTo>
                      <a:pt x="612" y="533"/>
                    </a:lnTo>
                    <a:lnTo>
                      <a:pt x="996" y="529"/>
                    </a:lnTo>
                    <a:lnTo>
                      <a:pt x="828" y="473"/>
                    </a:lnTo>
                    <a:lnTo>
                      <a:pt x="636" y="373"/>
                    </a:lnTo>
                    <a:close/>
                  </a:path>
                </a:pathLst>
              </a:custGeom>
              <a:solidFill>
                <a:schemeClr val="bg2"/>
              </a:solidFill>
              <a:ln w="9525">
                <a:noFill/>
                <a:round/>
                <a:headEnd/>
                <a:tailEnd/>
              </a:ln>
            </p:spPr>
            <p:txBody>
              <a:bodyPr/>
              <a:lstStyle/>
              <a:p>
                <a:endParaRPr lang="ru-RU"/>
              </a:p>
            </p:txBody>
          </p:sp>
          <p:sp>
            <p:nvSpPr>
              <p:cNvPr id="1045" name="Freeform 10"/>
              <p:cNvSpPr>
                <a:spLocks/>
              </p:cNvSpPr>
              <p:nvPr userDrawn="1"/>
            </p:nvSpPr>
            <p:spPr bwMode="ltGray">
              <a:xfrm>
                <a:off x="2677" y="3792"/>
                <a:ext cx="186" cy="395"/>
              </a:xfrm>
              <a:custGeom>
                <a:avLst/>
                <a:gdLst>
                  <a:gd name="T0" fmla="*/ 36 w 186"/>
                  <a:gd name="T1" fmla="*/ 0 h 353"/>
                  <a:gd name="T2" fmla="*/ 54 w 186"/>
                  <a:gd name="T3" fmla="*/ 69 h 353"/>
                  <a:gd name="T4" fmla="*/ 24 w 186"/>
                  <a:gd name="T5" fmla="*/ 117 h 353"/>
                  <a:gd name="T6" fmla="*/ 18 w 186"/>
                  <a:gd name="T7" fmla="*/ 254 h 353"/>
                  <a:gd name="T8" fmla="*/ 42 w 186"/>
                  <a:gd name="T9" fmla="*/ 440 h 353"/>
                  <a:gd name="T10" fmla="*/ 48 w 186"/>
                  <a:gd name="T11" fmla="*/ 623 h 353"/>
                  <a:gd name="T12" fmla="*/ 0 w 186"/>
                  <a:gd name="T13" fmla="*/ 1362 h 353"/>
                  <a:gd name="T14" fmla="*/ 54 w 186"/>
                  <a:gd name="T15" fmla="*/ 902 h 353"/>
                  <a:gd name="T16" fmla="*/ 84 w 186"/>
                  <a:gd name="T17" fmla="*/ 831 h 353"/>
                  <a:gd name="T18" fmla="*/ 126 w 186"/>
                  <a:gd name="T19" fmla="*/ 487 h 353"/>
                  <a:gd name="T20" fmla="*/ 144 w 186"/>
                  <a:gd name="T21" fmla="*/ 461 h 353"/>
                  <a:gd name="T22" fmla="*/ 144 w 186"/>
                  <a:gd name="T23" fmla="*/ 348 h 353"/>
                  <a:gd name="T24" fmla="*/ 186 w 186"/>
                  <a:gd name="T25" fmla="*/ 254 h 353"/>
                  <a:gd name="T26" fmla="*/ 162 w 186"/>
                  <a:gd name="T27" fmla="*/ 231 h 353"/>
                  <a:gd name="T28" fmla="*/ 36 w 186"/>
                  <a:gd name="T29" fmla="*/ 0 h 353"/>
                  <a:gd name="T30" fmla="*/ 36 w 186"/>
                  <a:gd name="T31" fmla="*/ 0 h 353"/>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186" h="353">
                    <a:moveTo>
                      <a:pt x="36" y="0"/>
                    </a:moveTo>
                    <a:lnTo>
                      <a:pt x="54" y="18"/>
                    </a:lnTo>
                    <a:lnTo>
                      <a:pt x="24" y="30"/>
                    </a:lnTo>
                    <a:lnTo>
                      <a:pt x="18" y="66"/>
                    </a:lnTo>
                    <a:lnTo>
                      <a:pt x="42" y="114"/>
                    </a:lnTo>
                    <a:lnTo>
                      <a:pt x="48" y="162"/>
                    </a:lnTo>
                    <a:lnTo>
                      <a:pt x="0" y="353"/>
                    </a:lnTo>
                    <a:lnTo>
                      <a:pt x="54" y="233"/>
                    </a:lnTo>
                    <a:lnTo>
                      <a:pt x="84" y="216"/>
                    </a:lnTo>
                    <a:lnTo>
                      <a:pt x="126" y="126"/>
                    </a:lnTo>
                    <a:lnTo>
                      <a:pt x="144" y="120"/>
                    </a:lnTo>
                    <a:lnTo>
                      <a:pt x="144" y="90"/>
                    </a:lnTo>
                    <a:lnTo>
                      <a:pt x="186" y="66"/>
                    </a:lnTo>
                    <a:lnTo>
                      <a:pt x="162" y="60"/>
                    </a:lnTo>
                    <a:lnTo>
                      <a:pt x="36" y="0"/>
                    </a:lnTo>
                    <a:close/>
                  </a:path>
                </a:pathLst>
              </a:custGeom>
              <a:solidFill>
                <a:schemeClr val="bg2"/>
              </a:solidFill>
              <a:ln w="9525">
                <a:noFill/>
                <a:round/>
                <a:headEnd/>
                <a:tailEnd/>
              </a:ln>
            </p:spPr>
            <p:txBody>
              <a:bodyPr/>
              <a:lstStyle/>
              <a:p>
                <a:endParaRPr lang="ru-RU"/>
              </a:p>
            </p:txBody>
          </p:sp>
          <p:sp>
            <p:nvSpPr>
              <p:cNvPr id="1046" name="Freeform 11"/>
              <p:cNvSpPr>
                <a:spLocks/>
              </p:cNvSpPr>
              <p:nvPr userDrawn="1"/>
            </p:nvSpPr>
            <p:spPr bwMode="ltGray">
              <a:xfrm>
                <a:off x="3030" y="3893"/>
                <a:ext cx="378" cy="271"/>
              </a:xfrm>
              <a:custGeom>
                <a:avLst/>
                <a:gdLst>
                  <a:gd name="T0" fmla="*/ 18 w 378"/>
                  <a:gd name="T1" fmla="*/ 0 h 271"/>
                  <a:gd name="T2" fmla="*/ 12 w 378"/>
                  <a:gd name="T3" fmla="*/ 13 h 271"/>
                  <a:gd name="T4" fmla="*/ 0 w 378"/>
                  <a:gd name="T5" fmla="*/ 40 h 271"/>
                  <a:gd name="T6" fmla="*/ 60 w 378"/>
                  <a:gd name="T7" fmla="*/ 121 h 271"/>
                  <a:gd name="T8" fmla="*/ 310 w 378"/>
                  <a:gd name="T9" fmla="*/ 271 h 271"/>
                  <a:gd name="T10" fmla="*/ 290 w 378"/>
                  <a:gd name="T11" fmla="*/ 139 h 271"/>
                  <a:gd name="T12" fmla="*/ 378 w 378"/>
                  <a:gd name="T13" fmla="*/ 76 h 271"/>
                  <a:gd name="T14" fmla="*/ 251 w 378"/>
                  <a:gd name="T15" fmla="*/ 94 h 271"/>
                  <a:gd name="T16" fmla="*/ 90 w 378"/>
                  <a:gd name="T17" fmla="*/ 54 h 271"/>
                  <a:gd name="T18" fmla="*/ 18 w 378"/>
                  <a:gd name="T19" fmla="*/ 0 h 271"/>
                  <a:gd name="T20" fmla="*/ 18 w 378"/>
                  <a:gd name="T21" fmla="*/ 0 h 271"/>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378" h="271">
                    <a:moveTo>
                      <a:pt x="18" y="0"/>
                    </a:moveTo>
                    <a:lnTo>
                      <a:pt x="12" y="13"/>
                    </a:lnTo>
                    <a:lnTo>
                      <a:pt x="0" y="40"/>
                    </a:lnTo>
                    <a:lnTo>
                      <a:pt x="60" y="121"/>
                    </a:lnTo>
                    <a:lnTo>
                      <a:pt x="310" y="271"/>
                    </a:lnTo>
                    <a:lnTo>
                      <a:pt x="290" y="139"/>
                    </a:lnTo>
                    <a:lnTo>
                      <a:pt x="378" y="76"/>
                    </a:lnTo>
                    <a:lnTo>
                      <a:pt x="251" y="94"/>
                    </a:lnTo>
                    <a:lnTo>
                      <a:pt x="90" y="54"/>
                    </a:lnTo>
                    <a:lnTo>
                      <a:pt x="18" y="0"/>
                    </a:lnTo>
                    <a:close/>
                  </a:path>
                </a:pathLst>
              </a:custGeom>
              <a:solidFill>
                <a:schemeClr val="bg2"/>
              </a:solidFill>
              <a:ln w="9525">
                <a:noFill/>
                <a:round/>
                <a:headEnd/>
                <a:tailEnd/>
              </a:ln>
            </p:spPr>
            <p:txBody>
              <a:bodyPr/>
              <a:lstStyle/>
              <a:p>
                <a:endParaRPr lang="ru-RU"/>
              </a:p>
            </p:txBody>
          </p:sp>
          <p:sp>
            <p:nvSpPr>
              <p:cNvPr id="1047" name="Freeform 12"/>
              <p:cNvSpPr>
                <a:spLocks/>
              </p:cNvSpPr>
              <p:nvPr userDrawn="1"/>
            </p:nvSpPr>
            <p:spPr bwMode="ltGray">
              <a:xfrm>
                <a:off x="3628" y="3866"/>
                <a:ext cx="155" cy="74"/>
              </a:xfrm>
              <a:custGeom>
                <a:avLst/>
                <a:gdLst>
                  <a:gd name="T0" fmla="*/ 114 w 155"/>
                  <a:gd name="T1" fmla="*/ 0 h 66"/>
                  <a:gd name="T2" fmla="*/ 0 w 155"/>
                  <a:gd name="T3" fmla="*/ 0 h 66"/>
                  <a:gd name="T4" fmla="*/ 0 w 155"/>
                  <a:gd name="T5" fmla="*/ 0 h 66"/>
                  <a:gd name="T6" fmla="*/ 6 w 155"/>
                  <a:gd name="T7" fmla="*/ 24 h 66"/>
                  <a:gd name="T8" fmla="*/ 6 w 155"/>
                  <a:gd name="T9" fmla="*/ 70 h 66"/>
                  <a:gd name="T10" fmla="*/ 0 w 155"/>
                  <a:gd name="T11" fmla="*/ 95 h 66"/>
                  <a:gd name="T12" fmla="*/ 78 w 155"/>
                  <a:gd name="T13" fmla="*/ 234 h 66"/>
                  <a:gd name="T14" fmla="*/ 96 w 155"/>
                  <a:gd name="T15" fmla="*/ 165 h 66"/>
                  <a:gd name="T16" fmla="*/ 155 w 155"/>
                  <a:gd name="T17" fmla="*/ 260 h 66"/>
                  <a:gd name="T18" fmla="*/ 126 w 155"/>
                  <a:gd name="T19" fmla="*/ 95 h 66"/>
                  <a:gd name="T20" fmla="*/ 149 w 155"/>
                  <a:gd name="T21" fmla="*/ 0 h 66"/>
                  <a:gd name="T22" fmla="*/ 114 w 155"/>
                  <a:gd name="T23" fmla="*/ 0 h 66"/>
                  <a:gd name="T24" fmla="*/ 114 w 155"/>
                  <a:gd name="T25" fmla="*/ 0 h 6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155" h="66">
                    <a:moveTo>
                      <a:pt x="114" y="0"/>
                    </a:moveTo>
                    <a:lnTo>
                      <a:pt x="0" y="0"/>
                    </a:lnTo>
                    <a:lnTo>
                      <a:pt x="6" y="6"/>
                    </a:lnTo>
                    <a:lnTo>
                      <a:pt x="6" y="18"/>
                    </a:lnTo>
                    <a:lnTo>
                      <a:pt x="0" y="24"/>
                    </a:lnTo>
                    <a:lnTo>
                      <a:pt x="78" y="60"/>
                    </a:lnTo>
                    <a:lnTo>
                      <a:pt x="96" y="42"/>
                    </a:lnTo>
                    <a:lnTo>
                      <a:pt x="155" y="66"/>
                    </a:lnTo>
                    <a:lnTo>
                      <a:pt x="126" y="24"/>
                    </a:lnTo>
                    <a:lnTo>
                      <a:pt x="149" y="0"/>
                    </a:lnTo>
                    <a:lnTo>
                      <a:pt x="114" y="0"/>
                    </a:lnTo>
                    <a:close/>
                  </a:path>
                </a:pathLst>
              </a:custGeom>
              <a:solidFill>
                <a:schemeClr val="bg2"/>
              </a:solidFill>
              <a:ln w="9525">
                <a:noFill/>
                <a:round/>
                <a:headEnd/>
                <a:tailEnd/>
              </a:ln>
            </p:spPr>
            <p:txBody>
              <a:bodyPr/>
              <a:lstStyle/>
              <a:p>
                <a:endParaRPr lang="ru-RU"/>
              </a:p>
            </p:txBody>
          </p:sp>
          <p:sp>
            <p:nvSpPr>
              <p:cNvPr id="1048" name="Freeform 13"/>
              <p:cNvSpPr>
                <a:spLocks/>
              </p:cNvSpPr>
              <p:nvPr userDrawn="1"/>
            </p:nvSpPr>
            <p:spPr bwMode="ltGray">
              <a:xfrm>
                <a:off x="2486" y="3859"/>
                <a:ext cx="42" cy="81"/>
              </a:xfrm>
              <a:custGeom>
                <a:avLst/>
                <a:gdLst>
                  <a:gd name="T0" fmla="*/ 6 w 42"/>
                  <a:gd name="T1" fmla="*/ 150 h 72"/>
                  <a:gd name="T2" fmla="*/ 0 w 42"/>
                  <a:gd name="T3" fmla="*/ 77 h 72"/>
                  <a:gd name="T4" fmla="*/ 12 w 42"/>
                  <a:gd name="T5" fmla="*/ 26 h 72"/>
                  <a:gd name="T6" fmla="*/ 0 w 42"/>
                  <a:gd name="T7" fmla="*/ 26 h 72"/>
                  <a:gd name="T8" fmla="*/ 12 w 42"/>
                  <a:gd name="T9" fmla="*/ 26 h 72"/>
                  <a:gd name="T10" fmla="*/ 24 w 42"/>
                  <a:gd name="T11" fmla="*/ 26 h 72"/>
                  <a:gd name="T12" fmla="*/ 36 w 42"/>
                  <a:gd name="T13" fmla="*/ 26 h 72"/>
                  <a:gd name="T14" fmla="*/ 42 w 42"/>
                  <a:gd name="T15" fmla="*/ 0 h 72"/>
                  <a:gd name="T16" fmla="*/ 30 w 42"/>
                  <a:gd name="T17" fmla="*/ 77 h 72"/>
                  <a:gd name="T18" fmla="*/ 42 w 42"/>
                  <a:gd name="T19" fmla="*/ 201 h 72"/>
                  <a:gd name="T20" fmla="*/ 12 w 42"/>
                  <a:gd name="T21" fmla="*/ 294 h 72"/>
                  <a:gd name="T22" fmla="*/ 6 w 42"/>
                  <a:gd name="T23" fmla="*/ 150 h 72"/>
                  <a:gd name="T24" fmla="*/ 6 w 42"/>
                  <a:gd name="T25" fmla="*/ 150 h 72"/>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42" h="72">
                    <a:moveTo>
                      <a:pt x="6" y="36"/>
                    </a:moveTo>
                    <a:lnTo>
                      <a:pt x="0" y="18"/>
                    </a:lnTo>
                    <a:lnTo>
                      <a:pt x="12" y="6"/>
                    </a:lnTo>
                    <a:lnTo>
                      <a:pt x="0" y="6"/>
                    </a:lnTo>
                    <a:lnTo>
                      <a:pt x="12" y="6"/>
                    </a:lnTo>
                    <a:lnTo>
                      <a:pt x="24" y="6"/>
                    </a:lnTo>
                    <a:lnTo>
                      <a:pt x="36" y="6"/>
                    </a:lnTo>
                    <a:lnTo>
                      <a:pt x="42" y="0"/>
                    </a:lnTo>
                    <a:lnTo>
                      <a:pt x="30" y="18"/>
                    </a:lnTo>
                    <a:lnTo>
                      <a:pt x="42" y="48"/>
                    </a:lnTo>
                    <a:lnTo>
                      <a:pt x="12" y="72"/>
                    </a:lnTo>
                    <a:lnTo>
                      <a:pt x="6" y="36"/>
                    </a:lnTo>
                    <a:close/>
                  </a:path>
                </a:pathLst>
              </a:custGeom>
              <a:solidFill>
                <a:schemeClr val="bg2"/>
              </a:solidFill>
              <a:ln w="9525">
                <a:noFill/>
                <a:round/>
                <a:headEnd/>
                <a:tailEnd/>
              </a:ln>
            </p:spPr>
            <p:txBody>
              <a:bodyPr/>
              <a:lstStyle/>
              <a:p>
                <a:endParaRPr lang="ru-RU"/>
              </a:p>
            </p:txBody>
          </p:sp>
        </p:grpSp>
        <p:sp>
          <p:nvSpPr>
            <p:cNvPr id="4110" name="Freeform 14"/>
            <p:cNvSpPr>
              <a:spLocks/>
            </p:cNvSpPr>
            <p:nvPr userDrawn="1"/>
          </p:nvSpPr>
          <p:spPr bwMode="ltGray">
            <a:xfrm>
              <a:off x="0" y="3792"/>
              <a:ext cx="3976" cy="535"/>
            </a:xfrm>
            <a:custGeom>
              <a:avLst/>
              <a:gdLst>
                <a:gd name="T0" fmla="*/ 3976 w 3976"/>
                <a:gd name="T1" fmla="*/ 527 h 527"/>
                <a:gd name="T2" fmla="*/ 3970 w 3976"/>
                <a:gd name="T3" fmla="*/ 527 h 527"/>
                <a:gd name="T4" fmla="*/ 3844 w 3976"/>
                <a:gd name="T5" fmla="*/ 509 h 527"/>
                <a:gd name="T6" fmla="*/ 2487 w 3976"/>
                <a:gd name="T7" fmla="*/ 305 h 527"/>
                <a:gd name="T8" fmla="*/ 2039 w 3976"/>
                <a:gd name="T9" fmla="*/ 36 h 527"/>
                <a:gd name="T10" fmla="*/ 1907 w 3976"/>
                <a:gd name="T11" fmla="*/ 24 h 527"/>
                <a:gd name="T12" fmla="*/ 1883 w 3976"/>
                <a:gd name="T13" fmla="*/ 54 h 527"/>
                <a:gd name="T14" fmla="*/ 1859 w 3976"/>
                <a:gd name="T15" fmla="*/ 54 h 527"/>
                <a:gd name="T16" fmla="*/ 1830 w 3976"/>
                <a:gd name="T17" fmla="*/ 30 h 527"/>
                <a:gd name="T18" fmla="*/ 1704 w 3976"/>
                <a:gd name="T19" fmla="*/ 102 h 527"/>
                <a:gd name="T20" fmla="*/ 1608 w 3976"/>
                <a:gd name="T21" fmla="*/ 126 h 527"/>
                <a:gd name="T22" fmla="*/ 1561 w 3976"/>
                <a:gd name="T23" fmla="*/ 132 h 527"/>
                <a:gd name="T24" fmla="*/ 1495 w 3976"/>
                <a:gd name="T25" fmla="*/ 102 h 527"/>
                <a:gd name="T26" fmla="*/ 1357 w 3976"/>
                <a:gd name="T27" fmla="*/ 126 h 527"/>
                <a:gd name="T28" fmla="*/ 1285 w 3976"/>
                <a:gd name="T29" fmla="*/ 24 h 527"/>
                <a:gd name="T30" fmla="*/ 1280 w 3976"/>
                <a:gd name="T31" fmla="*/ 18 h 527"/>
                <a:gd name="T32" fmla="*/ 1262 w 3976"/>
                <a:gd name="T33" fmla="*/ 12 h 527"/>
                <a:gd name="T34" fmla="*/ 1238 w 3976"/>
                <a:gd name="T35" fmla="*/ 6 h 527"/>
                <a:gd name="T36" fmla="*/ 1220 w 3976"/>
                <a:gd name="T37" fmla="*/ 0 h 527"/>
                <a:gd name="T38" fmla="*/ 1196 w 3976"/>
                <a:gd name="T39" fmla="*/ 0 h 527"/>
                <a:gd name="T40" fmla="*/ 1166 w 3976"/>
                <a:gd name="T41" fmla="*/ 0 h 527"/>
                <a:gd name="T42" fmla="*/ 1142 w 3976"/>
                <a:gd name="T43" fmla="*/ 0 h 527"/>
                <a:gd name="T44" fmla="*/ 1136 w 3976"/>
                <a:gd name="T45" fmla="*/ 0 h 527"/>
                <a:gd name="T46" fmla="*/ 1130 w 3976"/>
                <a:gd name="T47" fmla="*/ 0 h 527"/>
                <a:gd name="T48" fmla="*/ 1124 w 3976"/>
                <a:gd name="T49" fmla="*/ 6 h 527"/>
                <a:gd name="T50" fmla="*/ 1118 w 3976"/>
                <a:gd name="T51" fmla="*/ 12 h 527"/>
                <a:gd name="T52" fmla="*/ 1100 w 3976"/>
                <a:gd name="T53" fmla="*/ 18 h 527"/>
                <a:gd name="T54" fmla="*/ 1088 w 3976"/>
                <a:gd name="T55" fmla="*/ 18 h 527"/>
                <a:gd name="T56" fmla="*/ 1070 w 3976"/>
                <a:gd name="T57" fmla="*/ 24 h 527"/>
                <a:gd name="T58" fmla="*/ 1052 w 3976"/>
                <a:gd name="T59" fmla="*/ 30 h 527"/>
                <a:gd name="T60" fmla="*/ 1034 w 3976"/>
                <a:gd name="T61" fmla="*/ 36 h 527"/>
                <a:gd name="T62" fmla="*/ 1028 w 3976"/>
                <a:gd name="T63" fmla="*/ 42 h 527"/>
                <a:gd name="T64" fmla="*/ 969 w 3976"/>
                <a:gd name="T65" fmla="*/ 60 h 527"/>
                <a:gd name="T66" fmla="*/ 921 w 3976"/>
                <a:gd name="T67" fmla="*/ 72 h 527"/>
                <a:gd name="T68" fmla="*/ 855 w 3976"/>
                <a:gd name="T69" fmla="*/ 48 h 527"/>
                <a:gd name="T70" fmla="*/ 825 w 3976"/>
                <a:gd name="T71" fmla="*/ 48 h 527"/>
                <a:gd name="T72" fmla="*/ 759 w 3976"/>
                <a:gd name="T73" fmla="*/ 72 h 527"/>
                <a:gd name="T74" fmla="*/ 735 w 3976"/>
                <a:gd name="T75" fmla="*/ 72 h 527"/>
                <a:gd name="T76" fmla="*/ 706 w 3976"/>
                <a:gd name="T77" fmla="*/ 60 h 527"/>
                <a:gd name="T78" fmla="*/ 640 w 3976"/>
                <a:gd name="T79" fmla="*/ 60 h 527"/>
                <a:gd name="T80" fmla="*/ 544 w 3976"/>
                <a:gd name="T81" fmla="*/ 72 h 527"/>
                <a:gd name="T82" fmla="*/ 389 w 3976"/>
                <a:gd name="T83" fmla="*/ 18 h 527"/>
                <a:gd name="T84" fmla="*/ 323 w 3976"/>
                <a:gd name="T85" fmla="*/ 60 h 527"/>
                <a:gd name="T86" fmla="*/ 317 w 3976"/>
                <a:gd name="T87" fmla="*/ 60 h 527"/>
                <a:gd name="T88" fmla="*/ 305 w 3976"/>
                <a:gd name="T89" fmla="*/ 72 h 527"/>
                <a:gd name="T90" fmla="*/ 287 w 3976"/>
                <a:gd name="T91" fmla="*/ 78 h 527"/>
                <a:gd name="T92" fmla="*/ 263 w 3976"/>
                <a:gd name="T93" fmla="*/ 90 h 527"/>
                <a:gd name="T94" fmla="*/ 203 w 3976"/>
                <a:gd name="T95" fmla="*/ 120 h 527"/>
                <a:gd name="T96" fmla="*/ 149 w 3976"/>
                <a:gd name="T97" fmla="*/ 150 h 527"/>
                <a:gd name="T98" fmla="*/ 78 w 3976"/>
                <a:gd name="T99" fmla="*/ 168 h 527"/>
                <a:gd name="T100" fmla="*/ 0 w 3976"/>
                <a:gd name="T101" fmla="*/ 180 h 527"/>
                <a:gd name="T102" fmla="*/ 0 w 3976"/>
                <a:gd name="T103" fmla="*/ 527 h 527"/>
                <a:gd name="T104" fmla="*/ 1010 w 3976"/>
                <a:gd name="T105" fmla="*/ 527 h 527"/>
                <a:gd name="T106" fmla="*/ 3725 w 3976"/>
                <a:gd name="T107" fmla="*/ 527 h 527"/>
                <a:gd name="T108" fmla="*/ 3976 w 3976"/>
                <a:gd name="T109" fmla="*/ 527 h 527"/>
                <a:gd name="T110" fmla="*/ 3976 w 3976"/>
                <a:gd name="T111" fmla="*/ 527 h 5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3976" h="527">
                  <a:moveTo>
                    <a:pt x="3976" y="527"/>
                  </a:moveTo>
                  <a:lnTo>
                    <a:pt x="3970" y="527"/>
                  </a:lnTo>
                  <a:lnTo>
                    <a:pt x="3844" y="509"/>
                  </a:lnTo>
                  <a:lnTo>
                    <a:pt x="2487" y="305"/>
                  </a:lnTo>
                  <a:lnTo>
                    <a:pt x="2039" y="36"/>
                  </a:lnTo>
                  <a:lnTo>
                    <a:pt x="1907" y="24"/>
                  </a:lnTo>
                  <a:lnTo>
                    <a:pt x="1883" y="54"/>
                  </a:lnTo>
                  <a:lnTo>
                    <a:pt x="1859" y="54"/>
                  </a:lnTo>
                  <a:lnTo>
                    <a:pt x="1830" y="30"/>
                  </a:lnTo>
                  <a:lnTo>
                    <a:pt x="1704" y="102"/>
                  </a:lnTo>
                  <a:lnTo>
                    <a:pt x="1608" y="126"/>
                  </a:lnTo>
                  <a:lnTo>
                    <a:pt x="1561" y="132"/>
                  </a:lnTo>
                  <a:lnTo>
                    <a:pt x="1495" y="102"/>
                  </a:lnTo>
                  <a:lnTo>
                    <a:pt x="1357" y="126"/>
                  </a:lnTo>
                  <a:lnTo>
                    <a:pt x="1285" y="24"/>
                  </a:lnTo>
                  <a:lnTo>
                    <a:pt x="1280" y="18"/>
                  </a:lnTo>
                  <a:lnTo>
                    <a:pt x="1262" y="12"/>
                  </a:lnTo>
                  <a:lnTo>
                    <a:pt x="1238" y="6"/>
                  </a:lnTo>
                  <a:lnTo>
                    <a:pt x="1220" y="0"/>
                  </a:lnTo>
                  <a:lnTo>
                    <a:pt x="1196" y="0"/>
                  </a:lnTo>
                  <a:lnTo>
                    <a:pt x="1166" y="0"/>
                  </a:lnTo>
                  <a:lnTo>
                    <a:pt x="1142" y="0"/>
                  </a:lnTo>
                  <a:lnTo>
                    <a:pt x="1136" y="0"/>
                  </a:lnTo>
                  <a:lnTo>
                    <a:pt x="1130" y="0"/>
                  </a:lnTo>
                  <a:lnTo>
                    <a:pt x="1124" y="6"/>
                  </a:lnTo>
                  <a:lnTo>
                    <a:pt x="1118" y="12"/>
                  </a:lnTo>
                  <a:lnTo>
                    <a:pt x="1100" y="18"/>
                  </a:lnTo>
                  <a:lnTo>
                    <a:pt x="1088" y="18"/>
                  </a:lnTo>
                  <a:lnTo>
                    <a:pt x="1070" y="24"/>
                  </a:lnTo>
                  <a:lnTo>
                    <a:pt x="1052" y="30"/>
                  </a:lnTo>
                  <a:lnTo>
                    <a:pt x="1034" y="36"/>
                  </a:lnTo>
                  <a:lnTo>
                    <a:pt x="1028" y="42"/>
                  </a:lnTo>
                  <a:lnTo>
                    <a:pt x="969" y="60"/>
                  </a:lnTo>
                  <a:lnTo>
                    <a:pt x="921" y="72"/>
                  </a:lnTo>
                  <a:lnTo>
                    <a:pt x="855" y="48"/>
                  </a:lnTo>
                  <a:lnTo>
                    <a:pt x="825" y="48"/>
                  </a:lnTo>
                  <a:lnTo>
                    <a:pt x="759" y="72"/>
                  </a:lnTo>
                  <a:lnTo>
                    <a:pt x="735" y="72"/>
                  </a:lnTo>
                  <a:lnTo>
                    <a:pt x="706" y="60"/>
                  </a:lnTo>
                  <a:lnTo>
                    <a:pt x="640" y="60"/>
                  </a:lnTo>
                  <a:lnTo>
                    <a:pt x="544" y="72"/>
                  </a:lnTo>
                  <a:lnTo>
                    <a:pt x="389" y="18"/>
                  </a:lnTo>
                  <a:lnTo>
                    <a:pt x="323" y="60"/>
                  </a:lnTo>
                  <a:lnTo>
                    <a:pt x="317" y="60"/>
                  </a:lnTo>
                  <a:lnTo>
                    <a:pt x="305" y="72"/>
                  </a:lnTo>
                  <a:lnTo>
                    <a:pt x="287" y="78"/>
                  </a:lnTo>
                  <a:lnTo>
                    <a:pt x="263" y="90"/>
                  </a:lnTo>
                  <a:lnTo>
                    <a:pt x="203" y="120"/>
                  </a:lnTo>
                  <a:lnTo>
                    <a:pt x="149" y="150"/>
                  </a:lnTo>
                  <a:lnTo>
                    <a:pt x="78" y="168"/>
                  </a:lnTo>
                  <a:lnTo>
                    <a:pt x="0" y="180"/>
                  </a:lnTo>
                  <a:lnTo>
                    <a:pt x="0" y="527"/>
                  </a:lnTo>
                  <a:lnTo>
                    <a:pt x="1010" y="527"/>
                  </a:lnTo>
                  <a:lnTo>
                    <a:pt x="3725" y="527"/>
                  </a:lnTo>
                  <a:lnTo>
                    <a:pt x="3976" y="527"/>
                  </a:lnTo>
                  <a:lnTo>
                    <a:pt x="3976" y="527"/>
                  </a:lnTo>
                  <a:close/>
                </a:path>
              </a:pathLst>
            </a:custGeom>
            <a:gradFill rotWithShape="0">
              <a:gsLst>
                <a:gs pos="0">
                  <a:schemeClr val="bg2">
                    <a:gamma/>
                    <a:tint val="75686"/>
                    <a:invGamma/>
                  </a:schemeClr>
                </a:gs>
                <a:gs pos="100000">
                  <a:schemeClr val="bg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uk-UA"/>
            </a:p>
          </p:txBody>
        </p:sp>
      </p:grpSp>
      <p:grpSp>
        <p:nvGrpSpPr>
          <p:cNvPr id="5" name="Group 15"/>
          <p:cNvGrpSpPr>
            <a:grpSpLocks/>
          </p:cNvGrpSpPr>
          <p:nvPr/>
        </p:nvGrpSpPr>
        <p:grpSpPr bwMode="auto">
          <a:xfrm>
            <a:off x="627063" y="6021388"/>
            <a:ext cx="5684837" cy="849312"/>
            <a:chOff x="395" y="3793"/>
            <a:chExt cx="3581" cy="535"/>
          </a:xfrm>
        </p:grpSpPr>
        <p:sp>
          <p:nvSpPr>
            <p:cNvPr id="1035" name="Freeform 16"/>
            <p:cNvSpPr>
              <a:spLocks/>
            </p:cNvSpPr>
            <p:nvPr/>
          </p:nvSpPr>
          <p:spPr bwMode="auto">
            <a:xfrm>
              <a:off x="1196" y="3793"/>
              <a:ext cx="365" cy="291"/>
            </a:xfrm>
            <a:custGeom>
              <a:avLst/>
              <a:gdLst>
                <a:gd name="T0" fmla="*/ 24 w 365"/>
                <a:gd name="T1" fmla="*/ 24 h 287"/>
                <a:gd name="T2" fmla="*/ 0 w 365"/>
                <a:gd name="T3" fmla="*/ 72 h 287"/>
                <a:gd name="T4" fmla="*/ 66 w 365"/>
                <a:gd name="T5" fmla="*/ 132 h 287"/>
                <a:gd name="T6" fmla="*/ 143 w 365"/>
                <a:gd name="T7" fmla="*/ 216 h 287"/>
                <a:gd name="T8" fmla="*/ 191 w 365"/>
                <a:gd name="T9" fmla="*/ 198 h 287"/>
                <a:gd name="T10" fmla="*/ 341 w 365"/>
                <a:gd name="T11" fmla="*/ 338 h 287"/>
                <a:gd name="T12" fmla="*/ 305 w 365"/>
                <a:gd name="T13" fmla="*/ 207 h 287"/>
                <a:gd name="T14" fmla="*/ 365 w 365"/>
                <a:gd name="T15" fmla="*/ 156 h 287"/>
                <a:gd name="T16" fmla="*/ 359 w 365"/>
                <a:gd name="T17" fmla="*/ 150 h 287"/>
                <a:gd name="T18" fmla="*/ 335 w 365"/>
                <a:gd name="T19" fmla="*/ 138 h 287"/>
                <a:gd name="T20" fmla="*/ 299 w 365"/>
                <a:gd name="T21" fmla="*/ 102 h 287"/>
                <a:gd name="T22" fmla="*/ 257 w 365"/>
                <a:gd name="T23" fmla="*/ 84 h 287"/>
                <a:gd name="T24" fmla="*/ 215 w 365"/>
                <a:gd name="T25" fmla="*/ 66 h 287"/>
                <a:gd name="T26" fmla="*/ 173 w 365"/>
                <a:gd name="T27" fmla="*/ 48 h 287"/>
                <a:gd name="T28" fmla="*/ 143 w 365"/>
                <a:gd name="T29" fmla="*/ 24 h 287"/>
                <a:gd name="T30" fmla="*/ 131 w 365"/>
                <a:gd name="T31" fmla="*/ 18 h 287"/>
                <a:gd name="T32" fmla="*/ 107 w 365"/>
                <a:gd name="T33" fmla="*/ 18 h 287"/>
                <a:gd name="T34" fmla="*/ 95 w 365"/>
                <a:gd name="T35" fmla="*/ 18 h 287"/>
                <a:gd name="T36" fmla="*/ 72 w 365"/>
                <a:gd name="T37" fmla="*/ 12 h 287"/>
                <a:gd name="T38" fmla="*/ 66 w 365"/>
                <a:gd name="T39" fmla="*/ 12 h 287"/>
                <a:gd name="T40" fmla="*/ 54 w 365"/>
                <a:gd name="T41" fmla="*/ 6 h 287"/>
                <a:gd name="T42" fmla="*/ 42 w 365"/>
                <a:gd name="T43" fmla="*/ 0 h 287"/>
                <a:gd name="T44" fmla="*/ 30 w 365"/>
                <a:gd name="T45" fmla="*/ 0 h 287"/>
                <a:gd name="T46" fmla="*/ 24 w 365"/>
                <a:gd name="T47" fmla="*/ 24 h 287"/>
                <a:gd name="T48" fmla="*/ 24 w 365"/>
                <a:gd name="T49" fmla="*/ 24 h 287"/>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0" t="0" r="r" b="b"/>
              <a:pathLst>
                <a:path w="365" h="287">
                  <a:moveTo>
                    <a:pt x="24" y="24"/>
                  </a:moveTo>
                  <a:lnTo>
                    <a:pt x="0" y="60"/>
                  </a:lnTo>
                  <a:lnTo>
                    <a:pt x="66" y="108"/>
                  </a:lnTo>
                  <a:lnTo>
                    <a:pt x="143" y="180"/>
                  </a:lnTo>
                  <a:lnTo>
                    <a:pt x="191" y="168"/>
                  </a:lnTo>
                  <a:lnTo>
                    <a:pt x="341" y="287"/>
                  </a:lnTo>
                  <a:lnTo>
                    <a:pt x="305" y="174"/>
                  </a:lnTo>
                  <a:lnTo>
                    <a:pt x="365" y="132"/>
                  </a:lnTo>
                  <a:lnTo>
                    <a:pt x="359" y="126"/>
                  </a:lnTo>
                  <a:lnTo>
                    <a:pt x="335" y="114"/>
                  </a:lnTo>
                  <a:lnTo>
                    <a:pt x="299" y="90"/>
                  </a:lnTo>
                  <a:lnTo>
                    <a:pt x="257" y="72"/>
                  </a:lnTo>
                  <a:lnTo>
                    <a:pt x="215" y="54"/>
                  </a:lnTo>
                  <a:lnTo>
                    <a:pt x="173" y="36"/>
                  </a:lnTo>
                  <a:lnTo>
                    <a:pt x="143" y="24"/>
                  </a:lnTo>
                  <a:lnTo>
                    <a:pt x="131" y="18"/>
                  </a:lnTo>
                  <a:lnTo>
                    <a:pt x="107" y="18"/>
                  </a:lnTo>
                  <a:lnTo>
                    <a:pt x="95" y="18"/>
                  </a:lnTo>
                  <a:lnTo>
                    <a:pt x="72" y="12"/>
                  </a:lnTo>
                  <a:lnTo>
                    <a:pt x="66" y="12"/>
                  </a:lnTo>
                  <a:lnTo>
                    <a:pt x="54" y="6"/>
                  </a:lnTo>
                  <a:lnTo>
                    <a:pt x="42" y="0"/>
                  </a:lnTo>
                  <a:lnTo>
                    <a:pt x="30" y="0"/>
                  </a:lnTo>
                  <a:lnTo>
                    <a:pt x="24" y="24"/>
                  </a:lnTo>
                  <a:close/>
                </a:path>
              </a:pathLst>
            </a:custGeom>
            <a:solidFill>
              <a:schemeClr val="bg2"/>
            </a:solidFill>
            <a:ln w="9525">
              <a:noFill/>
              <a:round/>
              <a:headEnd/>
              <a:tailEnd/>
            </a:ln>
          </p:spPr>
          <p:txBody>
            <a:bodyPr/>
            <a:lstStyle/>
            <a:p>
              <a:endParaRPr lang="ru-RU"/>
            </a:p>
          </p:txBody>
        </p:sp>
        <p:sp>
          <p:nvSpPr>
            <p:cNvPr id="1036" name="Freeform 17"/>
            <p:cNvSpPr>
              <a:spLocks/>
            </p:cNvSpPr>
            <p:nvPr/>
          </p:nvSpPr>
          <p:spPr bwMode="auto">
            <a:xfrm>
              <a:off x="1943" y="3829"/>
              <a:ext cx="2033" cy="499"/>
            </a:xfrm>
            <a:custGeom>
              <a:avLst/>
              <a:gdLst>
                <a:gd name="T0" fmla="*/ 186 w 2033"/>
                <a:gd name="T1" fmla="*/ 18 h 499"/>
                <a:gd name="T2" fmla="*/ 138 w 2033"/>
                <a:gd name="T3" fmla="*/ 6 h 499"/>
                <a:gd name="T4" fmla="*/ 96 w 2033"/>
                <a:gd name="T5" fmla="*/ 0 h 499"/>
                <a:gd name="T6" fmla="*/ 36 w 2033"/>
                <a:gd name="T7" fmla="*/ 0 h 499"/>
                <a:gd name="T8" fmla="*/ 12 w 2033"/>
                <a:gd name="T9" fmla="*/ 25 h 499"/>
                <a:gd name="T10" fmla="*/ 0 w 2033"/>
                <a:gd name="T11" fmla="*/ 128 h 499"/>
                <a:gd name="T12" fmla="*/ 60 w 2033"/>
                <a:gd name="T13" fmla="*/ 104 h 499"/>
                <a:gd name="T14" fmla="*/ 90 w 2033"/>
                <a:gd name="T15" fmla="*/ 134 h 499"/>
                <a:gd name="T16" fmla="*/ 150 w 2033"/>
                <a:gd name="T17" fmla="*/ 153 h 499"/>
                <a:gd name="T18" fmla="*/ 209 w 2033"/>
                <a:gd name="T19" fmla="*/ 273 h 499"/>
                <a:gd name="T20" fmla="*/ 401 w 2033"/>
                <a:gd name="T21" fmla="*/ 359 h 499"/>
                <a:gd name="T22" fmla="*/ 777 w 2033"/>
                <a:gd name="T23" fmla="*/ 359 h 499"/>
                <a:gd name="T24" fmla="*/ 2033 w 2033"/>
                <a:gd name="T25" fmla="*/ 499 h 499"/>
                <a:gd name="T26" fmla="*/ 2033 w 2033"/>
                <a:gd name="T27" fmla="*/ 499 h 499"/>
                <a:gd name="T28" fmla="*/ 1991 w 2033"/>
                <a:gd name="T29" fmla="*/ 493 h 499"/>
                <a:gd name="T30" fmla="*/ 676 w 2033"/>
                <a:gd name="T31" fmla="*/ 243 h 499"/>
                <a:gd name="T32" fmla="*/ 514 w 2033"/>
                <a:gd name="T33" fmla="*/ 159 h 499"/>
                <a:gd name="T34" fmla="*/ 425 w 2033"/>
                <a:gd name="T35" fmla="*/ 110 h 499"/>
                <a:gd name="T36" fmla="*/ 365 w 2033"/>
                <a:gd name="T37" fmla="*/ 92 h 499"/>
                <a:gd name="T38" fmla="*/ 281 w 2033"/>
                <a:gd name="T39" fmla="*/ 61 h 499"/>
                <a:gd name="T40" fmla="*/ 186 w 2033"/>
                <a:gd name="T41" fmla="*/ 18 h 499"/>
                <a:gd name="T42" fmla="*/ 186 w 2033"/>
                <a:gd name="T43" fmla="*/ 18 h 499"/>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2033" h="499">
                  <a:moveTo>
                    <a:pt x="186" y="18"/>
                  </a:moveTo>
                  <a:lnTo>
                    <a:pt x="138" y="6"/>
                  </a:lnTo>
                  <a:lnTo>
                    <a:pt x="96" y="0"/>
                  </a:lnTo>
                  <a:lnTo>
                    <a:pt x="36" y="0"/>
                  </a:lnTo>
                  <a:lnTo>
                    <a:pt x="12" y="25"/>
                  </a:lnTo>
                  <a:lnTo>
                    <a:pt x="0" y="128"/>
                  </a:lnTo>
                  <a:lnTo>
                    <a:pt x="60" y="104"/>
                  </a:lnTo>
                  <a:lnTo>
                    <a:pt x="90" y="134"/>
                  </a:lnTo>
                  <a:lnTo>
                    <a:pt x="150" y="153"/>
                  </a:lnTo>
                  <a:lnTo>
                    <a:pt x="209" y="273"/>
                  </a:lnTo>
                  <a:lnTo>
                    <a:pt x="401" y="359"/>
                  </a:lnTo>
                  <a:lnTo>
                    <a:pt x="777" y="359"/>
                  </a:lnTo>
                  <a:lnTo>
                    <a:pt x="2033" y="499"/>
                  </a:lnTo>
                  <a:lnTo>
                    <a:pt x="1991" y="493"/>
                  </a:lnTo>
                  <a:lnTo>
                    <a:pt x="676" y="243"/>
                  </a:lnTo>
                  <a:lnTo>
                    <a:pt x="514" y="159"/>
                  </a:lnTo>
                  <a:lnTo>
                    <a:pt x="425" y="110"/>
                  </a:lnTo>
                  <a:lnTo>
                    <a:pt x="365" y="92"/>
                  </a:lnTo>
                  <a:lnTo>
                    <a:pt x="281" y="61"/>
                  </a:lnTo>
                  <a:lnTo>
                    <a:pt x="186" y="18"/>
                  </a:lnTo>
                  <a:close/>
                </a:path>
              </a:pathLst>
            </a:custGeom>
            <a:solidFill>
              <a:schemeClr val="bg2"/>
            </a:solidFill>
            <a:ln w="9525">
              <a:noFill/>
              <a:round/>
              <a:headEnd/>
              <a:tailEnd/>
            </a:ln>
          </p:spPr>
          <p:txBody>
            <a:bodyPr/>
            <a:lstStyle/>
            <a:p>
              <a:endParaRPr lang="ru-RU"/>
            </a:p>
          </p:txBody>
        </p:sp>
        <p:sp>
          <p:nvSpPr>
            <p:cNvPr id="1037" name="Freeform 18"/>
            <p:cNvSpPr>
              <a:spLocks/>
            </p:cNvSpPr>
            <p:nvPr/>
          </p:nvSpPr>
          <p:spPr bwMode="auto">
            <a:xfrm>
              <a:off x="1830" y="3823"/>
              <a:ext cx="71" cy="61"/>
            </a:xfrm>
            <a:custGeom>
              <a:avLst/>
              <a:gdLst>
                <a:gd name="T0" fmla="*/ 0 w 71"/>
                <a:gd name="T1" fmla="*/ 18 h 60"/>
                <a:gd name="T2" fmla="*/ 6 w 71"/>
                <a:gd name="T3" fmla="*/ 18 h 60"/>
                <a:gd name="T4" fmla="*/ 12 w 71"/>
                <a:gd name="T5" fmla="*/ 12 h 60"/>
                <a:gd name="T6" fmla="*/ 6 w 71"/>
                <a:gd name="T7" fmla="*/ 6 h 60"/>
                <a:gd name="T8" fmla="*/ 0 w 71"/>
                <a:gd name="T9" fmla="*/ 0 h 60"/>
                <a:gd name="T10" fmla="*/ 29 w 71"/>
                <a:gd name="T11" fmla="*/ 18 h 60"/>
                <a:gd name="T12" fmla="*/ 53 w 71"/>
                <a:gd name="T13" fmla="*/ 18 h 60"/>
                <a:gd name="T14" fmla="*/ 59 w 71"/>
                <a:gd name="T15" fmla="*/ 42 h 60"/>
                <a:gd name="T16" fmla="*/ 65 w 71"/>
                <a:gd name="T17" fmla="*/ 54 h 60"/>
                <a:gd name="T18" fmla="*/ 71 w 71"/>
                <a:gd name="T19" fmla="*/ 66 h 60"/>
                <a:gd name="T20" fmla="*/ 71 w 71"/>
                <a:gd name="T21" fmla="*/ 72 h 60"/>
                <a:gd name="T22" fmla="*/ 59 w 71"/>
                <a:gd name="T23" fmla="*/ 66 h 60"/>
                <a:gd name="T24" fmla="*/ 47 w 71"/>
                <a:gd name="T25" fmla="*/ 54 h 60"/>
                <a:gd name="T26" fmla="*/ 23 w 71"/>
                <a:gd name="T27" fmla="*/ 42 h 60"/>
                <a:gd name="T28" fmla="*/ 23 w 71"/>
                <a:gd name="T29" fmla="*/ 48 h 60"/>
                <a:gd name="T30" fmla="*/ 18 w 71"/>
                <a:gd name="T31" fmla="*/ 54 h 60"/>
                <a:gd name="T32" fmla="*/ 12 w 71"/>
                <a:gd name="T33" fmla="*/ 60 h 60"/>
                <a:gd name="T34" fmla="*/ 6 w 71"/>
                <a:gd name="T35" fmla="*/ 60 h 60"/>
                <a:gd name="T36" fmla="*/ 6 w 71"/>
                <a:gd name="T37" fmla="*/ 60 h 60"/>
                <a:gd name="T38" fmla="*/ 6 w 71"/>
                <a:gd name="T39" fmla="*/ 48 h 60"/>
                <a:gd name="T40" fmla="*/ 0 w 71"/>
                <a:gd name="T41" fmla="*/ 18 h 60"/>
                <a:gd name="T42" fmla="*/ 0 w 71"/>
                <a:gd name="T43" fmla="*/ 18 h 60"/>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71" h="60">
                  <a:moveTo>
                    <a:pt x="0" y="18"/>
                  </a:moveTo>
                  <a:lnTo>
                    <a:pt x="6" y="18"/>
                  </a:lnTo>
                  <a:lnTo>
                    <a:pt x="12" y="12"/>
                  </a:lnTo>
                  <a:lnTo>
                    <a:pt x="6" y="6"/>
                  </a:lnTo>
                  <a:lnTo>
                    <a:pt x="0" y="0"/>
                  </a:lnTo>
                  <a:lnTo>
                    <a:pt x="29" y="18"/>
                  </a:lnTo>
                  <a:lnTo>
                    <a:pt x="53" y="18"/>
                  </a:lnTo>
                  <a:lnTo>
                    <a:pt x="59" y="30"/>
                  </a:lnTo>
                  <a:lnTo>
                    <a:pt x="65" y="42"/>
                  </a:lnTo>
                  <a:lnTo>
                    <a:pt x="71" y="54"/>
                  </a:lnTo>
                  <a:lnTo>
                    <a:pt x="71" y="60"/>
                  </a:lnTo>
                  <a:lnTo>
                    <a:pt x="59" y="54"/>
                  </a:lnTo>
                  <a:lnTo>
                    <a:pt x="47" y="42"/>
                  </a:lnTo>
                  <a:lnTo>
                    <a:pt x="23" y="30"/>
                  </a:lnTo>
                  <a:lnTo>
                    <a:pt x="23" y="36"/>
                  </a:lnTo>
                  <a:lnTo>
                    <a:pt x="18" y="42"/>
                  </a:lnTo>
                  <a:lnTo>
                    <a:pt x="12" y="48"/>
                  </a:lnTo>
                  <a:lnTo>
                    <a:pt x="6" y="48"/>
                  </a:lnTo>
                  <a:lnTo>
                    <a:pt x="6" y="36"/>
                  </a:lnTo>
                  <a:lnTo>
                    <a:pt x="0" y="18"/>
                  </a:lnTo>
                  <a:close/>
                </a:path>
              </a:pathLst>
            </a:custGeom>
            <a:solidFill>
              <a:schemeClr val="bg2"/>
            </a:solidFill>
            <a:ln w="9525">
              <a:noFill/>
              <a:round/>
              <a:headEnd/>
              <a:tailEnd/>
            </a:ln>
          </p:spPr>
          <p:txBody>
            <a:bodyPr/>
            <a:lstStyle/>
            <a:p>
              <a:endParaRPr lang="ru-RU"/>
            </a:p>
          </p:txBody>
        </p:sp>
        <p:sp>
          <p:nvSpPr>
            <p:cNvPr id="1038" name="Freeform 19"/>
            <p:cNvSpPr>
              <a:spLocks/>
            </p:cNvSpPr>
            <p:nvPr/>
          </p:nvSpPr>
          <p:spPr bwMode="auto">
            <a:xfrm>
              <a:off x="855" y="3842"/>
              <a:ext cx="161" cy="164"/>
            </a:xfrm>
            <a:custGeom>
              <a:avLst/>
              <a:gdLst>
                <a:gd name="T0" fmla="*/ 30 w 161"/>
                <a:gd name="T1" fmla="*/ 0 h 162"/>
                <a:gd name="T2" fmla="*/ 48 w 161"/>
                <a:gd name="T3" fmla="*/ 6 h 162"/>
                <a:gd name="T4" fmla="*/ 72 w 161"/>
                <a:gd name="T5" fmla="*/ 6 h 162"/>
                <a:gd name="T6" fmla="*/ 114 w 161"/>
                <a:gd name="T7" fmla="*/ 12 h 162"/>
                <a:gd name="T8" fmla="*/ 96 w 161"/>
                <a:gd name="T9" fmla="*/ 66 h 162"/>
                <a:gd name="T10" fmla="*/ 96 w 161"/>
                <a:gd name="T11" fmla="*/ 72 h 162"/>
                <a:gd name="T12" fmla="*/ 102 w 161"/>
                <a:gd name="T13" fmla="*/ 84 h 162"/>
                <a:gd name="T14" fmla="*/ 108 w 161"/>
                <a:gd name="T15" fmla="*/ 96 h 162"/>
                <a:gd name="T16" fmla="*/ 120 w 161"/>
                <a:gd name="T17" fmla="*/ 108 h 162"/>
                <a:gd name="T18" fmla="*/ 143 w 161"/>
                <a:gd name="T19" fmla="*/ 130 h 162"/>
                <a:gd name="T20" fmla="*/ 155 w 161"/>
                <a:gd name="T21" fmla="*/ 162 h 162"/>
                <a:gd name="T22" fmla="*/ 161 w 161"/>
                <a:gd name="T23" fmla="*/ 180 h 162"/>
                <a:gd name="T24" fmla="*/ 161 w 161"/>
                <a:gd name="T25" fmla="*/ 186 h 162"/>
                <a:gd name="T26" fmla="*/ 96 w 161"/>
                <a:gd name="T27" fmla="*/ 114 h 162"/>
                <a:gd name="T28" fmla="*/ 30 w 161"/>
                <a:gd name="T29" fmla="*/ 66 h 162"/>
                <a:gd name="T30" fmla="*/ 0 w 161"/>
                <a:gd name="T31" fmla="*/ 0 h 162"/>
                <a:gd name="T32" fmla="*/ 30 w 161"/>
                <a:gd name="T33" fmla="*/ 0 h 162"/>
                <a:gd name="T34" fmla="*/ 30 w 161"/>
                <a:gd name="T35" fmla="*/ 0 h 16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161" h="162">
                  <a:moveTo>
                    <a:pt x="30" y="0"/>
                  </a:moveTo>
                  <a:lnTo>
                    <a:pt x="48" y="6"/>
                  </a:lnTo>
                  <a:lnTo>
                    <a:pt x="72" y="6"/>
                  </a:lnTo>
                  <a:lnTo>
                    <a:pt x="114" y="12"/>
                  </a:lnTo>
                  <a:lnTo>
                    <a:pt x="96" y="54"/>
                  </a:lnTo>
                  <a:lnTo>
                    <a:pt x="96" y="60"/>
                  </a:lnTo>
                  <a:lnTo>
                    <a:pt x="102" y="72"/>
                  </a:lnTo>
                  <a:lnTo>
                    <a:pt x="108" y="84"/>
                  </a:lnTo>
                  <a:lnTo>
                    <a:pt x="120" y="96"/>
                  </a:lnTo>
                  <a:lnTo>
                    <a:pt x="143" y="114"/>
                  </a:lnTo>
                  <a:lnTo>
                    <a:pt x="155" y="138"/>
                  </a:lnTo>
                  <a:lnTo>
                    <a:pt x="161" y="156"/>
                  </a:lnTo>
                  <a:lnTo>
                    <a:pt x="161" y="162"/>
                  </a:lnTo>
                  <a:lnTo>
                    <a:pt x="96" y="102"/>
                  </a:lnTo>
                  <a:lnTo>
                    <a:pt x="30" y="54"/>
                  </a:lnTo>
                  <a:lnTo>
                    <a:pt x="0" y="0"/>
                  </a:lnTo>
                  <a:lnTo>
                    <a:pt x="30" y="0"/>
                  </a:lnTo>
                  <a:close/>
                </a:path>
              </a:pathLst>
            </a:custGeom>
            <a:solidFill>
              <a:schemeClr val="bg2"/>
            </a:solidFill>
            <a:ln w="9525">
              <a:noFill/>
              <a:round/>
              <a:headEnd/>
              <a:tailEnd/>
            </a:ln>
          </p:spPr>
          <p:txBody>
            <a:bodyPr/>
            <a:lstStyle/>
            <a:p>
              <a:endParaRPr lang="ru-RU"/>
            </a:p>
          </p:txBody>
        </p:sp>
        <p:sp>
          <p:nvSpPr>
            <p:cNvPr id="1039" name="Freeform 20"/>
            <p:cNvSpPr>
              <a:spLocks/>
            </p:cNvSpPr>
            <p:nvPr/>
          </p:nvSpPr>
          <p:spPr bwMode="auto">
            <a:xfrm>
              <a:off x="706" y="3854"/>
              <a:ext cx="59" cy="61"/>
            </a:xfrm>
            <a:custGeom>
              <a:avLst/>
              <a:gdLst>
                <a:gd name="T0" fmla="*/ 59 w 59"/>
                <a:gd name="T1" fmla="*/ 6 h 60"/>
                <a:gd name="T2" fmla="*/ 41 w 59"/>
                <a:gd name="T3" fmla="*/ 42 h 60"/>
                <a:gd name="T4" fmla="*/ 41 w 59"/>
                <a:gd name="T5" fmla="*/ 48 h 60"/>
                <a:gd name="T6" fmla="*/ 47 w 59"/>
                <a:gd name="T7" fmla="*/ 54 h 60"/>
                <a:gd name="T8" fmla="*/ 53 w 59"/>
                <a:gd name="T9" fmla="*/ 66 h 60"/>
                <a:gd name="T10" fmla="*/ 53 w 59"/>
                <a:gd name="T11" fmla="*/ 72 h 60"/>
                <a:gd name="T12" fmla="*/ 47 w 59"/>
                <a:gd name="T13" fmla="*/ 66 h 60"/>
                <a:gd name="T14" fmla="*/ 35 w 59"/>
                <a:gd name="T15" fmla="*/ 60 h 60"/>
                <a:gd name="T16" fmla="*/ 23 w 59"/>
                <a:gd name="T17" fmla="*/ 48 h 60"/>
                <a:gd name="T18" fmla="*/ 17 w 59"/>
                <a:gd name="T19" fmla="*/ 42 h 60"/>
                <a:gd name="T20" fmla="*/ 0 w 59"/>
                <a:gd name="T21" fmla="*/ 0 h 60"/>
                <a:gd name="T22" fmla="*/ 59 w 59"/>
                <a:gd name="T23" fmla="*/ 6 h 60"/>
                <a:gd name="T24" fmla="*/ 59 w 59"/>
                <a:gd name="T25" fmla="*/ 6 h 6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59" h="60">
                  <a:moveTo>
                    <a:pt x="59" y="6"/>
                  </a:moveTo>
                  <a:lnTo>
                    <a:pt x="41" y="30"/>
                  </a:lnTo>
                  <a:lnTo>
                    <a:pt x="41" y="36"/>
                  </a:lnTo>
                  <a:lnTo>
                    <a:pt x="47" y="42"/>
                  </a:lnTo>
                  <a:lnTo>
                    <a:pt x="53" y="54"/>
                  </a:lnTo>
                  <a:lnTo>
                    <a:pt x="53" y="60"/>
                  </a:lnTo>
                  <a:lnTo>
                    <a:pt x="47" y="54"/>
                  </a:lnTo>
                  <a:lnTo>
                    <a:pt x="35" y="48"/>
                  </a:lnTo>
                  <a:lnTo>
                    <a:pt x="23" y="36"/>
                  </a:lnTo>
                  <a:lnTo>
                    <a:pt x="17" y="30"/>
                  </a:lnTo>
                  <a:lnTo>
                    <a:pt x="0" y="0"/>
                  </a:lnTo>
                  <a:lnTo>
                    <a:pt x="59" y="6"/>
                  </a:lnTo>
                  <a:close/>
                </a:path>
              </a:pathLst>
            </a:custGeom>
            <a:solidFill>
              <a:schemeClr val="bg2"/>
            </a:solidFill>
            <a:ln w="9525">
              <a:noFill/>
              <a:round/>
              <a:headEnd/>
              <a:tailEnd/>
            </a:ln>
          </p:spPr>
          <p:txBody>
            <a:bodyPr/>
            <a:lstStyle/>
            <a:p>
              <a:endParaRPr lang="ru-RU"/>
            </a:p>
          </p:txBody>
        </p:sp>
        <p:sp>
          <p:nvSpPr>
            <p:cNvPr id="1040" name="Freeform 21"/>
            <p:cNvSpPr>
              <a:spLocks/>
            </p:cNvSpPr>
            <p:nvPr/>
          </p:nvSpPr>
          <p:spPr bwMode="auto">
            <a:xfrm>
              <a:off x="395" y="3811"/>
              <a:ext cx="245" cy="207"/>
            </a:xfrm>
            <a:custGeom>
              <a:avLst/>
              <a:gdLst>
                <a:gd name="T0" fmla="*/ 233 w 245"/>
                <a:gd name="T1" fmla="*/ 48 h 204"/>
                <a:gd name="T2" fmla="*/ 245 w 245"/>
                <a:gd name="T3" fmla="*/ 54 h 204"/>
                <a:gd name="T4" fmla="*/ 209 w 245"/>
                <a:gd name="T5" fmla="*/ 96 h 204"/>
                <a:gd name="T6" fmla="*/ 143 w 245"/>
                <a:gd name="T7" fmla="*/ 156 h 204"/>
                <a:gd name="T8" fmla="*/ 167 w 245"/>
                <a:gd name="T9" fmla="*/ 185 h 204"/>
                <a:gd name="T10" fmla="*/ 179 w 245"/>
                <a:gd name="T11" fmla="*/ 240 h 204"/>
                <a:gd name="T12" fmla="*/ 77 w 245"/>
                <a:gd name="T13" fmla="*/ 156 h 204"/>
                <a:gd name="T14" fmla="*/ 47 w 245"/>
                <a:gd name="T15" fmla="*/ 96 h 204"/>
                <a:gd name="T16" fmla="*/ 89 w 245"/>
                <a:gd name="T17" fmla="*/ 78 h 204"/>
                <a:gd name="T18" fmla="*/ 59 w 245"/>
                <a:gd name="T19" fmla="*/ 48 h 204"/>
                <a:gd name="T20" fmla="*/ 0 w 245"/>
                <a:gd name="T21" fmla="*/ 12 h 204"/>
                <a:gd name="T22" fmla="*/ 0 w 245"/>
                <a:gd name="T23" fmla="*/ 0 h 204"/>
                <a:gd name="T24" fmla="*/ 6 w 245"/>
                <a:gd name="T25" fmla="*/ 0 h 204"/>
                <a:gd name="T26" fmla="*/ 12 w 245"/>
                <a:gd name="T27" fmla="*/ 0 h 204"/>
                <a:gd name="T28" fmla="*/ 47 w 245"/>
                <a:gd name="T29" fmla="*/ 6 h 204"/>
                <a:gd name="T30" fmla="*/ 77 w 245"/>
                <a:gd name="T31" fmla="*/ 6 h 204"/>
                <a:gd name="T32" fmla="*/ 83 w 245"/>
                <a:gd name="T33" fmla="*/ 6 h 204"/>
                <a:gd name="T34" fmla="*/ 89 w 245"/>
                <a:gd name="T35" fmla="*/ 6 h 204"/>
                <a:gd name="T36" fmla="*/ 101 w 245"/>
                <a:gd name="T37" fmla="*/ 12 h 204"/>
                <a:gd name="T38" fmla="*/ 125 w 245"/>
                <a:gd name="T39" fmla="*/ 12 h 204"/>
                <a:gd name="T40" fmla="*/ 143 w 245"/>
                <a:gd name="T41" fmla="*/ 18 h 204"/>
                <a:gd name="T42" fmla="*/ 149 w 245"/>
                <a:gd name="T43" fmla="*/ 18 h 204"/>
                <a:gd name="T44" fmla="*/ 149 w 245"/>
                <a:gd name="T45" fmla="*/ 18 h 204"/>
                <a:gd name="T46" fmla="*/ 203 w 245"/>
                <a:gd name="T47" fmla="*/ 24 h 204"/>
                <a:gd name="T48" fmla="*/ 233 w 245"/>
                <a:gd name="T49" fmla="*/ 48 h 204"/>
                <a:gd name="T50" fmla="*/ 233 w 245"/>
                <a:gd name="T51" fmla="*/ 48 h 204"/>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245" h="204">
                  <a:moveTo>
                    <a:pt x="233" y="36"/>
                  </a:moveTo>
                  <a:lnTo>
                    <a:pt x="245" y="42"/>
                  </a:lnTo>
                  <a:lnTo>
                    <a:pt x="209" y="84"/>
                  </a:lnTo>
                  <a:lnTo>
                    <a:pt x="143" y="132"/>
                  </a:lnTo>
                  <a:lnTo>
                    <a:pt x="167" y="156"/>
                  </a:lnTo>
                  <a:lnTo>
                    <a:pt x="179" y="204"/>
                  </a:lnTo>
                  <a:lnTo>
                    <a:pt x="77" y="132"/>
                  </a:lnTo>
                  <a:lnTo>
                    <a:pt x="47" y="84"/>
                  </a:lnTo>
                  <a:lnTo>
                    <a:pt x="89" y="66"/>
                  </a:lnTo>
                  <a:lnTo>
                    <a:pt x="59" y="36"/>
                  </a:lnTo>
                  <a:lnTo>
                    <a:pt x="0" y="12"/>
                  </a:lnTo>
                  <a:lnTo>
                    <a:pt x="0" y="0"/>
                  </a:lnTo>
                  <a:lnTo>
                    <a:pt x="6" y="0"/>
                  </a:lnTo>
                  <a:lnTo>
                    <a:pt x="12" y="0"/>
                  </a:lnTo>
                  <a:lnTo>
                    <a:pt x="47" y="6"/>
                  </a:lnTo>
                  <a:lnTo>
                    <a:pt x="77" y="6"/>
                  </a:lnTo>
                  <a:lnTo>
                    <a:pt x="83" y="6"/>
                  </a:lnTo>
                  <a:lnTo>
                    <a:pt x="89" y="6"/>
                  </a:lnTo>
                  <a:lnTo>
                    <a:pt x="101" y="12"/>
                  </a:lnTo>
                  <a:lnTo>
                    <a:pt x="125" y="12"/>
                  </a:lnTo>
                  <a:lnTo>
                    <a:pt x="143" y="18"/>
                  </a:lnTo>
                  <a:lnTo>
                    <a:pt x="149" y="18"/>
                  </a:lnTo>
                  <a:lnTo>
                    <a:pt x="203" y="24"/>
                  </a:lnTo>
                  <a:lnTo>
                    <a:pt x="233" y="36"/>
                  </a:lnTo>
                  <a:close/>
                </a:path>
              </a:pathLst>
            </a:custGeom>
            <a:solidFill>
              <a:schemeClr val="bg2"/>
            </a:solidFill>
            <a:ln w="9525">
              <a:noFill/>
              <a:round/>
              <a:headEnd/>
              <a:tailEnd/>
            </a:ln>
          </p:spPr>
          <p:txBody>
            <a:bodyPr/>
            <a:lstStyle/>
            <a:p>
              <a:endParaRPr lang="ru-RU"/>
            </a:p>
          </p:txBody>
        </p:sp>
      </p:grpSp>
      <p:sp>
        <p:nvSpPr>
          <p:cNvPr id="4118" name="Rectangle 22"/>
          <p:cNvSpPr>
            <a:spLocks noGrp="1" noChangeArrowheads="1"/>
          </p:cNvSpPr>
          <p:nvPr>
            <p:ph type="title"/>
          </p:nvPr>
        </p:nvSpPr>
        <p:spPr bwMode="auto">
          <a:xfrm>
            <a:off x="457200" y="228600"/>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ru-RU"/>
              <a:t>Образец заголовка</a:t>
            </a:r>
          </a:p>
        </p:txBody>
      </p:sp>
      <p:sp>
        <p:nvSpPr>
          <p:cNvPr id="1031" name="Rectangle 23"/>
          <p:cNvSpPr>
            <a:spLocks noGrp="1" noChangeArrowheads="1"/>
          </p:cNvSpPr>
          <p:nvPr>
            <p:ph type="body" idx="1"/>
          </p:nvPr>
        </p:nvSpPr>
        <p:spPr bwMode="auto">
          <a:xfrm>
            <a:off x="457200" y="1600200"/>
            <a:ext cx="8229600" cy="4495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120" name="Rectangle 24"/>
          <p:cNvSpPr>
            <a:spLocks noGrp="1" noChangeArrowheads="1"/>
          </p:cNvSpPr>
          <p:nvPr>
            <p:ph type="dt" sz="half" idx="2"/>
          </p:nvPr>
        </p:nvSpPr>
        <p:spPr bwMode="auto">
          <a:xfrm>
            <a:off x="457200" y="6248400"/>
            <a:ext cx="2133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defRPr sz="1200">
                <a:effectLst>
                  <a:outerShdw blurRad="38100" dist="38100" dir="2700000" algn="tl">
                    <a:srgbClr val="000000"/>
                  </a:outerShdw>
                </a:effectLst>
                <a:latin typeface="+mn-lt"/>
              </a:defRPr>
            </a:lvl1pPr>
          </a:lstStyle>
          <a:p>
            <a:fld id="{5B106E36-FD25-4E2D-B0AA-010F637433A0}" type="datetimeFigureOut">
              <a:rPr lang="ru-RU" smtClean="0"/>
              <a:pPr/>
              <a:t>12.01.2026</a:t>
            </a:fld>
            <a:endParaRPr lang="ru-RU"/>
          </a:p>
        </p:txBody>
      </p:sp>
      <p:sp>
        <p:nvSpPr>
          <p:cNvPr id="4121" name="Rectangle 25"/>
          <p:cNvSpPr>
            <a:spLocks noGrp="1" noChangeArrowheads="1"/>
          </p:cNvSpPr>
          <p:nvPr>
            <p:ph type="ftr" sz="quarter" idx="3"/>
          </p:nvPr>
        </p:nvSpPr>
        <p:spPr bwMode="auto">
          <a:xfrm>
            <a:off x="3124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ctr">
              <a:defRPr sz="1200">
                <a:effectLst>
                  <a:outerShdw blurRad="38100" dist="38100" dir="2700000" algn="tl">
                    <a:srgbClr val="000000"/>
                  </a:outerShdw>
                </a:effectLst>
                <a:latin typeface="+mn-lt"/>
              </a:defRPr>
            </a:lvl1pPr>
          </a:lstStyle>
          <a:p>
            <a:endParaRPr lang="ru-RU"/>
          </a:p>
        </p:txBody>
      </p:sp>
      <p:sp>
        <p:nvSpPr>
          <p:cNvPr id="4122" name="Rectangle 26"/>
          <p:cNvSpPr>
            <a:spLocks noGrp="1" noChangeArrowheads="1"/>
          </p:cNvSpPr>
          <p:nvPr>
            <p:ph type="sldNum" sz="quarter" idx="4"/>
          </p:nvPr>
        </p:nvSpPr>
        <p:spPr bwMode="auto">
          <a:xfrm>
            <a:off x="6553200" y="6248400"/>
            <a:ext cx="2133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200">
                <a:effectLst>
                  <a:outerShdw blurRad="38100" dist="38100" dir="2700000" algn="tl">
                    <a:srgbClr val="000000"/>
                  </a:outerShdw>
                </a:effectLst>
                <a:latin typeface="+mn-lt"/>
              </a:defRPr>
            </a:lvl1pPr>
          </a:lstStyle>
          <a:p>
            <a:fld id="{725C68B6-61C2-468F-89AB-4B9F7531AA68}" type="slidenum">
              <a:rPr lang="ru-RU" smtClean="0"/>
              <a:pPr/>
              <a:t>‹№›</a:t>
            </a:fld>
            <a:endParaRPr lang="ru-RU"/>
          </a:p>
        </p:txBody>
      </p:sp>
    </p:spTree>
  </p:cSld>
  <p:clrMap bg1="dk2" tx1="lt1" bg2="dk1" tx2="lt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mj-lt"/>
          <a:ea typeface="+mj-ea"/>
          <a:cs typeface="+mj-cs"/>
        </a:defRPr>
      </a:lvl1pPr>
      <a:lvl2pPr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Arial" charset="0"/>
        </a:defRPr>
      </a:lvl2pPr>
      <a:lvl3pPr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Arial" charset="0"/>
        </a:defRPr>
      </a:lvl3pPr>
      <a:lvl4pPr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Arial" charset="0"/>
        </a:defRPr>
      </a:lvl4pPr>
      <a:lvl5pPr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Arial" charset="0"/>
        </a:defRPr>
      </a:lvl5pPr>
      <a:lvl6pPr marL="457200"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Arial" charset="0"/>
        </a:defRPr>
      </a:lvl6pPr>
      <a:lvl7pPr marL="914400"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Arial" charset="0"/>
        </a:defRPr>
      </a:lvl7pPr>
      <a:lvl8pPr marL="1371600"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Arial" charset="0"/>
        </a:defRPr>
      </a:lvl8pPr>
      <a:lvl9pPr marL="1828800"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Arial" charset="0"/>
        </a:defRPr>
      </a:lvl9pPr>
    </p:titleStyle>
    <p:bodyStyle>
      <a:lvl1pPr marL="342900" indent="-342900" algn="l" rtl="0" eaLnBrk="1" fontAlgn="base" hangingPunct="1">
        <a:spcBef>
          <a:spcPct val="20000"/>
        </a:spcBef>
        <a:spcAft>
          <a:spcPct val="0"/>
        </a:spcAft>
        <a:buClr>
          <a:schemeClr val="tx2"/>
        </a:buClr>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lr>
          <a:schemeClr val="tx2"/>
        </a:buClr>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lr>
          <a:schemeClr val="tx2"/>
        </a:buClr>
        <a:buChar char="•"/>
        <a:defRPr sz="2000">
          <a:solidFill>
            <a:schemeClr val="tx1"/>
          </a:solidFill>
          <a:latin typeface="+mn-lt"/>
        </a:defRPr>
      </a:lvl5pPr>
      <a:lvl6pPr marL="2514600" indent="-228600" algn="l" rtl="0" eaLnBrk="1" fontAlgn="base" hangingPunct="1">
        <a:spcBef>
          <a:spcPct val="20000"/>
        </a:spcBef>
        <a:spcAft>
          <a:spcPct val="0"/>
        </a:spcAft>
        <a:buClr>
          <a:schemeClr val="tx2"/>
        </a:buClr>
        <a:buChar char="•"/>
        <a:defRPr sz="2000">
          <a:solidFill>
            <a:schemeClr val="tx1"/>
          </a:solidFill>
          <a:latin typeface="+mn-lt"/>
        </a:defRPr>
      </a:lvl6pPr>
      <a:lvl7pPr marL="2971800" indent="-228600" algn="l" rtl="0" eaLnBrk="1" fontAlgn="base" hangingPunct="1">
        <a:spcBef>
          <a:spcPct val="20000"/>
        </a:spcBef>
        <a:spcAft>
          <a:spcPct val="0"/>
        </a:spcAft>
        <a:buClr>
          <a:schemeClr val="tx2"/>
        </a:buClr>
        <a:buChar char="•"/>
        <a:defRPr sz="2000">
          <a:solidFill>
            <a:schemeClr val="tx1"/>
          </a:solidFill>
          <a:latin typeface="+mn-lt"/>
        </a:defRPr>
      </a:lvl7pPr>
      <a:lvl8pPr marL="3429000" indent="-228600" algn="l" rtl="0" eaLnBrk="1" fontAlgn="base" hangingPunct="1">
        <a:spcBef>
          <a:spcPct val="20000"/>
        </a:spcBef>
        <a:spcAft>
          <a:spcPct val="0"/>
        </a:spcAft>
        <a:buClr>
          <a:schemeClr val="tx2"/>
        </a:buClr>
        <a:buChar char="•"/>
        <a:defRPr sz="2000">
          <a:solidFill>
            <a:schemeClr val="tx1"/>
          </a:solidFill>
          <a:latin typeface="+mn-lt"/>
        </a:defRPr>
      </a:lvl8pPr>
      <a:lvl9pPr marL="3886200" indent="-228600" algn="l" rtl="0" eaLnBrk="1" fontAlgn="base" hangingPunct="1">
        <a:spcBef>
          <a:spcPct val="20000"/>
        </a:spcBef>
        <a:spcAft>
          <a:spcPct val="0"/>
        </a:spcAft>
        <a:buClr>
          <a:schemeClr val="tx2"/>
        </a:buClr>
        <a:buChar char="•"/>
        <a:defRPr sz="2000">
          <a:solidFill>
            <a:schemeClr val="tx1"/>
          </a:solidFill>
          <a:latin typeface="+mn-lt"/>
        </a:defRPr>
      </a:lvl9pPr>
    </p:bodyStyle>
    <p:otherStyle>
      <a:defPPr>
        <a:defRPr lang="uk-UA"/>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oleObject" Target="../embeddings/oleObject1.bin"/><Relationship Id="rId1" Type="http://schemas.openxmlformats.org/officeDocument/2006/relationships/slideLayout" Target="../slideLayouts/slideLayout9.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sz="quarter"/>
          </p:nvPr>
        </p:nvSpPr>
        <p:spPr/>
        <p:txBody>
          <a:bodyPr/>
          <a:lstStyle/>
          <a:p>
            <a:r>
              <a:rPr lang="uk-UA" dirty="0">
                <a:solidFill>
                  <a:srgbClr val="FFFF00"/>
                </a:solidFill>
              </a:rPr>
              <a:t>Тема №1 </a:t>
            </a:r>
            <a:endParaRPr lang="ru-RU" dirty="0">
              <a:solidFill>
                <a:srgbClr val="FFFF00"/>
              </a:solidFill>
            </a:endParaRPr>
          </a:p>
        </p:txBody>
      </p:sp>
      <p:sp>
        <p:nvSpPr>
          <p:cNvPr id="3" name="Подзаголовок 2"/>
          <p:cNvSpPr>
            <a:spLocks noGrp="1"/>
          </p:cNvSpPr>
          <p:nvPr>
            <p:ph type="subTitle" sz="quarter" idx="1"/>
          </p:nvPr>
        </p:nvSpPr>
        <p:spPr/>
        <p:txBody>
          <a:bodyPr/>
          <a:lstStyle/>
          <a:p>
            <a:r>
              <a:rPr lang="uk-UA" dirty="0"/>
              <a:t>Загальні положення топографії . Топографічні карти та робота з ними.</a:t>
            </a:r>
            <a:endParaRPr lang="ru-RU"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611560" y="404664"/>
            <a:ext cx="8229600" cy="4495800"/>
          </a:xfrm>
        </p:spPr>
        <p:txBody>
          <a:bodyPr/>
          <a:lstStyle/>
          <a:p>
            <a:pPr>
              <a:buNone/>
            </a:pPr>
            <a:r>
              <a:rPr lang="uk-UA" dirty="0"/>
              <a:t>   </a:t>
            </a:r>
            <a:r>
              <a:rPr lang="uk-UA" sz="4000" dirty="0">
                <a:latin typeface="Times New Roman" pitchFamily="18" charset="0"/>
                <a:cs typeface="Times New Roman" pitchFamily="18" charset="0"/>
              </a:rPr>
              <a:t>Топографія (від </a:t>
            </a:r>
            <a:r>
              <a:rPr lang="uk-UA" sz="4000" dirty="0" err="1">
                <a:latin typeface="Times New Roman" pitchFamily="18" charset="0"/>
                <a:cs typeface="Times New Roman" pitchFamily="18" charset="0"/>
              </a:rPr>
              <a:t>греч</a:t>
            </a:r>
            <a:r>
              <a:rPr lang="uk-UA" sz="4000" dirty="0">
                <a:latin typeface="Times New Roman" pitchFamily="18" charset="0"/>
                <a:cs typeface="Times New Roman" pitchFamily="18" charset="0"/>
              </a:rPr>
              <a:t>. </a:t>
            </a:r>
            <a:r>
              <a:rPr lang="uk-UA" sz="4000" dirty="0" err="1">
                <a:solidFill>
                  <a:srgbClr val="FF0000"/>
                </a:solidFill>
                <a:latin typeface="Times New Roman" pitchFamily="18" charset="0"/>
                <a:cs typeface="Times New Roman" pitchFamily="18" charset="0"/>
              </a:rPr>
              <a:t>Topos</a:t>
            </a:r>
            <a:r>
              <a:rPr lang="uk-UA" sz="4000" dirty="0">
                <a:latin typeface="Times New Roman" pitchFamily="18" charset="0"/>
                <a:cs typeface="Times New Roman" pitchFamily="18" charset="0"/>
              </a:rPr>
              <a:t> – місцевість, </a:t>
            </a:r>
            <a:r>
              <a:rPr lang="uk-UA" sz="4000" dirty="0" err="1">
                <a:solidFill>
                  <a:srgbClr val="FF0000"/>
                </a:solidFill>
                <a:latin typeface="Times New Roman" pitchFamily="18" charset="0"/>
                <a:cs typeface="Times New Roman" pitchFamily="18" charset="0"/>
              </a:rPr>
              <a:t>grapho</a:t>
            </a:r>
            <a:r>
              <a:rPr lang="uk-UA" sz="4000" dirty="0">
                <a:latin typeface="Times New Roman" pitchFamily="18" charset="0"/>
                <a:cs typeface="Times New Roman" pitchFamily="18" charset="0"/>
              </a:rPr>
              <a:t> – пишу) – наука, що вивчає земну поверхню та засоби її зображення у вигляді топографічних карт та планів.</a:t>
            </a:r>
            <a:endParaRPr lang="ru-RU" sz="4000" b="1" dirty="0">
              <a:latin typeface="Times New Roman" pitchFamily="18" charset="0"/>
              <a:cs typeface="Times New Roman" pitchFamily="18" charset="0"/>
            </a:endParaRPr>
          </a:p>
          <a:p>
            <a:pPr>
              <a:buNone/>
            </a:pPr>
            <a:endParaRPr lang="ru-RU"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395536" y="260648"/>
            <a:ext cx="8229600" cy="5832648"/>
          </a:xfrm>
        </p:spPr>
        <p:txBody>
          <a:bodyPr/>
          <a:lstStyle/>
          <a:p>
            <a:pPr>
              <a:buNone/>
            </a:pPr>
            <a:r>
              <a:rPr lang="en-US" dirty="0"/>
              <a:t>   </a:t>
            </a:r>
            <a:r>
              <a:rPr lang="uk-UA" dirty="0">
                <a:solidFill>
                  <a:srgbClr val="FF0000"/>
                </a:solidFill>
              </a:rPr>
              <a:t>Військова топографія </a:t>
            </a:r>
            <a:r>
              <a:rPr lang="uk-UA" dirty="0"/>
              <a:t>– наука, що вивчає місцевість та її вплив на бойові дії військ; використання топографічних карт і спеціальних карт, </a:t>
            </a:r>
            <a:r>
              <a:rPr lang="uk-UA" dirty="0" err="1"/>
              <a:t>аерофотознімків</a:t>
            </a:r>
            <a:r>
              <a:rPr lang="uk-UA" dirty="0"/>
              <a:t> місцевості, здійснення вимірів за картою та на місцевості, порядок складання схем місцевості та бойових графічних документів; розробку питань теорії і практики топографічного забезпечення.</a:t>
            </a:r>
            <a:endParaRPr lang="ru-RU" b="1" dirty="0"/>
          </a:p>
          <a:p>
            <a:pPr>
              <a:buNone/>
            </a:pPr>
            <a:endParaRPr lang="ru-RU"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pic>
        <p:nvPicPr>
          <p:cNvPr id="2049" name="Picture 1"/>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miter lim="800000"/>
            <a:headEnd/>
            <a:tailEnd/>
          </a:ln>
          <a:effec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l"/>
            <a:r>
              <a:rPr lang="ru-RU" sz="3200" dirty="0" err="1">
                <a:latin typeface="Times New Roman" pitchFamily="18" charset="0"/>
                <a:cs typeface="Times New Roman" pitchFamily="18" charset="0"/>
              </a:rPr>
              <a:t>Головні</a:t>
            </a:r>
            <a:r>
              <a:rPr lang="ru-RU" sz="3200" dirty="0">
                <a:latin typeface="Times New Roman" pitchFamily="18" charset="0"/>
                <a:cs typeface="Times New Roman" pitchFamily="18" charset="0"/>
              </a:rPr>
              <a:t> </a:t>
            </a:r>
            <a:r>
              <a:rPr lang="uk-UA" sz="3200" dirty="0">
                <a:latin typeface="Times New Roman" pitchFamily="18" charset="0"/>
                <a:cs typeface="Times New Roman" pitchFamily="18" charset="0"/>
              </a:rPr>
              <a:t>завдання військової топографії:</a:t>
            </a:r>
            <a:endParaRPr lang="ru-RU" sz="3200" dirty="0">
              <a:latin typeface="Times New Roman" pitchFamily="18" charset="0"/>
              <a:cs typeface="Times New Roman" pitchFamily="18" charset="0"/>
            </a:endParaRPr>
          </a:p>
        </p:txBody>
      </p:sp>
      <p:sp>
        <p:nvSpPr>
          <p:cNvPr id="3" name="Содержимое 2"/>
          <p:cNvSpPr>
            <a:spLocks noGrp="1"/>
          </p:cNvSpPr>
          <p:nvPr>
            <p:ph idx="1"/>
          </p:nvPr>
        </p:nvSpPr>
        <p:spPr/>
        <p:txBody>
          <a:bodyPr/>
          <a:lstStyle/>
          <a:p>
            <a:r>
              <a:rPr lang="uk-UA" sz="2400" dirty="0">
                <a:latin typeface="Times New Roman" pitchFamily="18" charset="0"/>
                <a:cs typeface="Times New Roman" pitchFamily="18" charset="0"/>
              </a:rPr>
              <a:t>навчитися читати топографічні карти, плани і схеми</a:t>
            </a:r>
          </a:p>
          <a:p>
            <a:r>
              <a:rPr lang="uk-UA" sz="2400" dirty="0">
                <a:latin typeface="Times New Roman" pitchFamily="18" charset="0"/>
                <a:cs typeface="Times New Roman" pitchFamily="18" charset="0"/>
              </a:rPr>
              <a:t>орієнтуватися на місцевості з використанням карт і без них</a:t>
            </a:r>
          </a:p>
          <a:p>
            <a:r>
              <a:rPr lang="uk-UA" sz="2400" dirty="0">
                <a:latin typeface="Times New Roman" pitchFamily="18" charset="0"/>
                <a:cs typeface="Times New Roman" pitchFamily="18" charset="0"/>
              </a:rPr>
              <a:t>вміти наносити обстановку на карти, плани і схеми</a:t>
            </a:r>
          </a:p>
          <a:p>
            <a:r>
              <a:rPr lang="uk-UA" sz="2400" dirty="0">
                <a:latin typeface="Times New Roman" pitchFamily="18" charset="0"/>
                <a:cs typeface="Times New Roman" pitchFamily="18" charset="0"/>
              </a:rPr>
              <a:t>навчитися вирішувати завдання на топографічних картах по визначенню відстані, абсолютних відміток точок і їх взаємного перевищення, визначенню координат точок, крутизни скатів, підйомів і спусків та інші дані</a:t>
            </a:r>
          </a:p>
          <a:p>
            <a:r>
              <a:rPr lang="uk-UA" sz="2400" dirty="0">
                <a:latin typeface="Times New Roman" pitchFamily="18" charset="0"/>
                <a:cs typeface="Times New Roman" pitchFamily="18" charset="0"/>
              </a:rPr>
              <a:t>навчитися визначати номенклатуру карт і складати заявки на необхідні топографічні карти</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Текст 3"/>
          <p:cNvSpPr>
            <a:spLocks noGrp="1"/>
          </p:cNvSpPr>
          <p:nvPr>
            <p:ph type="body" sz="half" idx="2"/>
          </p:nvPr>
        </p:nvSpPr>
        <p:spPr>
          <a:xfrm>
            <a:off x="395536" y="188640"/>
            <a:ext cx="8568952" cy="1584176"/>
          </a:xfrm>
        </p:spPr>
        <p:txBody>
          <a:bodyPr/>
          <a:lstStyle/>
          <a:p>
            <a:r>
              <a:rPr lang="uk-UA" sz="2800" b="1" dirty="0">
                <a:solidFill>
                  <a:srgbClr val="FF0000"/>
                </a:solidFill>
                <a:latin typeface="Times New Roman" pitchFamily="18" charset="0"/>
                <a:cs typeface="Times New Roman" pitchFamily="18" charset="0"/>
              </a:rPr>
              <a:t>Карта</a:t>
            </a:r>
            <a:r>
              <a:rPr lang="uk-UA" sz="2800" b="1" i="1" dirty="0">
                <a:latin typeface="Times New Roman" pitchFamily="18" charset="0"/>
                <a:cs typeface="Times New Roman" pitchFamily="18" charset="0"/>
              </a:rPr>
              <a:t> -</a:t>
            </a:r>
            <a:r>
              <a:rPr lang="uk-UA" sz="2800" b="1" dirty="0">
                <a:latin typeface="Times New Roman" pitchFamily="18" charset="0"/>
                <a:cs typeface="Times New Roman" pitchFamily="18" charset="0"/>
              </a:rPr>
              <a:t> </a:t>
            </a:r>
            <a:r>
              <a:rPr lang="uk-UA" sz="2800" dirty="0">
                <a:latin typeface="Times New Roman" pitchFamily="18" charset="0"/>
                <a:cs typeface="Times New Roman" pitchFamily="18" charset="0"/>
              </a:rPr>
              <a:t>зменшене зображення земної поверхні або окремих її частин, яке виконане на площині за певним математичним законом і яке показує розміщення, поєднання та зв’язки природних і суспільних явищ</a:t>
            </a:r>
            <a:endParaRPr lang="ru-RU" sz="2800" dirty="0">
              <a:latin typeface="Times New Roman" pitchFamily="18" charset="0"/>
              <a:cs typeface="Times New Roman" pitchFamily="18" charset="0"/>
            </a:endParaRPr>
          </a:p>
        </p:txBody>
      </p:sp>
      <p:pic>
        <p:nvPicPr>
          <p:cNvPr id="5" name="Picture 2" descr="Безимени-75"/>
          <p:cNvPicPr>
            <a:picLocks noGrp="1" noChangeAspect="1" noChangeArrowheads="1"/>
          </p:cNvPicPr>
          <p:nvPr>
            <p:ph type="pic" idx="1"/>
          </p:nvPr>
        </p:nvPicPr>
        <p:blipFill>
          <a:blip r:embed="rId2" cstate="print"/>
          <a:srcRect l="9554" r="9554"/>
          <a:stretch>
            <a:fillRect/>
          </a:stretch>
        </p:blipFill>
        <p:spPr bwMode="auto">
          <a:xfrm>
            <a:off x="0" y="1988840"/>
            <a:ext cx="9144000" cy="4869160"/>
          </a:xfrm>
          <a:prstGeom prst="rect">
            <a:avLst/>
          </a:prstGeom>
          <a:noFill/>
          <a:ln w="9525">
            <a:noFill/>
            <a:miter lim="800000"/>
            <a:headEnd/>
            <a:tailEnd/>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extBox 2"/>
          <p:cNvSpPr txBox="1">
            <a:spLocks noChangeArrowheads="1"/>
          </p:cNvSpPr>
          <p:nvPr/>
        </p:nvSpPr>
        <p:spPr bwMode="auto">
          <a:xfrm>
            <a:off x="395288" y="1412875"/>
            <a:ext cx="7639050" cy="3540125"/>
          </a:xfrm>
          <a:prstGeom prst="rect">
            <a:avLst/>
          </a:prstGeom>
          <a:noFill/>
          <a:ln w="9525">
            <a:noFill/>
            <a:miter lim="800000"/>
            <a:headEnd/>
            <a:tailEnd/>
          </a:ln>
        </p:spPr>
        <p:txBody>
          <a:bodyPr wrap="none">
            <a:spAutoFit/>
          </a:bodyPr>
          <a:lstStyle/>
          <a:p>
            <a:endParaRPr lang="uk-UA" sz="2800" dirty="0">
              <a:solidFill>
                <a:srgbClr val="FF0000"/>
              </a:solidFill>
            </a:endParaRPr>
          </a:p>
          <a:p>
            <a:endParaRPr lang="uk-UA" sz="2800" dirty="0">
              <a:solidFill>
                <a:srgbClr val="FF0000"/>
              </a:solidFill>
            </a:endParaRPr>
          </a:p>
          <a:p>
            <a:r>
              <a:rPr lang="uk-UA" sz="2800" dirty="0">
                <a:solidFill>
                  <a:srgbClr val="FF0000"/>
                </a:solidFill>
              </a:rPr>
              <a:t>За масштабом :</a:t>
            </a:r>
          </a:p>
          <a:p>
            <a:r>
              <a:rPr lang="uk-UA" sz="2800" dirty="0"/>
              <a:t>1 : 5000 – 1:10000 – план-схема міста , окремого </a:t>
            </a:r>
          </a:p>
          <a:p>
            <a:r>
              <a:rPr lang="uk-UA" sz="2800" dirty="0"/>
              <a:t>приміщення.</a:t>
            </a:r>
          </a:p>
          <a:p>
            <a:r>
              <a:rPr lang="uk-UA" sz="2800" dirty="0"/>
              <a:t>Великомасштабні  -  1:25000 – 1: 50000</a:t>
            </a:r>
          </a:p>
          <a:p>
            <a:r>
              <a:rPr lang="uk-UA" sz="2800" dirty="0"/>
              <a:t>Середньомасштабні – 1: 100000 – 1: 200000</a:t>
            </a:r>
          </a:p>
          <a:p>
            <a:r>
              <a:rPr lang="uk-UA" sz="2800" dirty="0"/>
              <a:t>Дрібномасштабні – 1: 500000 </a:t>
            </a:r>
            <a:r>
              <a:rPr lang="uk-UA" sz="2800" dirty="0">
                <a:solidFill>
                  <a:srgbClr val="FFC000"/>
                </a:solidFill>
              </a:rPr>
              <a:t>     -     </a:t>
            </a:r>
            <a:r>
              <a:rPr lang="uk-UA" sz="2800" dirty="0"/>
              <a:t>1: 1000000</a:t>
            </a:r>
          </a:p>
        </p:txBody>
      </p:sp>
      <p:sp>
        <p:nvSpPr>
          <p:cNvPr id="13315" name="TextBox 1"/>
          <p:cNvSpPr txBox="1">
            <a:spLocks noChangeArrowheads="1"/>
          </p:cNvSpPr>
          <p:nvPr/>
        </p:nvSpPr>
        <p:spPr bwMode="auto">
          <a:xfrm>
            <a:off x="4763" y="107950"/>
            <a:ext cx="9139237" cy="1754188"/>
          </a:xfrm>
          <a:prstGeom prst="rect">
            <a:avLst/>
          </a:prstGeom>
          <a:noFill/>
          <a:ln w="9525">
            <a:noFill/>
            <a:miter lim="800000"/>
            <a:headEnd/>
            <a:tailEnd/>
          </a:ln>
        </p:spPr>
        <p:txBody>
          <a:bodyPr>
            <a:spAutoFit/>
          </a:bodyPr>
          <a:lstStyle/>
          <a:p>
            <a:pPr algn="ctr"/>
            <a:r>
              <a:rPr lang="uk-UA" sz="3600"/>
              <a:t>За основним призначенням і використанням в командно – штабних ланках карти поділяються:</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2" cstate="print"/>
          <a:srcRect/>
          <a:stretch>
            <a:fillRect/>
          </a:stretch>
        </p:blipFill>
        <p:spPr bwMode="auto">
          <a:xfrm>
            <a:off x="0" y="0"/>
            <a:ext cx="9144000" cy="6770688"/>
          </a:xfrm>
          <a:prstGeom prst="rect">
            <a:avLst/>
          </a:prstGeom>
          <a:noFill/>
          <a:ln w="9525">
            <a:noFill/>
            <a:miter lim="800000"/>
            <a:headEnd/>
            <a:tailEnd/>
          </a:ln>
          <a:effec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Текст 3"/>
          <p:cNvSpPr>
            <a:spLocks noGrp="1"/>
          </p:cNvSpPr>
          <p:nvPr>
            <p:ph type="body" sz="half" idx="2"/>
          </p:nvPr>
        </p:nvSpPr>
        <p:spPr>
          <a:xfrm>
            <a:off x="0" y="0"/>
            <a:ext cx="9144000" cy="1628800"/>
          </a:xfrm>
        </p:spPr>
        <p:txBody>
          <a:bodyPr/>
          <a:lstStyle/>
          <a:p>
            <a:r>
              <a:rPr lang="uk-UA" sz="2400" b="1" dirty="0">
                <a:solidFill>
                  <a:srgbClr val="FF0000"/>
                </a:solidFill>
                <a:latin typeface="Times New Roman" pitchFamily="18" charset="0"/>
                <a:cs typeface="Times New Roman" pitchFamily="18" charset="0"/>
              </a:rPr>
              <a:t>Топографічна карта</a:t>
            </a:r>
            <a:r>
              <a:rPr lang="uk-UA" sz="2400" dirty="0">
                <a:solidFill>
                  <a:srgbClr val="FF0000"/>
                </a:solidFill>
                <a:latin typeface="Times New Roman" pitchFamily="18" charset="0"/>
                <a:cs typeface="Times New Roman" pitchFamily="18" charset="0"/>
              </a:rPr>
              <a:t> </a:t>
            </a:r>
            <a:r>
              <a:rPr lang="uk-UA" sz="2400" b="1" dirty="0">
                <a:latin typeface="Times New Roman" pitchFamily="18" charset="0"/>
                <a:cs typeface="Times New Roman" pitchFamily="18" charset="0"/>
              </a:rPr>
              <a:t>–</a:t>
            </a:r>
            <a:r>
              <a:rPr lang="uk-UA" sz="2400" dirty="0">
                <a:latin typeface="Times New Roman" pitchFamily="18" charset="0"/>
                <a:cs typeface="Times New Roman" pitchFamily="18" charset="0"/>
              </a:rPr>
              <a:t> детальна карта місцевості для визначення планового та висотного положення об’єктів (точок, цілей) на земній поверхні, їх кількісних і якісних характеристик.</a:t>
            </a:r>
            <a:endParaRPr lang="ru-RU" sz="2400" dirty="0">
              <a:latin typeface="Times New Roman" pitchFamily="18" charset="0"/>
              <a:cs typeface="Times New Roman" pitchFamily="18" charset="0"/>
            </a:endParaRPr>
          </a:p>
        </p:txBody>
      </p:sp>
      <p:pic>
        <p:nvPicPr>
          <p:cNvPr id="19458" name="Picture 2" descr="I:\карта золочев.jpg"/>
          <p:cNvPicPr>
            <a:picLocks noChangeAspect="1" noChangeArrowheads="1"/>
          </p:cNvPicPr>
          <p:nvPr/>
        </p:nvPicPr>
        <p:blipFill>
          <a:blip r:embed="rId2" cstate="print"/>
          <a:srcRect/>
          <a:stretch>
            <a:fillRect/>
          </a:stretch>
        </p:blipFill>
        <p:spPr bwMode="auto">
          <a:xfrm>
            <a:off x="0" y="1628800"/>
            <a:ext cx="9144000" cy="5823322"/>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Объект 2"/>
          <p:cNvSpPr>
            <a:spLocks noGrp="1"/>
          </p:cNvSpPr>
          <p:nvPr>
            <p:ph idx="1"/>
          </p:nvPr>
        </p:nvSpPr>
        <p:spPr>
          <a:xfrm>
            <a:off x="20638" y="0"/>
            <a:ext cx="9123362" cy="6858000"/>
          </a:xfrm>
        </p:spPr>
        <p:txBody>
          <a:bodyPr/>
          <a:lstStyle/>
          <a:p>
            <a:pPr marL="0" indent="0" algn="ctr">
              <a:buFontTx/>
              <a:buNone/>
              <a:defRPr/>
            </a:pPr>
            <a:r>
              <a:rPr lang="uk-UA" b="1" i="1" dirty="0">
                <a:solidFill>
                  <a:srgbClr val="FFFF00"/>
                </a:solidFill>
              </a:rPr>
              <a:t>Види топографічних карт:</a:t>
            </a:r>
          </a:p>
          <a:p>
            <a:pPr>
              <a:defRPr/>
            </a:pPr>
            <a:r>
              <a:rPr lang="uk-UA" b="1" i="1" dirty="0"/>
              <a:t>Оперативно-тактичні карти</a:t>
            </a:r>
            <a:endParaRPr lang="uk-UA" dirty="0"/>
          </a:p>
          <a:p>
            <a:pPr>
              <a:defRPr/>
            </a:pPr>
            <a:r>
              <a:rPr lang="uk-UA" b="1" i="1" dirty="0"/>
              <a:t>Оперативні карти</a:t>
            </a:r>
            <a:endParaRPr lang="uk-UA" dirty="0"/>
          </a:p>
          <a:p>
            <a:pPr>
              <a:defRPr/>
            </a:pPr>
            <a:r>
              <a:rPr lang="uk-UA" b="1" i="1" dirty="0"/>
              <a:t>Цифрова карта</a:t>
            </a:r>
          </a:p>
          <a:p>
            <a:pPr>
              <a:defRPr/>
            </a:pPr>
            <a:r>
              <a:rPr lang="uk-UA" b="1" i="1" dirty="0"/>
              <a:t>Аеронавігаційні карти</a:t>
            </a:r>
            <a:r>
              <a:rPr lang="uk-UA" dirty="0"/>
              <a:t> </a:t>
            </a:r>
          </a:p>
          <a:p>
            <a:pPr>
              <a:defRPr/>
            </a:pPr>
            <a:r>
              <a:rPr lang="uk-UA" b="1" i="1" dirty="0"/>
              <a:t>Плани міст.</a:t>
            </a:r>
            <a:endParaRPr lang="uk-UA"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uk-UA" sz="4000" dirty="0">
                <a:solidFill>
                  <a:srgbClr val="FFFF00"/>
                </a:solidFill>
                <a:effectLst/>
                <a:latin typeface="Times New Roman" pitchFamily="18" charset="0"/>
                <a:cs typeface="Times New Roman" pitchFamily="18" charset="0"/>
              </a:rPr>
              <a:t>Оперативно-тактичні карти</a:t>
            </a:r>
            <a:br>
              <a:rPr lang="uk-UA" dirty="0"/>
            </a:br>
            <a:endParaRPr lang="ru-RU" dirty="0"/>
          </a:p>
        </p:txBody>
      </p:sp>
      <p:sp>
        <p:nvSpPr>
          <p:cNvPr id="3" name="Содержимое 2"/>
          <p:cNvSpPr>
            <a:spLocks noGrp="1"/>
          </p:cNvSpPr>
          <p:nvPr>
            <p:ph idx="1"/>
          </p:nvPr>
        </p:nvSpPr>
        <p:spPr/>
        <p:txBody>
          <a:bodyPr/>
          <a:lstStyle/>
          <a:p>
            <a:pPr>
              <a:buFontTx/>
              <a:buChar char="-"/>
            </a:pPr>
            <a:r>
              <a:rPr lang="uk-UA" sz="2800" dirty="0">
                <a:solidFill>
                  <a:srgbClr val="FF0000"/>
                </a:solidFill>
                <a:latin typeface="Times New Roman" pitchFamily="18" charset="0"/>
                <a:cs typeface="Times New Roman" pitchFamily="18" charset="0"/>
              </a:rPr>
              <a:t>призначені головним чином для планування бойових дій і для управління військами на полі бою. </a:t>
            </a:r>
          </a:p>
          <a:p>
            <a:pPr>
              <a:buFontTx/>
              <a:buChar char="-"/>
            </a:pPr>
            <a:r>
              <a:rPr lang="uk-UA" sz="2400" dirty="0">
                <a:latin typeface="Times New Roman" pitchFamily="18" charset="0"/>
                <a:cs typeface="Times New Roman" pitchFamily="18" charset="0"/>
              </a:rPr>
              <a:t>карта масштабу 1 : 100 000 використовується командирами і штабами з’єднань і підрозділів (включно до командирів взводів) у всіх видах бою. За нею вивчається та оцінюється місцевість, організуються бойові дії, даються цілевказівки і ведеться орієнтування на полі бою. Вона може також використовуватися у разі відсутності карти масштабу 1 : 50 000 для  підготовки стрільби артилерії і пуску ракет.</a:t>
            </a:r>
            <a:endParaRPr lang="ru-RU" sz="2400" dirty="0">
              <a:latin typeface="Times New Roman" pitchFamily="18" charset="0"/>
              <a:cs typeface="Times New Roman" pitchFamily="18" charset="0"/>
            </a:endParaRPr>
          </a:p>
          <a:p>
            <a:pPr>
              <a:buFontTx/>
              <a:buChar char="-"/>
            </a:pPr>
            <a:endParaRPr lang="ru-RU" sz="2800" dirty="0">
              <a:latin typeface="Times New Roman" pitchFamily="18" charset="0"/>
              <a:cs typeface="Times New Roman" pitchFamily="18" charset="0"/>
            </a:endParaRPr>
          </a:p>
          <a:p>
            <a:pPr>
              <a:buNone/>
            </a:pPr>
            <a:endParaRPr lang="ru-RU"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uk-UA" sz="4000" dirty="0">
                <a:solidFill>
                  <a:srgbClr val="FFFF00"/>
                </a:solidFill>
                <a:effectLst/>
                <a:latin typeface="Times New Roman" pitchFamily="18" charset="0"/>
                <a:cs typeface="Times New Roman" pitchFamily="18" charset="0"/>
              </a:rPr>
              <a:t>Оперативні</a:t>
            </a:r>
            <a:r>
              <a:rPr lang="uk-UA" sz="4000" dirty="0">
                <a:solidFill>
                  <a:srgbClr val="FFC000"/>
                </a:solidFill>
                <a:effectLst/>
                <a:latin typeface="Times New Roman" pitchFamily="18" charset="0"/>
                <a:cs typeface="Times New Roman" pitchFamily="18" charset="0"/>
              </a:rPr>
              <a:t> карти </a:t>
            </a:r>
            <a:endParaRPr lang="ru-RU" sz="4000" dirty="0">
              <a:solidFill>
                <a:srgbClr val="FFC000"/>
              </a:solidFill>
              <a:effectLst/>
              <a:latin typeface="Times New Roman" pitchFamily="18" charset="0"/>
              <a:cs typeface="Times New Roman" pitchFamily="18" charset="0"/>
            </a:endParaRPr>
          </a:p>
        </p:txBody>
      </p:sp>
      <p:sp>
        <p:nvSpPr>
          <p:cNvPr id="3" name="Содержимое 2"/>
          <p:cNvSpPr>
            <a:spLocks noGrp="1"/>
          </p:cNvSpPr>
          <p:nvPr>
            <p:ph idx="1"/>
          </p:nvPr>
        </p:nvSpPr>
        <p:spPr/>
        <p:txBody>
          <a:bodyPr/>
          <a:lstStyle/>
          <a:p>
            <a:pPr>
              <a:buFontTx/>
              <a:buChar char="-"/>
            </a:pPr>
            <a:r>
              <a:rPr lang="uk-UA" sz="2800" dirty="0">
                <a:solidFill>
                  <a:srgbClr val="FF0000"/>
                </a:solidFill>
              </a:rPr>
              <a:t>призначені для оперативної роботи штабів.</a:t>
            </a:r>
          </a:p>
          <a:p>
            <a:pPr>
              <a:buFontTx/>
              <a:buChar char="-"/>
            </a:pPr>
            <a:r>
              <a:rPr lang="uk-UA" sz="2400" dirty="0"/>
              <a:t>карта масштабу 1 : 500 000 використовується штабами для вивчення фізико-географічних особливостей місцевості під час планування операцій. Може використовуватися також як дорожня карта під час перегрупування військ.</a:t>
            </a:r>
          </a:p>
          <a:p>
            <a:pPr>
              <a:buFontTx/>
              <a:buChar char="-"/>
            </a:pPr>
            <a:r>
              <a:rPr lang="uk-UA" sz="2400" dirty="0"/>
              <a:t>карта масштабу 1 : 1 000 000 використовується для вивчення фізико-географічних умов великих територій і для загальних, наближених розрахунків щодо забезпечення бойових дій військ під час планування операцій.</a:t>
            </a:r>
            <a:endParaRPr lang="ru-RU" sz="2400" dirty="0"/>
          </a:p>
          <a:p>
            <a:pPr>
              <a:buFontTx/>
              <a:buChar char="-"/>
            </a:pPr>
            <a:endParaRPr lang="ru-RU" sz="2400" dirty="0"/>
          </a:p>
          <a:p>
            <a:pPr>
              <a:buFontTx/>
              <a:buChar char="-"/>
            </a:pPr>
            <a:endParaRPr lang="ru-RU" sz="2800" dirty="0">
              <a:solidFill>
                <a:srgbClr val="FF0000"/>
              </a:solidFill>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67544" y="332656"/>
            <a:ext cx="8229600" cy="896144"/>
          </a:xfrm>
        </p:spPr>
        <p:txBody>
          <a:bodyPr/>
          <a:lstStyle/>
          <a:p>
            <a:r>
              <a:rPr lang="uk-UA" sz="4000" dirty="0">
                <a:solidFill>
                  <a:srgbClr val="FFFF00"/>
                </a:solidFill>
                <a:effectLst/>
                <a:latin typeface="Times New Roman" pitchFamily="18" charset="0"/>
                <a:cs typeface="Times New Roman" pitchFamily="18" charset="0"/>
              </a:rPr>
              <a:t>Цифрова карта</a:t>
            </a:r>
            <a:br>
              <a:rPr lang="uk-UA" b="1" i="1" dirty="0">
                <a:solidFill>
                  <a:srgbClr val="FFFF00"/>
                </a:solidFill>
              </a:rPr>
            </a:br>
            <a:endParaRPr lang="ru-RU" dirty="0"/>
          </a:p>
        </p:txBody>
      </p:sp>
      <p:sp>
        <p:nvSpPr>
          <p:cNvPr id="3" name="Содержимое 2"/>
          <p:cNvSpPr>
            <a:spLocks noGrp="1"/>
          </p:cNvSpPr>
          <p:nvPr>
            <p:ph idx="1"/>
          </p:nvPr>
        </p:nvSpPr>
        <p:spPr>
          <a:xfrm>
            <a:off x="457200" y="1124744"/>
            <a:ext cx="8229600" cy="5328592"/>
          </a:xfrm>
        </p:spPr>
        <p:txBody>
          <a:bodyPr/>
          <a:lstStyle/>
          <a:p>
            <a:pPr>
              <a:buNone/>
            </a:pPr>
            <a:r>
              <a:rPr lang="uk-UA" dirty="0"/>
              <a:t>-  </a:t>
            </a:r>
            <a:r>
              <a:rPr lang="uk-UA" sz="2800" dirty="0">
                <a:latin typeface="Times New Roman" pitchFamily="18" charset="0"/>
                <a:cs typeface="Times New Roman" pitchFamily="18" charset="0"/>
              </a:rPr>
              <a:t>це цифрове відображення змісту топографічної або спеціальної карти, яке записано на магнітній стрічці або будь-якому іншому носії. Вона може створюватися по топографічних картах, фотознімках, даних польових вимірювань та інших джерел інформації. Необхідність цифрового подання інформації про місцевість обумовлена тим, що нові методи обробки даних базуються на використанні ПЕОМ. Шляхом машинної обробки цифрових карт можуть бути отримані різні тематичні (спеціальні) цифрові карти (моделі).</a:t>
            </a:r>
            <a:endParaRPr lang="ru-RU" sz="2800" dirty="0">
              <a:latin typeface="Times New Roman" pitchFamily="18" charset="0"/>
              <a:cs typeface="Times New Roman" pitchFamily="18" charset="0"/>
            </a:endParaRPr>
          </a:p>
          <a:p>
            <a:pPr>
              <a:buNone/>
            </a:pPr>
            <a:endParaRPr lang="ru-RU"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defRPr/>
            </a:pPr>
            <a:r>
              <a:rPr lang="uk-UA" sz="4000" dirty="0">
                <a:solidFill>
                  <a:srgbClr val="FFFF00"/>
                </a:solidFill>
                <a:effectLst/>
                <a:latin typeface="Times New Roman" pitchFamily="18" charset="0"/>
                <a:cs typeface="Times New Roman" pitchFamily="18" charset="0"/>
              </a:rPr>
              <a:t>Аеронавігаційні карти </a:t>
            </a:r>
          </a:p>
        </p:txBody>
      </p:sp>
      <p:sp>
        <p:nvSpPr>
          <p:cNvPr id="3" name="Содержимое 2"/>
          <p:cNvSpPr>
            <a:spLocks noGrp="1"/>
          </p:cNvSpPr>
          <p:nvPr>
            <p:ph idx="1"/>
          </p:nvPr>
        </p:nvSpPr>
        <p:spPr/>
        <p:txBody>
          <a:bodyPr/>
          <a:lstStyle/>
          <a:p>
            <a:pPr>
              <a:buNone/>
            </a:pPr>
            <a:r>
              <a:rPr lang="uk-UA" dirty="0"/>
              <a:t>-  </a:t>
            </a:r>
            <a:r>
              <a:rPr lang="uk-UA" sz="2800" dirty="0">
                <a:latin typeface="Times New Roman" pitchFamily="18" charset="0"/>
                <a:cs typeface="Times New Roman" pitchFamily="18" charset="0"/>
              </a:rPr>
              <a:t>призначені для підготовки і навігаційного забезпечення польотів авіації. На них більш наочно відображуються об’єкти і елементи місцевості, які є для авіації орієнтирами і перешкодами у польоті, а також показують ізогони і райони аномалій магнітного схилення. </a:t>
            </a:r>
            <a:endParaRPr lang="ru-RU" sz="2800" dirty="0">
              <a:latin typeface="Times New Roman" pitchFamily="18" charset="0"/>
              <a:cs typeface="Times New Roman" pitchFamily="18" charset="0"/>
            </a:endParaRPr>
          </a:p>
          <a:p>
            <a:pPr>
              <a:buNone/>
            </a:pPr>
            <a:endParaRPr lang="ru-RU"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28600"/>
            <a:ext cx="8229600" cy="968152"/>
          </a:xfrm>
        </p:spPr>
        <p:txBody>
          <a:bodyPr/>
          <a:lstStyle/>
          <a:p>
            <a:r>
              <a:rPr lang="uk-UA" sz="4000" dirty="0">
                <a:solidFill>
                  <a:srgbClr val="FFFF00"/>
                </a:solidFill>
                <a:effectLst/>
                <a:latin typeface="Times New Roman" pitchFamily="18" charset="0"/>
                <a:cs typeface="Times New Roman" pitchFamily="18" charset="0"/>
              </a:rPr>
              <a:t>Плани міст</a:t>
            </a:r>
            <a:endParaRPr lang="ru-RU" sz="4000" dirty="0">
              <a:effectLst/>
              <a:latin typeface="Times New Roman" pitchFamily="18" charset="0"/>
              <a:cs typeface="Times New Roman" pitchFamily="18" charset="0"/>
            </a:endParaRPr>
          </a:p>
        </p:txBody>
      </p:sp>
      <p:sp>
        <p:nvSpPr>
          <p:cNvPr id="3" name="Содержимое 2"/>
          <p:cNvSpPr>
            <a:spLocks noGrp="1"/>
          </p:cNvSpPr>
          <p:nvPr>
            <p:ph idx="1"/>
          </p:nvPr>
        </p:nvSpPr>
        <p:spPr>
          <a:xfrm>
            <a:off x="457200" y="980728"/>
            <a:ext cx="8229600" cy="5616624"/>
          </a:xfrm>
        </p:spPr>
        <p:txBody>
          <a:bodyPr/>
          <a:lstStyle/>
          <a:p>
            <a:pPr>
              <a:buNone/>
            </a:pPr>
            <a:r>
              <a:rPr lang="uk-UA" dirty="0"/>
              <a:t>-</a:t>
            </a:r>
            <a:r>
              <a:rPr lang="uk-UA" dirty="0">
                <a:latin typeface="Times New Roman" pitchFamily="18" charset="0"/>
                <a:cs typeface="Times New Roman" pitchFamily="18" charset="0"/>
              </a:rPr>
              <a:t>  </a:t>
            </a:r>
            <a:r>
              <a:rPr lang="uk-UA" sz="2400" dirty="0">
                <a:latin typeface="Times New Roman" pitchFamily="18" charset="0"/>
                <a:cs typeface="Times New Roman" pitchFamily="18" charset="0"/>
              </a:rPr>
              <a:t>вірогідно і точно відображають місцеположення, стан, контури і характер споруд і елементів місцевості у містах та їх околицях, забезпечують швидке виявлення важливих об’єктів і відомих орієнтирів, магістральних вулиць, перешкод на підходах до міст. Вони забезпечують наочне відображення планування і забудови міст, надійне орієнтування в них і точну цілевказівку, швидке визначення координат і висот точок, отримання необхідних якісних і кількісних характеристик об’єктів. За змістом плани міст погоджують з топографічними картами більш дрібного масштабу. Графічне оформлення планів міст проводиться умовними знаками для топографічних карт відповідних масштабів з урахуванням доповнень до них. Звичайно плани створюють масштабів 1 : 10 000 і 1 : 25 000.</a:t>
            </a:r>
            <a:endParaRPr lang="ru-RU" sz="2400" dirty="0">
              <a:latin typeface="Times New Roman" pitchFamily="18" charset="0"/>
              <a:cs typeface="Times New Roman" pitchFamily="18" charset="0"/>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Объект 2"/>
          <p:cNvSpPr>
            <a:spLocks noGrp="1"/>
          </p:cNvSpPr>
          <p:nvPr>
            <p:ph idx="1"/>
          </p:nvPr>
        </p:nvSpPr>
        <p:spPr>
          <a:xfrm>
            <a:off x="0" y="0"/>
            <a:ext cx="9144000" cy="6858000"/>
          </a:xfrm>
        </p:spPr>
        <p:txBody>
          <a:bodyPr/>
          <a:lstStyle/>
          <a:p>
            <a:pPr algn="ctr">
              <a:buNone/>
            </a:pPr>
            <a:r>
              <a:rPr lang="uk-UA" i="1" dirty="0">
                <a:solidFill>
                  <a:srgbClr val="FFFF00"/>
                </a:solidFill>
                <a:latin typeface="Times New Roman" pitchFamily="18" charset="0"/>
                <a:cs typeface="Times New Roman" pitchFamily="18" charset="0"/>
              </a:rPr>
              <a:t>Оформлення карти(номер,назва,масштаб)</a:t>
            </a:r>
          </a:p>
          <a:p>
            <a:pPr>
              <a:buNone/>
            </a:pPr>
            <a:r>
              <a:rPr lang="uk-UA" sz="2800" dirty="0">
                <a:latin typeface="Times New Roman" pitchFamily="18" charset="0"/>
                <a:cs typeface="Times New Roman" pitchFamily="18" charset="0"/>
              </a:rPr>
              <a:t>	Кожна карта має свою номенклатуру:</a:t>
            </a:r>
          </a:p>
          <a:p>
            <a:pPr algn="just">
              <a:buNone/>
            </a:pPr>
            <a:r>
              <a:rPr lang="uk-UA" sz="2800" dirty="0">
                <a:latin typeface="Times New Roman" pitchFamily="18" charset="0"/>
                <a:cs typeface="Times New Roman" pitchFamily="18" charset="0"/>
              </a:rPr>
              <a:t>   </a:t>
            </a:r>
            <a:r>
              <a:rPr lang="uk-UA" sz="2800" dirty="0" err="1">
                <a:latin typeface="Times New Roman" pitchFamily="18" charset="0"/>
                <a:cs typeface="Times New Roman" pitchFamily="18" charset="0"/>
              </a:rPr>
              <a:t>-Номер</a:t>
            </a:r>
            <a:r>
              <a:rPr lang="uk-UA" sz="2800" dirty="0">
                <a:latin typeface="Times New Roman" pitchFamily="18" charset="0"/>
                <a:cs typeface="Times New Roman" pitchFamily="18" charset="0"/>
              </a:rPr>
              <a:t> для кожної карти є індивідуальним </a:t>
            </a:r>
            <a:r>
              <a:rPr lang="uk-UA" sz="2800" dirty="0">
                <a:solidFill>
                  <a:srgbClr val="FF0000"/>
                </a:solidFill>
                <a:latin typeface="Times New Roman" pitchFamily="18" charset="0"/>
                <a:cs typeface="Times New Roman" pitchFamily="18" charset="0"/>
              </a:rPr>
              <a:t>( М-35-74-Б).</a:t>
            </a:r>
          </a:p>
          <a:p>
            <a:pPr algn="just">
              <a:buNone/>
            </a:pPr>
            <a:r>
              <a:rPr lang="uk-UA" sz="2800" dirty="0">
                <a:latin typeface="Times New Roman" pitchFamily="18" charset="0"/>
                <a:cs typeface="Times New Roman" pitchFamily="18" charset="0"/>
              </a:rPr>
              <a:t>   </a:t>
            </a:r>
            <a:r>
              <a:rPr lang="uk-UA" sz="2800" dirty="0" err="1">
                <a:latin typeface="Times New Roman" pitchFamily="18" charset="0"/>
                <a:cs typeface="Times New Roman" pitchFamily="18" charset="0"/>
              </a:rPr>
              <a:t>-Назва</a:t>
            </a:r>
            <a:r>
              <a:rPr lang="uk-UA" sz="2800" dirty="0">
                <a:latin typeface="Times New Roman" pitchFamily="18" charset="0"/>
                <a:cs typeface="Times New Roman" pitchFamily="18" charset="0"/>
              </a:rPr>
              <a:t> </a:t>
            </a:r>
            <a:r>
              <a:rPr lang="uk-UA" sz="2800" dirty="0">
                <a:solidFill>
                  <a:srgbClr val="FF0000"/>
                </a:solidFill>
                <a:latin typeface="Times New Roman" pitchFamily="18" charset="0"/>
                <a:cs typeface="Times New Roman" pitchFamily="18" charset="0"/>
              </a:rPr>
              <a:t>(Золочів);</a:t>
            </a:r>
          </a:p>
          <a:p>
            <a:pPr algn="just">
              <a:buNone/>
            </a:pPr>
            <a:r>
              <a:rPr lang="uk-UA" sz="2800" dirty="0">
                <a:latin typeface="Times New Roman" pitchFamily="18" charset="0"/>
                <a:cs typeface="Times New Roman" pitchFamily="18" charset="0"/>
              </a:rPr>
              <a:t>  </a:t>
            </a:r>
            <a:r>
              <a:rPr lang="uk-UA" sz="2800" dirty="0" err="1">
                <a:latin typeface="Times New Roman" pitchFamily="18" charset="0"/>
                <a:cs typeface="Times New Roman" pitchFamily="18" charset="0"/>
              </a:rPr>
              <a:t>-Масштаб</a:t>
            </a:r>
            <a:r>
              <a:rPr lang="uk-UA" sz="2800" dirty="0">
                <a:latin typeface="Times New Roman" pitchFamily="18" charset="0"/>
                <a:cs typeface="Times New Roman" pitchFamily="18" charset="0"/>
              </a:rPr>
              <a:t> </a:t>
            </a:r>
            <a:r>
              <a:rPr lang="uk-UA" sz="2800" dirty="0">
                <a:solidFill>
                  <a:srgbClr val="FF0000"/>
                </a:solidFill>
                <a:latin typeface="Times New Roman" pitchFamily="18" charset="0"/>
                <a:cs typeface="Times New Roman" pitchFamily="18" charset="0"/>
              </a:rPr>
              <a:t>(1 : 50000);</a:t>
            </a:r>
          </a:p>
          <a:p>
            <a:pPr>
              <a:buNone/>
            </a:pPr>
            <a:r>
              <a:rPr lang="uk-UA" sz="2800" dirty="0">
                <a:latin typeface="Times New Roman" pitchFamily="18" charset="0"/>
                <a:cs typeface="Times New Roman" pitchFamily="18" charset="0"/>
              </a:rPr>
              <a:t>    	Перед початком роботи з картою , її необхідно </a:t>
            </a:r>
            <a:r>
              <a:rPr lang="uk-UA" sz="2800" dirty="0" err="1">
                <a:latin typeface="Times New Roman" pitchFamily="18" charset="0"/>
                <a:cs typeface="Times New Roman" pitchFamily="18" charset="0"/>
              </a:rPr>
              <a:t>заламінувати</a:t>
            </a:r>
            <a:r>
              <a:rPr lang="uk-UA" sz="2800" dirty="0">
                <a:latin typeface="Times New Roman" pitchFamily="18" charset="0"/>
                <a:cs typeface="Times New Roman" pitchFamily="18" charset="0"/>
              </a:rPr>
              <a:t> </a:t>
            </a:r>
            <a:r>
              <a:rPr lang="uk-UA" sz="2800" dirty="0" err="1">
                <a:latin typeface="Times New Roman" pitchFamily="18" charset="0"/>
                <a:cs typeface="Times New Roman" pitchFamily="18" charset="0"/>
              </a:rPr>
              <a:t>скотчом</a:t>
            </a:r>
            <a:r>
              <a:rPr lang="uk-UA" sz="2800" dirty="0">
                <a:latin typeface="Times New Roman" pitchFamily="18" charset="0"/>
                <a:cs typeface="Times New Roman" pitchFamily="18" charset="0"/>
              </a:rPr>
              <a:t> для збереження карти в умовах дощу або високої вологості, а також для полегшення роботи з нею (для розставлення тимчасових позначок, які легко стерти) .</a:t>
            </a:r>
          </a:p>
          <a:p>
            <a:pPr>
              <a:buNone/>
            </a:pPr>
            <a:r>
              <a:rPr lang="uk-UA" sz="2800" dirty="0">
                <a:latin typeface="Times New Roman" pitchFamily="18" charset="0"/>
                <a:cs typeface="Times New Roman" pitchFamily="18" charset="0"/>
              </a:rPr>
              <a:t>	 	Під час виконання бойового завдання, карту  необхідно </a:t>
            </a:r>
            <a:r>
              <a:rPr lang="uk-UA" sz="2800" dirty="0" err="1">
                <a:latin typeface="Times New Roman" pitchFamily="18" charset="0"/>
                <a:cs typeface="Times New Roman" pitchFamily="18" charset="0"/>
              </a:rPr>
              <a:t>прив</a:t>
            </a:r>
            <a:r>
              <a:rPr lang="en-CA" sz="2800" dirty="0">
                <a:latin typeface="Times New Roman" pitchFamily="18" charset="0"/>
                <a:cs typeface="Times New Roman" pitchFamily="18" charset="0"/>
              </a:rPr>
              <a:t>’</a:t>
            </a:r>
            <a:r>
              <a:rPr lang="uk-UA" sz="2800" dirty="0" err="1">
                <a:latin typeface="Times New Roman" pitchFamily="18" charset="0"/>
                <a:cs typeface="Times New Roman" pitchFamily="18" charset="0"/>
              </a:rPr>
              <a:t>язати</a:t>
            </a:r>
            <a:r>
              <a:rPr lang="uk-UA" sz="2800" dirty="0">
                <a:latin typeface="Times New Roman" pitchFamily="18" charset="0"/>
                <a:cs typeface="Times New Roman" pitchFamily="18" charset="0"/>
              </a:rPr>
              <a:t>  шнурком </a:t>
            </a:r>
            <a:r>
              <a:rPr lang="uk-UA" sz="2800" dirty="0" err="1">
                <a:latin typeface="Times New Roman" pitchFamily="18" charset="0"/>
                <a:cs typeface="Times New Roman" pitchFamily="18" charset="0"/>
              </a:rPr>
              <a:t>паракорду</a:t>
            </a:r>
            <a:r>
              <a:rPr lang="uk-UA" sz="2800" dirty="0">
                <a:latin typeface="Times New Roman" pitchFamily="18" charset="0"/>
                <a:cs typeface="Times New Roman" pitchFamily="18" charset="0"/>
              </a:rPr>
              <a:t> .  Підготовка карти до друку і її складання.</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image8"/>
          <p:cNvPicPr>
            <a:picLocks noChangeAspect="1" noChangeArrowheads="1"/>
          </p:cNvPicPr>
          <p:nvPr/>
        </p:nvPicPr>
        <p:blipFill>
          <a:blip r:embed="rId2" cstate="print"/>
          <a:srcRect/>
          <a:stretch>
            <a:fillRect/>
          </a:stretch>
        </p:blipFill>
        <p:spPr bwMode="auto">
          <a:xfrm>
            <a:off x="0" y="2132856"/>
            <a:ext cx="9144000" cy="4725144"/>
          </a:xfrm>
          <a:prstGeom prst="rect">
            <a:avLst/>
          </a:prstGeom>
          <a:noFill/>
          <a:ln w="9525">
            <a:noFill/>
            <a:miter lim="800000"/>
            <a:headEnd/>
            <a:tailEnd/>
          </a:ln>
        </p:spPr>
      </p:pic>
      <p:sp>
        <p:nvSpPr>
          <p:cNvPr id="4" name="Прямоугольник 3"/>
          <p:cNvSpPr/>
          <p:nvPr/>
        </p:nvSpPr>
        <p:spPr>
          <a:xfrm>
            <a:off x="0" y="188640"/>
            <a:ext cx="8820472" cy="1754326"/>
          </a:xfrm>
          <a:prstGeom prst="rect">
            <a:avLst/>
          </a:prstGeom>
        </p:spPr>
        <p:txBody>
          <a:bodyPr wrap="square">
            <a:spAutoFit/>
          </a:bodyPr>
          <a:lstStyle/>
          <a:p>
            <a:r>
              <a:rPr lang="uk-UA" sz="3600" dirty="0">
                <a:latin typeface="Times New Roman" pitchFamily="18" charset="0"/>
                <a:cs typeface="Times New Roman" pitchFamily="18" charset="0"/>
              </a:rPr>
              <a:t>Земна поверхня поділяється за </a:t>
            </a:r>
            <a:r>
              <a:rPr lang="uk-UA" sz="3600" dirty="0">
                <a:solidFill>
                  <a:srgbClr val="FF0000"/>
                </a:solidFill>
                <a:latin typeface="Times New Roman" pitchFamily="18" charset="0"/>
                <a:cs typeface="Times New Roman" pitchFamily="18" charset="0"/>
              </a:rPr>
              <a:t>довготою</a:t>
            </a:r>
            <a:r>
              <a:rPr lang="uk-UA" sz="3600" dirty="0">
                <a:latin typeface="Times New Roman" pitchFamily="18" charset="0"/>
                <a:cs typeface="Times New Roman" pitchFamily="18" charset="0"/>
              </a:rPr>
              <a:t> на </a:t>
            </a:r>
            <a:r>
              <a:rPr lang="uk-UA" sz="3600" i="1" dirty="0">
                <a:solidFill>
                  <a:srgbClr val="FF0000"/>
                </a:solidFill>
                <a:latin typeface="Times New Roman" pitchFamily="18" charset="0"/>
                <a:cs typeface="Times New Roman" pitchFamily="18" charset="0"/>
              </a:rPr>
              <a:t>шістдесят шестиградусних зон</a:t>
            </a:r>
            <a:r>
              <a:rPr lang="uk-UA" sz="3600" dirty="0">
                <a:latin typeface="Times New Roman" pitchFamily="18" charset="0"/>
                <a:cs typeface="Times New Roman" pitchFamily="18" charset="0"/>
              </a:rPr>
              <a:t>, відлік яких ведеться від </a:t>
            </a:r>
            <a:r>
              <a:rPr lang="uk-UA" sz="3600" i="1" dirty="0">
                <a:solidFill>
                  <a:srgbClr val="FF0000"/>
                </a:solidFill>
                <a:latin typeface="Times New Roman" pitchFamily="18" charset="0"/>
                <a:cs typeface="Times New Roman" pitchFamily="18" charset="0"/>
              </a:rPr>
              <a:t>нульового меридіану</a:t>
            </a:r>
            <a:r>
              <a:rPr lang="uk-UA" sz="3600" dirty="0">
                <a:latin typeface="Times New Roman" pitchFamily="18" charset="0"/>
                <a:cs typeface="Times New Roman" pitchFamily="18" charset="0"/>
              </a:rPr>
              <a:t>.</a:t>
            </a:r>
            <a:endParaRPr lang="ru-RU" sz="3600" dirty="0">
              <a:latin typeface="Times New Roman" pitchFamily="18" charset="0"/>
              <a:cs typeface="Times New Roman" pitchFamily="18" charset="0"/>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uk-UA" sz="4000" dirty="0">
                <a:solidFill>
                  <a:srgbClr val="FFFF00"/>
                </a:solidFill>
                <a:effectLst/>
                <a:latin typeface="Times New Roman" pitchFamily="18" charset="0"/>
                <a:cs typeface="Times New Roman" pitchFamily="18" charset="0"/>
              </a:rPr>
              <a:t>Розграфлення і номенклатура топографічних карт</a:t>
            </a:r>
            <a:endParaRPr lang="ru-RU" sz="4000" dirty="0">
              <a:solidFill>
                <a:srgbClr val="FFFF00"/>
              </a:solidFill>
              <a:effectLst/>
              <a:latin typeface="Times New Roman" pitchFamily="18" charset="0"/>
              <a:cs typeface="Times New Roman" pitchFamily="18" charset="0"/>
            </a:endParaRPr>
          </a:p>
        </p:txBody>
      </p:sp>
      <p:sp>
        <p:nvSpPr>
          <p:cNvPr id="3" name="Содержимое 2"/>
          <p:cNvSpPr>
            <a:spLocks noGrp="1"/>
          </p:cNvSpPr>
          <p:nvPr>
            <p:ph idx="1"/>
          </p:nvPr>
        </p:nvSpPr>
        <p:spPr>
          <a:xfrm>
            <a:off x="395536" y="1628800"/>
            <a:ext cx="8229600" cy="4495800"/>
          </a:xfrm>
        </p:spPr>
        <p:txBody>
          <a:bodyPr/>
          <a:lstStyle/>
          <a:p>
            <a:r>
              <a:rPr lang="uk-UA" b="1" i="1" dirty="0">
                <a:solidFill>
                  <a:srgbClr val="FF0000"/>
                </a:solidFill>
                <a:latin typeface="Times New Roman" pitchFamily="18" charset="0"/>
                <a:cs typeface="Times New Roman" pitchFamily="18" charset="0"/>
              </a:rPr>
              <a:t>Розграфлення</a:t>
            </a:r>
            <a:r>
              <a:rPr lang="uk-UA" i="1" dirty="0">
                <a:latin typeface="Times New Roman" pitchFamily="18" charset="0"/>
                <a:cs typeface="Times New Roman" pitchFamily="18" charset="0"/>
              </a:rPr>
              <a:t> </a:t>
            </a:r>
            <a:r>
              <a:rPr lang="uk-UA" b="1" dirty="0">
                <a:latin typeface="Times New Roman" pitchFamily="18" charset="0"/>
                <a:cs typeface="Times New Roman" pitchFamily="18" charset="0"/>
              </a:rPr>
              <a:t>–</a:t>
            </a:r>
            <a:r>
              <a:rPr lang="uk-UA" i="1" dirty="0">
                <a:latin typeface="Times New Roman" pitchFamily="18" charset="0"/>
                <a:cs typeface="Times New Roman" pitchFamily="18" charset="0"/>
              </a:rPr>
              <a:t> </a:t>
            </a:r>
            <a:r>
              <a:rPr lang="uk-UA" dirty="0">
                <a:latin typeface="Times New Roman" pitchFamily="18" charset="0"/>
                <a:cs typeface="Times New Roman" pitchFamily="18" charset="0"/>
              </a:rPr>
              <a:t>поділ карти паралелями та меридіанами на окремі аркуші, зручні у користуванні. </a:t>
            </a:r>
            <a:endParaRPr lang="ru-RU" dirty="0">
              <a:latin typeface="Times New Roman" pitchFamily="18" charset="0"/>
              <a:cs typeface="Times New Roman" pitchFamily="18" charset="0"/>
            </a:endParaRPr>
          </a:p>
          <a:p>
            <a:r>
              <a:rPr lang="uk-UA" b="1" i="1" dirty="0">
                <a:solidFill>
                  <a:srgbClr val="FF0000"/>
                </a:solidFill>
                <a:latin typeface="Times New Roman" pitchFamily="18" charset="0"/>
                <a:cs typeface="Times New Roman" pitchFamily="18" charset="0"/>
              </a:rPr>
              <a:t>Номенклатура</a:t>
            </a:r>
            <a:r>
              <a:rPr lang="uk-UA" i="1" dirty="0">
                <a:latin typeface="Times New Roman" pitchFamily="18" charset="0"/>
                <a:cs typeface="Times New Roman" pitchFamily="18" charset="0"/>
              </a:rPr>
              <a:t> </a:t>
            </a:r>
            <a:r>
              <a:rPr lang="uk-UA" b="1" dirty="0">
                <a:latin typeface="Times New Roman" pitchFamily="18" charset="0"/>
                <a:cs typeface="Times New Roman" pitchFamily="18" charset="0"/>
              </a:rPr>
              <a:t>– </a:t>
            </a:r>
            <a:r>
              <a:rPr lang="uk-UA" dirty="0">
                <a:latin typeface="Times New Roman" pitchFamily="18" charset="0"/>
                <a:cs typeface="Times New Roman" pitchFamily="18" charset="0"/>
              </a:rPr>
              <a:t>літерні та цифрові позначення, які вказують на місцезнаходження аркуша карти на земній поверхні та його масштаб.</a:t>
            </a:r>
            <a:endParaRPr lang="ru-RU" dirty="0">
              <a:latin typeface="Times New Roman" pitchFamily="18" charset="0"/>
              <a:cs typeface="Times New Roman" pitchFamily="18" charset="0"/>
            </a:endParaRPr>
          </a:p>
          <a:p>
            <a:endParaRPr lang="ru-RU"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539552" y="188640"/>
            <a:ext cx="8229600" cy="6336704"/>
          </a:xfrm>
        </p:spPr>
        <p:txBody>
          <a:bodyPr/>
          <a:lstStyle/>
          <a:p>
            <a:pPr>
              <a:buNone/>
            </a:pPr>
            <a:r>
              <a:rPr lang="uk-UA" sz="2400" dirty="0">
                <a:latin typeface="Times New Roman" pitchFamily="18" charset="0"/>
                <a:cs typeface="Times New Roman" pitchFamily="18" charset="0"/>
              </a:rPr>
              <a:t>1. Поверхня Землі поділяється паралелями через 4</a:t>
            </a:r>
            <a:r>
              <a:rPr lang="uk-UA" sz="2400" dirty="0">
                <a:latin typeface="Times New Roman" pitchFamily="18" charset="0"/>
                <a:cs typeface="Times New Roman" pitchFamily="18" charset="0"/>
                <a:sym typeface="Symbol"/>
              </a:rPr>
              <a:t></a:t>
            </a:r>
            <a:r>
              <a:rPr lang="uk-UA" sz="2400" dirty="0">
                <a:latin typeface="Times New Roman" pitchFamily="18" charset="0"/>
                <a:cs typeface="Times New Roman" pitchFamily="18" charset="0"/>
              </a:rPr>
              <a:t> на  </a:t>
            </a:r>
            <a:r>
              <a:rPr lang="uk-UA" sz="2400" i="1" dirty="0">
                <a:latin typeface="Times New Roman" pitchFamily="18" charset="0"/>
                <a:cs typeface="Times New Roman" pitchFamily="18" charset="0"/>
              </a:rPr>
              <a:t>ряди</a:t>
            </a:r>
            <a:r>
              <a:rPr lang="uk-UA" sz="2400" dirty="0">
                <a:latin typeface="Times New Roman" pitchFamily="18" charset="0"/>
                <a:cs typeface="Times New Roman" pitchFamily="18" charset="0"/>
              </a:rPr>
              <a:t> (пояси), а меридіанами </a:t>
            </a:r>
            <a:r>
              <a:rPr lang="uk-UA" sz="2400" b="1" dirty="0">
                <a:latin typeface="Times New Roman" pitchFamily="18" charset="0"/>
                <a:cs typeface="Times New Roman" pitchFamily="18" charset="0"/>
              </a:rPr>
              <a:t>–</a:t>
            </a:r>
            <a:r>
              <a:rPr lang="uk-UA" sz="2400" dirty="0">
                <a:latin typeface="Times New Roman" pitchFamily="18" charset="0"/>
                <a:cs typeface="Times New Roman" pitchFamily="18" charset="0"/>
              </a:rPr>
              <a:t> через 6</a:t>
            </a:r>
            <a:r>
              <a:rPr lang="uk-UA" sz="2400" dirty="0">
                <a:latin typeface="Times New Roman" pitchFamily="18" charset="0"/>
                <a:cs typeface="Times New Roman" pitchFamily="18" charset="0"/>
                <a:sym typeface="Symbol"/>
              </a:rPr>
              <a:t></a:t>
            </a:r>
            <a:r>
              <a:rPr lang="uk-UA" sz="2400" dirty="0">
                <a:latin typeface="Times New Roman" pitchFamily="18" charset="0"/>
                <a:cs typeface="Times New Roman" pitchFamily="18" charset="0"/>
              </a:rPr>
              <a:t> на  </a:t>
            </a:r>
            <a:r>
              <a:rPr lang="uk-UA" sz="2400" i="1" dirty="0">
                <a:latin typeface="Times New Roman" pitchFamily="18" charset="0"/>
                <a:cs typeface="Times New Roman" pitchFamily="18" charset="0"/>
              </a:rPr>
              <a:t>колони</a:t>
            </a:r>
            <a:r>
              <a:rPr lang="uk-UA" sz="2400" dirty="0">
                <a:latin typeface="Times New Roman" pitchFamily="18" charset="0"/>
                <a:cs typeface="Times New Roman" pitchFamily="18" charset="0"/>
              </a:rPr>
              <a:t>. </a:t>
            </a:r>
            <a:endParaRPr lang="ru-RU" sz="2400" dirty="0">
              <a:latin typeface="Times New Roman" pitchFamily="18" charset="0"/>
              <a:cs typeface="Times New Roman" pitchFamily="18" charset="0"/>
            </a:endParaRPr>
          </a:p>
          <a:p>
            <a:pPr>
              <a:buNone/>
            </a:pPr>
            <a:r>
              <a:rPr lang="uk-UA" sz="2400" dirty="0">
                <a:latin typeface="Times New Roman" pitchFamily="18" charset="0"/>
                <a:cs typeface="Times New Roman" pitchFamily="18" charset="0"/>
              </a:rPr>
              <a:t>2. Сторони трапецій служать межами аркушів карти масштабу 1:1 000 000. </a:t>
            </a:r>
            <a:endParaRPr lang="ru-RU" sz="2400" dirty="0">
              <a:latin typeface="Times New Roman" pitchFamily="18" charset="0"/>
              <a:cs typeface="Times New Roman" pitchFamily="18" charset="0"/>
            </a:endParaRPr>
          </a:p>
          <a:p>
            <a:pPr>
              <a:buNone/>
            </a:pPr>
            <a:r>
              <a:rPr lang="uk-UA" sz="2400" b="1" dirty="0">
                <a:solidFill>
                  <a:srgbClr val="FF0000"/>
                </a:solidFill>
                <a:latin typeface="Times New Roman" pitchFamily="18" charset="0"/>
                <a:cs typeface="Times New Roman" pitchFamily="18" charset="0"/>
              </a:rPr>
              <a:t>Ряди</a:t>
            </a:r>
            <a:r>
              <a:rPr lang="uk-UA" sz="2400" dirty="0">
                <a:latin typeface="Times New Roman" pitchFamily="18" charset="0"/>
                <a:cs typeface="Times New Roman" pitchFamily="18" charset="0"/>
              </a:rPr>
              <a:t> позначаються літерами латинського алфавіту: </a:t>
            </a:r>
            <a:r>
              <a:rPr lang="uk-UA" sz="2400" b="1" dirty="0">
                <a:latin typeface="Times New Roman" pitchFamily="18" charset="0"/>
                <a:cs typeface="Times New Roman" pitchFamily="18" charset="0"/>
              </a:rPr>
              <a:t>A, B, C, D, E, F, G, H, I, J, K, L, M, N, O, P, Q, R, S, T, U, V,</a:t>
            </a:r>
            <a:r>
              <a:rPr lang="uk-UA" sz="2400" dirty="0">
                <a:latin typeface="Times New Roman" pitchFamily="18" charset="0"/>
                <a:cs typeface="Times New Roman" pitchFamily="18" charset="0"/>
              </a:rPr>
              <a:t> починаючи від екватора до полюсів. </a:t>
            </a:r>
            <a:endParaRPr lang="ru-RU" sz="2400" dirty="0">
              <a:latin typeface="Times New Roman" pitchFamily="18" charset="0"/>
              <a:cs typeface="Times New Roman" pitchFamily="18" charset="0"/>
            </a:endParaRPr>
          </a:p>
          <a:p>
            <a:pPr>
              <a:buNone/>
            </a:pPr>
            <a:r>
              <a:rPr lang="uk-UA" sz="2400" b="1" dirty="0">
                <a:solidFill>
                  <a:srgbClr val="FF0000"/>
                </a:solidFill>
                <a:latin typeface="Times New Roman" pitchFamily="18" charset="0"/>
                <a:cs typeface="Times New Roman" pitchFamily="18" charset="0"/>
              </a:rPr>
              <a:t>Колони</a:t>
            </a:r>
            <a:r>
              <a:rPr lang="uk-UA" sz="2400" dirty="0">
                <a:latin typeface="Times New Roman" pitchFamily="18" charset="0"/>
                <a:cs typeface="Times New Roman" pitchFamily="18" charset="0"/>
              </a:rPr>
              <a:t> позначаються арабськими цифрами від </a:t>
            </a:r>
            <a:r>
              <a:rPr lang="uk-UA" sz="2400" b="1" dirty="0">
                <a:latin typeface="Times New Roman" pitchFamily="18" charset="0"/>
                <a:cs typeface="Times New Roman" pitchFamily="18" charset="0"/>
              </a:rPr>
              <a:t>1</a:t>
            </a:r>
            <a:r>
              <a:rPr lang="uk-UA" sz="2400" dirty="0">
                <a:latin typeface="Times New Roman" pitchFamily="18" charset="0"/>
                <a:cs typeface="Times New Roman" pitchFamily="18" charset="0"/>
              </a:rPr>
              <a:t> до </a:t>
            </a:r>
            <a:r>
              <a:rPr lang="uk-UA" sz="2400" b="1" dirty="0">
                <a:latin typeface="Times New Roman" pitchFamily="18" charset="0"/>
                <a:cs typeface="Times New Roman" pitchFamily="18" charset="0"/>
              </a:rPr>
              <a:t>60</a:t>
            </a:r>
            <a:r>
              <a:rPr lang="uk-UA" sz="2400" dirty="0">
                <a:latin typeface="Times New Roman" pitchFamily="18" charset="0"/>
                <a:cs typeface="Times New Roman" pitchFamily="18" charset="0"/>
              </a:rPr>
              <a:t>, починаючи від меридіану </a:t>
            </a:r>
            <a:r>
              <a:rPr lang="uk-UA" sz="2400" b="1" dirty="0">
                <a:latin typeface="Times New Roman" pitchFamily="18" charset="0"/>
                <a:cs typeface="Times New Roman" pitchFamily="18" charset="0"/>
              </a:rPr>
              <a:t>180</a:t>
            </a:r>
            <a:r>
              <a:rPr lang="uk-UA" sz="2400" b="1" dirty="0">
                <a:latin typeface="Times New Roman" pitchFamily="18" charset="0"/>
                <a:cs typeface="Times New Roman" pitchFamily="18" charset="0"/>
                <a:sym typeface="Symbol"/>
              </a:rPr>
              <a:t></a:t>
            </a:r>
            <a:r>
              <a:rPr lang="uk-UA" sz="2400" b="1" dirty="0">
                <a:latin typeface="Times New Roman" pitchFamily="18" charset="0"/>
                <a:cs typeface="Times New Roman" pitchFamily="18" charset="0"/>
              </a:rPr>
              <a:t> </a:t>
            </a:r>
            <a:r>
              <a:rPr lang="uk-UA" sz="2400" dirty="0">
                <a:latin typeface="Times New Roman" pitchFamily="18" charset="0"/>
                <a:cs typeface="Times New Roman" pitchFamily="18" charset="0"/>
              </a:rPr>
              <a:t>і</a:t>
            </a:r>
            <a:r>
              <a:rPr lang="uk-UA" sz="2400" b="1" dirty="0">
                <a:latin typeface="Times New Roman" pitchFamily="18" charset="0"/>
                <a:cs typeface="Times New Roman" pitchFamily="18" charset="0"/>
              </a:rPr>
              <a:t> </a:t>
            </a:r>
            <a:r>
              <a:rPr lang="uk-UA" sz="2400" dirty="0">
                <a:latin typeface="Times New Roman" pitchFamily="18" charset="0"/>
                <a:cs typeface="Times New Roman" pitchFamily="18" charset="0"/>
              </a:rPr>
              <a:t>нумеруються</a:t>
            </a:r>
            <a:r>
              <a:rPr lang="uk-UA" sz="2400" b="1" dirty="0">
                <a:latin typeface="Times New Roman" pitchFamily="18" charset="0"/>
                <a:cs typeface="Times New Roman" pitchFamily="18" charset="0"/>
              </a:rPr>
              <a:t> </a:t>
            </a:r>
            <a:r>
              <a:rPr lang="uk-UA" sz="2400" dirty="0">
                <a:latin typeface="Times New Roman" pitchFamily="18" charset="0"/>
                <a:cs typeface="Times New Roman" pitchFamily="18" charset="0"/>
              </a:rPr>
              <a:t>проти ходу годинникової стрілки (із заходу на схід). </a:t>
            </a:r>
            <a:endParaRPr lang="ru-RU" sz="2400" dirty="0">
              <a:latin typeface="Times New Roman" pitchFamily="18" charset="0"/>
              <a:cs typeface="Times New Roman" pitchFamily="18" charset="0"/>
            </a:endParaRPr>
          </a:p>
          <a:p>
            <a:pPr>
              <a:buNone/>
            </a:pPr>
            <a:r>
              <a:rPr lang="uk-UA" sz="2400" dirty="0">
                <a:latin typeface="Times New Roman" pitchFamily="18" charset="0"/>
                <a:cs typeface="Times New Roman" pitchFamily="18" charset="0"/>
              </a:rPr>
              <a:t>Номенклатура аркуша карти складається з </a:t>
            </a:r>
            <a:r>
              <a:rPr lang="uk-UA" sz="2400" b="1" dirty="0">
                <a:solidFill>
                  <a:srgbClr val="FF0000"/>
                </a:solidFill>
                <a:latin typeface="Times New Roman" pitchFamily="18" charset="0"/>
                <a:cs typeface="Times New Roman" pitchFamily="18" charset="0"/>
              </a:rPr>
              <a:t>літери пояса</a:t>
            </a:r>
            <a:r>
              <a:rPr lang="uk-UA" sz="2400" dirty="0">
                <a:solidFill>
                  <a:srgbClr val="FF0000"/>
                </a:solidFill>
                <a:latin typeface="Times New Roman" pitchFamily="18" charset="0"/>
                <a:cs typeface="Times New Roman" pitchFamily="18" charset="0"/>
              </a:rPr>
              <a:t> </a:t>
            </a:r>
            <a:r>
              <a:rPr lang="uk-UA" sz="2400" dirty="0">
                <a:latin typeface="Times New Roman" pitchFamily="18" charset="0"/>
                <a:cs typeface="Times New Roman" pitchFamily="18" charset="0"/>
              </a:rPr>
              <a:t>та </a:t>
            </a:r>
            <a:r>
              <a:rPr lang="uk-UA" sz="2400" b="1" dirty="0">
                <a:solidFill>
                  <a:srgbClr val="FF0000"/>
                </a:solidFill>
                <a:latin typeface="Times New Roman" pitchFamily="18" charset="0"/>
                <a:cs typeface="Times New Roman" pitchFamily="18" charset="0"/>
              </a:rPr>
              <a:t>номера колони</a:t>
            </a:r>
            <a:r>
              <a:rPr lang="uk-UA" sz="2400" dirty="0">
                <a:latin typeface="Times New Roman" pitchFamily="18" charset="0"/>
                <a:cs typeface="Times New Roman" pitchFamily="18" charset="0"/>
              </a:rPr>
              <a:t>. Наприклад, аркуш карти з м. Київ позначається як </a:t>
            </a:r>
            <a:r>
              <a:rPr lang="uk-UA" sz="2400" b="1" dirty="0">
                <a:latin typeface="Times New Roman" pitchFamily="18" charset="0"/>
                <a:cs typeface="Times New Roman" pitchFamily="18" charset="0"/>
              </a:rPr>
              <a:t>М-36.</a:t>
            </a:r>
            <a:endParaRPr lang="ru-RU" sz="2400" dirty="0">
              <a:latin typeface="Times New Roman" pitchFamily="18" charset="0"/>
              <a:cs typeface="Times New Roman" pitchFamily="18" charset="0"/>
            </a:endParaRPr>
          </a:p>
          <a:p>
            <a:pPr>
              <a:buNone/>
            </a:pPr>
            <a:endParaRPr lang="ru-RU" dirty="0">
              <a:latin typeface="Times New Roman" pitchFamily="18" charset="0"/>
              <a:cs typeface="Times New Roman" pitchFamily="18" charset="0"/>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idx="1"/>
          </p:nvPr>
        </p:nvSpPr>
        <p:spPr/>
        <p:txBody>
          <a:bodyPr/>
          <a:lstStyle/>
          <a:p>
            <a:endParaRPr lang="ru-RU" dirty="0"/>
          </a:p>
        </p:txBody>
      </p:sp>
      <p:sp>
        <p:nvSpPr>
          <p:cNvPr id="36866"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pic>
        <p:nvPicPr>
          <p:cNvPr id="36865" name="Picture 1" descr="1"/>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uk-UA" sz="4000" dirty="0">
                <a:solidFill>
                  <a:srgbClr val="FFFF00"/>
                </a:solidFill>
                <a:effectLst/>
                <a:latin typeface="Times New Roman" pitchFamily="18" charset="0"/>
                <a:cs typeface="Times New Roman" pitchFamily="18" charset="0"/>
              </a:rPr>
              <a:t>Рамки топографічних карт</a:t>
            </a:r>
            <a:endParaRPr lang="ru-RU" sz="4000" dirty="0">
              <a:solidFill>
                <a:srgbClr val="FFFF00"/>
              </a:solidFill>
              <a:effectLst/>
              <a:latin typeface="Times New Roman" pitchFamily="18" charset="0"/>
              <a:cs typeface="Times New Roman" pitchFamily="18" charset="0"/>
            </a:endParaRPr>
          </a:p>
        </p:txBody>
      </p:sp>
      <p:sp>
        <p:nvSpPr>
          <p:cNvPr id="3" name="Содержимое 2"/>
          <p:cNvSpPr>
            <a:spLocks noGrp="1"/>
          </p:cNvSpPr>
          <p:nvPr>
            <p:ph idx="1"/>
          </p:nvPr>
        </p:nvSpPr>
        <p:spPr/>
        <p:txBody>
          <a:bodyPr/>
          <a:lstStyle/>
          <a:p>
            <a:pPr>
              <a:buNone/>
            </a:pPr>
            <a:r>
              <a:rPr lang="uk-UA" sz="2800" dirty="0">
                <a:latin typeface="Times New Roman" pitchFamily="18" charset="0"/>
                <a:cs typeface="Times New Roman" pitchFamily="18" charset="0"/>
              </a:rPr>
              <a:t>1. Внутрішня рамка - два меридіани і дві паралелі, які обмежують зображення місцевості на карт</a:t>
            </a:r>
            <a:r>
              <a:rPr lang="en-GB" sz="2800" dirty="0" err="1">
                <a:latin typeface="Times New Roman" pitchFamily="18" charset="0"/>
                <a:cs typeface="Times New Roman" pitchFamily="18" charset="0"/>
              </a:rPr>
              <a:t>i</a:t>
            </a:r>
            <a:r>
              <a:rPr lang="uk-UA" sz="2800" dirty="0">
                <a:latin typeface="Times New Roman" pitchFamily="18" charset="0"/>
                <a:cs typeface="Times New Roman" pitchFamily="18" charset="0"/>
              </a:rPr>
              <a:t>. </a:t>
            </a:r>
            <a:endParaRPr lang="ru-RU" sz="2800" dirty="0">
              <a:latin typeface="Times New Roman" pitchFamily="18" charset="0"/>
              <a:cs typeface="Times New Roman" pitchFamily="18" charset="0"/>
            </a:endParaRPr>
          </a:p>
          <a:p>
            <a:pPr>
              <a:buNone/>
            </a:pPr>
            <a:r>
              <a:rPr lang="uk-UA" sz="2800" dirty="0">
                <a:latin typeface="Times New Roman" pitchFamily="18" charset="0"/>
                <a:cs typeface="Times New Roman" pitchFamily="18" charset="0"/>
              </a:rPr>
              <a:t>2. Зовнішня рамка відокремлює зміст карти від її </a:t>
            </a:r>
            <a:r>
              <a:rPr lang="uk-UA" sz="2800" dirty="0" err="1">
                <a:latin typeface="Times New Roman" pitchFamily="18" charset="0"/>
                <a:cs typeface="Times New Roman" pitchFamily="18" charset="0"/>
              </a:rPr>
              <a:t>позарамкового</a:t>
            </a:r>
            <a:r>
              <a:rPr lang="uk-UA" sz="2800" dirty="0">
                <a:latin typeface="Times New Roman" pitchFamily="18" charset="0"/>
                <a:cs typeface="Times New Roman" pitchFamily="18" charset="0"/>
              </a:rPr>
              <a:t> оформлення. В розривах рамок надаються номенклатури суміжних аркушів карт. </a:t>
            </a:r>
            <a:endParaRPr lang="ru-RU" sz="2800" dirty="0">
              <a:latin typeface="Times New Roman" pitchFamily="18" charset="0"/>
              <a:cs typeface="Times New Roman" pitchFamily="18" charset="0"/>
            </a:endParaRPr>
          </a:p>
          <a:p>
            <a:pPr>
              <a:buNone/>
            </a:pPr>
            <a:r>
              <a:rPr lang="uk-UA" sz="2800" dirty="0">
                <a:latin typeface="Times New Roman" pitchFamily="18" charset="0"/>
                <a:cs typeface="Times New Roman" pitchFamily="18" charset="0"/>
              </a:rPr>
              <a:t> 3. Мінутна (градусна) рамка - для визначення за картою географічних координат об’єктів місцевості, нанесення об’єктів (цілей) на карту за відомими координатами, </a:t>
            </a:r>
            <a:r>
              <a:rPr lang="uk-UA" sz="2800" dirty="0" err="1">
                <a:latin typeface="Times New Roman" pitchFamily="18" charset="0"/>
                <a:cs typeface="Times New Roman" pitchFamily="18" charset="0"/>
              </a:rPr>
              <a:t>цілеуказання</a:t>
            </a:r>
            <a:r>
              <a:rPr lang="uk-UA" sz="2800" dirty="0">
                <a:latin typeface="Times New Roman" pitchFamily="18" charset="0"/>
                <a:cs typeface="Times New Roman" pitchFamily="18" charset="0"/>
              </a:rPr>
              <a:t> тощо.</a:t>
            </a:r>
            <a:endParaRPr lang="ru-RU" sz="2800" dirty="0">
              <a:latin typeface="Times New Roman" pitchFamily="18" charset="0"/>
              <a:cs typeface="Times New Roman" pitchFamily="18" charset="0"/>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20481" name="Object 1"/>
          <p:cNvGraphicFramePr>
            <a:graphicFrameLocks noChangeAspect="1"/>
          </p:cNvGraphicFramePr>
          <p:nvPr/>
        </p:nvGraphicFramePr>
        <p:xfrm>
          <a:off x="0" y="0"/>
          <a:ext cx="9144000" cy="6858000"/>
        </p:xfrm>
        <a:graphic>
          <a:graphicData uri="http://schemas.openxmlformats.org/presentationml/2006/ole">
            <mc:AlternateContent xmlns:mc="http://schemas.openxmlformats.org/markup-compatibility/2006">
              <mc:Choice xmlns:v="urn:schemas-microsoft-com:vml" Requires="v">
                <p:oleObj spid="_x0000_s20481" name="Точечный рисунок" r:id="rId2" imgW="9952381" imgH="8430802" progId="PBrush">
                  <p:embed/>
                </p:oleObj>
              </mc:Choice>
              <mc:Fallback>
                <p:oleObj name="Точечный рисунок" r:id="rId2" imgW="9952381" imgH="8430802" progId="PBrush">
                  <p:embed/>
                  <p:pic>
                    <p:nvPicPr>
                      <p:cNvPr id="0"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476672"/>
            <a:ext cx="8229600" cy="1080120"/>
          </a:xfrm>
        </p:spPr>
        <p:txBody>
          <a:bodyPr/>
          <a:lstStyle/>
          <a:p>
            <a:pPr algn="l"/>
            <a:r>
              <a:rPr lang="uk-UA" sz="2800" b="1" i="1" dirty="0">
                <a:solidFill>
                  <a:srgbClr val="FFFF00"/>
                </a:solidFill>
                <a:effectLst/>
                <a:latin typeface="Times New Roman" pitchFamily="18" charset="0"/>
                <a:cs typeface="Times New Roman" pitchFamily="18" charset="0"/>
              </a:rPr>
              <a:t>Координатна</a:t>
            </a:r>
            <a:r>
              <a:rPr lang="uk-UA" sz="2800" b="1" dirty="0">
                <a:solidFill>
                  <a:srgbClr val="FFFF00"/>
                </a:solidFill>
                <a:effectLst/>
                <a:latin typeface="Times New Roman" pitchFamily="18" charset="0"/>
                <a:cs typeface="Times New Roman" pitchFamily="18" charset="0"/>
              </a:rPr>
              <a:t> </a:t>
            </a:r>
            <a:r>
              <a:rPr lang="uk-UA" sz="2800" dirty="0">
                <a:solidFill>
                  <a:srgbClr val="FFFF00"/>
                </a:solidFill>
                <a:effectLst/>
                <a:latin typeface="Times New Roman" pitchFamily="18" charset="0"/>
                <a:cs typeface="Times New Roman" pitchFamily="18" charset="0"/>
              </a:rPr>
              <a:t>(кілометрова)</a:t>
            </a:r>
            <a:r>
              <a:rPr lang="uk-UA" sz="2800" b="1" dirty="0">
                <a:solidFill>
                  <a:srgbClr val="FFFF00"/>
                </a:solidFill>
                <a:effectLst/>
                <a:latin typeface="Times New Roman" pitchFamily="18" charset="0"/>
                <a:cs typeface="Times New Roman" pitchFamily="18" charset="0"/>
              </a:rPr>
              <a:t> </a:t>
            </a:r>
            <a:r>
              <a:rPr lang="uk-UA" sz="2800" b="1" i="1" dirty="0">
                <a:solidFill>
                  <a:srgbClr val="FFFF00"/>
                </a:solidFill>
                <a:effectLst/>
                <a:latin typeface="Times New Roman" pitchFamily="18" charset="0"/>
                <a:cs typeface="Times New Roman" pitchFamily="18" charset="0"/>
              </a:rPr>
              <a:t>сітка</a:t>
            </a:r>
            <a:r>
              <a:rPr lang="uk-UA" sz="2800" dirty="0">
                <a:solidFill>
                  <a:srgbClr val="FFFF00"/>
                </a:solidFill>
                <a:effectLst/>
                <a:latin typeface="Times New Roman" pitchFamily="18" charset="0"/>
                <a:cs typeface="Times New Roman" pitchFamily="18" charset="0"/>
              </a:rPr>
              <a:t> </a:t>
            </a:r>
            <a:r>
              <a:rPr lang="uk-UA" sz="2800" b="1" dirty="0">
                <a:latin typeface="Times New Roman" pitchFamily="18" charset="0"/>
                <a:cs typeface="Times New Roman" pitchFamily="18" charset="0"/>
              </a:rPr>
              <a:t>–</a:t>
            </a:r>
            <a:r>
              <a:rPr lang="uk-UA" sz="2800" dirty="0">
                <a:latin typeface="Times New Roman" pitchFamily="18" charset="0"/>
                <a:cs typeface="Times New Roman" pitchFamily="18" charset="0"/>
              </a:rPr>
              <a:t> </a:t>
            </a:r>
            <a:r>
              <a:rPr lang="uk-UA" sz="2800" dirty="0" err="1">
                <a:latin typeface="Times New Roman" pitchFamily="18" charset="0"/>
                <a:cs typeface="Times New Roman" pitchFamily="18" charset="0"/>
              </a:rPr>
              <a:t>сітка</a:t>
            </a:r>
            <a:r>
              <a:rPr lang="uk-UA" sz="2800" dirty="0">
                <a:latin typeface="Times New Roman" pitchFamily="18" charset="0"/>
                <a:cs typeface="Times New Roman" pitchFamily="18" charset="0"/>
              </a:rPr>
              <a:t> квадратів на топографічних картах, яка утворена лініями, паралельними до екватора та осьового меридіана зони. </a:t>
            </a:r>
            <a:br>
              <a:rPr lang="uk-UA" sz="2800" dirty="0"/>
            </a:br>
            <a:endParaRPr lang="ru-RU" sz="2800" dirty="0">
              <a:effectLst/>
              <a:latin typeface="Times New Roman" pitchFamily="18" charset="0"/>
              <a:cs typeface="Times New Roman" pitchFamily="18" charset="0"/>
            </a:endParaRPr>
          </a:p>
        </p:txBody>
      </p:sp>
      <p:sp>
        <p:nvSpPr>
          <p:cNvPr id="3" name="Содержимое 2"/>
          <p:cNvSpPr>
            <a:spLocks noGrp="1"/>
          </p:cNvSpPr>
          <p:nvPr>
            <p:ph idx="1"/>
          </p:nvPr>
        </p:nvSpPr>
        <p:spPr>
          <a:xfrm>
            <a:off x="457200" y="1600200"/>
            <a:ext cx="8229600" cy="4925144"/>
          </a:xfrm>
        </p:spPr>
        <p:txBody>
          <a:bodyPr/>
          <a:lstStyle/>
          <a:p>
            <a:pPr>
              <a:buNone/>
            </a:pPr>
            <a:r>
              <a:rPr lang="uk-UA" sz="2800" b="1" dirty="0">
                <a:solidFill>
                  <a:srgbClr val="FFFF00"/>
                </a:solidFill>
                <a:latin typeface="Times New Roman" pitchFamily="18" charset="0"/>
                <a:cs typeface="Times New Roman" pitchFamily="18" charset="0"/>
              </a:rPr>
              <a:t>Призначається для:</a:t>
            </a:r>
            <a:r>
              <a:rPr lang="uk-UA" sz="2800" dirty="0">
                <a:solidFill>
                  <a:srgbClr val="FFFF00"/>
                </a:solidFill>
                <a:latin typeface="Times New Roman" pitchFamily="18" charset="0"/>
                <a:cs typeface="Times New Roman" pitchFamily="18" charset="0"/>
              </a:rPr>
              <a:t> </a:t>
            </a:r>
            <a:endParaRPr lang="ru-RU" sz="2800" dirty="0">
              <a:solidFill>
                <a:srgbClr val="FFFF00"/>
              </a:solidFill>
              <a:latin typeface="Times New Roman" pitchFamily="18" charset="0"/>
              <a:cs typeface="Times New Roman" pitchFamily="18" charset="0"/>
            </a:endParaRPr>
          </a:p>
          <a:p>
            <a:pPr>
              <a:buNone/>
            </a:pPr>
            <a:r>
              <a:rPr lang="uk-UA" sz="2800" dirty="0">
                <a:latin typeface="Times New Roman" pitchFamily="18" charset="0"/>
                <a:cs typeface="Times New Roman" pitchFamily="18" charset="0"/>
              </a:rPr>
              <a:t>а) визначення прямокутних координат об’єктів (цілей);</a:t>
            </a:r>
            <a:endParaRPr lang="ru-RU" sz="2800" dirty="0">
              <a:latin typeface="Times New Roman" pitchFamily="18" charset="0"/>
              <a:cs typeface="Times New Roman" pitchFamily="18" charset="0"/>
            </a:endParaRPr>
          </a:p>
          <a:p>
            <a:pPr>
              <a:buNone/>
            </a:pPr>
            <a:r>
              <a:rPr lang="uk-UA" sz="2800" dirty="0">
                <a:latin typeface="Times New Roman" pitchFamily="18" charset="0"/>
                <a:cs typeface="Times New Roman" pitchFamily="18" charset="0"/>
              </a:rPr>
              <a:t>б) нанесення на карту об’єктів (цілей) за прямокутними координатами;</a:t>
            </a:r>
            <a:endParaRPr lang="ru-RU" sz="2800" dirty="0">
              <a:latin typeface="Times New Roman" pitchFamily="18" charset="0"/>
              <a:cs typeface="Times New Roman" pitchFamily="18" charset="0"/>
            </a:endParaRPr>
          </a:p>
          <a:p>
            <a:pPr>
              <a:buNone/>
            </a:pPr>
            <a:r>
              <a:rPr lang="uk-UA" sz="2800" dirty="0">
                <a:latin typeface="Times New Roman" pitchFamily="18" charset="0"/>
                <a:cs typeface="Times New Roman" pitchFamily="18" charset="0"/>
              </a:rPr>
              <a:t>в) </a:t>
            </a:r>
            <a:r>
              <a:rPr lang="uk-UA" sz="2800" dirty="0" err="1">
                <a:latin typeface="Times New Roman" pitchFamily="18" charset="0"/>
                <a:cs typeface="Times New Roman" pitchFamily="18" charset="0"/>
              </a:rPr>
              <a:t>цілеуказання</a:t>
            </a:r>
            <a:r>
              <a:rPr lang="uk-UA" sz="2800" dirty="0">
                <a:latin typeface="Times New Roman" pitchFamily="18" charset="0"/>
                <a:cs typeface="Times New Roman" pitchFamily="18" charset="0"/>
              </a:rPr>
              <a:t>;</a:t>
            </a:r>
            <a:endParaRPr lang="ru-RU" sz="2800" dirty="0">
              <a:latin typeface="Times New Roman" pitchFamily="18" charset="0"/>
              <a:cs typeface="Times New Roman" pitchFamily="18" charset="0"/>
            </a:endParaRPr>
          </a:p>
          <a:p>
            <a:pPr>
              <a:buNone/>
            </a:pPr>
            <a:r>
              <a:rPr lang="uk-UA" sz="2800" dirty="0">
                <a:latin typeface="Times New Roman" pitchFamily="18" charset="0"/>
                <a:cs typeface="Times New Roman" pitchFamily="18" charset="0"/>
              </a:rPr>
              <a:t>г) визначення </a:t>
            </a:r>
            <a:r>
              <a:rPr lang="uk-UA" sz="2800" dirty="0" err="1">
                <a:latin typeface="Times New Roman" pitchFamily="18" charset="0"/>
                <a:cs typeface="Times New Roman" pitchFamily="18" charset="0"/>
              </a:rPr>
              <a:t>дирекційних</a:t>
            </a:r>
            <a:r>
              <a:rPr lang="uk-UA" sz="2800" dirty="0">
                <a:latin typeface="Times New Roman" pitchFamily="18" charset="0"/>
                <a:cs typeface="Times New Roman" pitchFamily="18" charset="0"/>
              </a:rPr>
              <a:t> кутів напрямів;</a:t>
            </a:r>
            <a:endParaRPr lang="ru-RU" sz="2800" dirty="0">
              <a:latin typeface="Times New Roman" pitchFamily="18" charset="0"/>
              <a:cs typeface="Times New Roman" pitchFamily="18" charset="0"/>
            </a:endParaRPr>
          </a:p>
          <a:p>
            <a:pPr>
              <a:buNone/>
            </a:pPr>
            <a:r>
              <a:rPr lang="uk-UA" sz="2800" dirty="0">
                <a:latin typeface="Times New Roman" pitchFamily="18" charset="0"/>
                <a:cs typeface="Times New Roman" pitchFamily="18" charset="0"/>
              </a:rPr>
              <a:t>д) наближене визначення відстаней і площ;</a:t>
            </a:r>
            <a:endParaRPr lang="ru-RU" sz="2800" dirty="0">
              <a:latin typeface="Times New Roman" pitchFamily="18" charset="0"/>
              <a:cs typeface="Times New Roman" pitchFamily="18" charset="0"/>
            </a:endParaRPr>
          </a:p>
          <a:p>
            <a:pPr>
              <a:buNone/>
            </a:pPr>
            <a:r>
              <a:rPr lang="uk-UA" sz="2800" dirty="0">
                <a:latin typeface="Times New Roman" pitchFamily="18" charset="0"/>
                <a:cs typeface="Times New Roman" pitchFamily="18" charset="0"/>
              </a:rPr>
              <a:t>е) орієнтування карти на місцевості.</a:t>
            </a:r>
            <a:endParaRPr lang="ru-RU" sz="2800" dirty="0">
              <a:latin typeface="Times New Roman" pitchFamily="18" charset="0"/>
              <a:cs typeface="Times New Roman" pitchFamily="18" charset="0"/>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260648"/>
            <a:ext cx="8229600" cy="5835352"/>
          </a:xfrm>
        </p:spPr>
        <p:txBody>
          <a:bodyPr/>
          <a:lstStyle/>
          <a:p>
            <a:pPr>
              <a:buNone/>
            </a:pPr>
            <a:r>
              <a:rPr lang="uk-UA" sz="3600" dirty="0">
                <a:latin typeface="Times New Roman" pitchFamily="18" charset="0"/>
                <a:cs typeface="Times New Roman" pitchFamily="18" charset="0"/>
              </a:rPr>
              <a:t>	Всі наші топографічні карти створюються на основі єдиних вимог, а умовні знаки, що на них наносяться, є обов’язковим стандартом для всіх міністерств і відомств. Карти безперервно удосконалюються з метою найкращого задоволення вимог як народного господарства, так і обороноздатності країни.</a:t>
            </a:r>
            <a:endParaRPr lang="ru-RU" sz="3600" dirty="0">
              <a:latin typeface="Times New Roman" pitchFamily="18" charset="0"/>
              <a:cs typeface="Times New Roman" pitchFamily="18" charset="0"/>
            </a:endParaRPr>
          </a:p>
          <a:p>
            <a:endParaRPr lang="ru-RU" dirty="0"/>
          </a:p>
        </p:txBody>
      </p:sp>
    </p:spTree>
  </p:cSld>
  <p:clrMapOvr>
    <a:masterClrMapping/>
  </p:clrMapOvr>
</p:sld>
</file>

<file path=ppt/theme/theme1.xml><?xml version="1.0" encoding="utf-8"?>
<a:theme xmlns:a="http://schemas.openxmlformats.org/drawingml/2006/main" name="Тема">
  <a:themeElements>
    <a:clrScheme name="Вершина горы 5">
      <a:dk1>
        <a:srgbClr val="463416"/>
      </a:dk1>
      <a:lt1>
        <a:srgbClr val="FFFFFF"/>
      </a:lt1>
      <a:dk2>
        <a:srgbClr val="003399"/>
      </a:dk2>
      <a:lt2>
        <a:srgbClr val="E3E3FF"/>
      </a:lt2>
      <a:accent1>
        <a:srgbClr val="3399FF"/>
      </a:accent1>
      <a:accent2>
        <a:srgbClr val="33CCCC"/>
      </a:accent2>
      <a:accent3>
        <a:srgbClr val="AAADCA"/>
      </a:accent3>
      <a:accent4>
        <a:srgbClr val="DADADA"/>
      </a:accent4>
      <a:accent5>
        <a:srgbClr val="ADCAFF"/>
      </a:accent5>
      <a:accent6>
        <a:srgbClr val="2DB9B9"/>
      </a:accent6>
      <a:hlink>
        <a:srgbClr val="00FFCC"/>
      </a:hlink>
      <a:folHlink>
        <a:srgbClr val="808000"/>
      </a:folHlink>
    </a:clrScheme>
    <a:fontScheme name="Вершина горы">
      <a:majorFont>
        <a:latin typeface="Arial"/>
        <a:ea typeface=""/>
        <a:cs typeface=""/>
      </a:majorFont>
      <a:minorFont>
        <a:latin typeface="Arial"/>
        <a:ea typeface=""/>
        <a:cs typeface=""/>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Вершина горы 1">
        <a:dk1>
          <a:srgbClr val="4C3A1C"/>
        </a:dk1>
        <a:lt1>
          <a:srgbClr val="FFFFFF"/>
        </a:lt1>
        <a:dk2>
          <a:srgbClr val="993300"/>
        </a:dk2>
        <a:lt2>
          <a:srgbClr val="CCAA00"/>
        </a:lt2>
        <a:accent1>
          <a:srgbClr val="FF3300"/>
        </a:accent1>
        <a:accent2>
          <a:srgbClr val="9E6600"/>
        </a:accent2>
        <a:accent3>
          <a:srgbClr val="CAADAA"/>
        </a:accent3>
        <a:accent4>
          <a:srgbClr val="DADADA"/>
        </a:accent4>
        <a:accent5>
          <a:srgbClr val="FFADAA"/>
        </a:accent5>
        <a:accent6>
          <a:srgbClr val="8F5C00"/>
        </a:accent6>
        <a:hlink>
          <a:srgbClr val="FFCC00"/>
        </a:hlink>
        <a:folHlink>
          <a:srgbClr val="F7DC97"/>
        </a:folHlink>
      </a:clrScheme>
      <a:clrMap bg1="dk2" tx1="lt1" bg2="dk1" tx2="lt2" accent1="accent1" accent2="accent2" accent3="accent3" accent4="accent4" accent5="accent5" accent6="accent6" hlink="hlink" folHlink="folHlink"/>
    </a:extraClrScheme>
    <a:extraClrScheme>
      <a:clrScheme name="Вершина горы 2">
        <a:dk1>
          <a:srgbClr val="3D0058"/>
        </a:dk1>
        <a:lt1>
          <a:srgbClr val="FFFFFF"/>
        </a:lt1>
        <a:dk2>
          <a:srgbClr val="9188B0"/>
        </a:dk2>
        <a:lt2>
          <a:srgbClr val="DDE0DC"/>
        </a:lt2>
        <a:accent1>
          <a:srgbClr val="FFCC00"/>
        </a:accent1>
        <a:accent2>
          <a:srgbClr val="4C3D78"/>
        </a:accent2>
        <a:accent3>
          <a:srgbClr val="C7C3D4"/>
        </a:accent3>
        <a:accent4>
          <a:srgbClr val="DADADA"/>
        </a:accent4>
        <a:accent5>
          <a:srgbClr val="FFE2AA"/>
        </a:accent5>
        <a:accent6>
          <a:srgbClr val="44366C"/>
        </a:accent6>
        <a:hlink>
          <a:srgbClr val="743D78"/>
        </a:hlink>
        <a:folHlink>
          <a:srgbClr val="CC9900"/>
        </a:folHlink>
      </a:clrScheme>
      <a:clrMap bg1="dk2" tx1="lt1" bg2="dk1" tx2="lt2" accent1="accent1" accent2="accent2" accent3="accent3" accent4="accent4" accent5="accent5" accent6="accent6" hlink="hlink" folHlink="folHlink"/>
    </a:extraClrScheme>
    <a:extraClrScheme>
      <a:clrScheme name="Вершина горы 3">
        <a:dk1>
          <a:srgbClr val="10104C"/>
        </a:dk1>
        <a:lt1>
          <a:srgbClr val="FFFFFF"/>
        </a:lt1>
        <a:dk2>
          <a:srgbClr val="003366"/>
        </a:dk2>
        <a:lt2>
          <a:srgbClr val="C6CCD4"/>
        </a:lt2>
        <a:accent1>
          <a:srgbClr val="33CCFF"/>
        </a:accent1>
        <a:accent2>
          <a:srgbClr val="5B5B8D"/>
        </a:accent2>
        <a:accent3>
          <a:srgbClr val="AAADB8"/>
        </a:accent3>
        <a:accent4>
          <a:srgbClr val="DADADA"/>
        </a:accent4>
        <a:accent5>
          <a:srgbClr val="ADE2FF"/>
        </a:accent5>
        <a:accent6>
          <a:srgbClr val="52527F"/>
        </a:accent6>
        <a:hlink>
          <a:srgbClr val="4529AB"/>
        </a:hlink>
        <a:folHlink>
          <a:srgbClr val="00CC99"/>
        </a:folHlink>
      </a:clrScheme>
      <a:clrMap bg1="dk2" tx1="lt1" bg2="dk1" tx2="lt2" accent1="accent1" accent2="accent2" accent3="accent3" accent4="accent4" accent5="accent5" accent6="accent6" hlink="hlink" folHlink="folHlink"/>
    </a:extraClrScheme>
    <a:extraClrScheme>
      <a:clrScheme name="Вершина горы 4">
        <a:dk1>
          <a:srgbClr val="B0C8CA"/>
        </a:dk1>
        <a:lt1>
          <a:srgbClr val="FFFFFF"/>
        </a:lt1>
        <a:dk2>
          <a:srgbClr val="000099"/>
        </a:dk2>
        <a:lt2>
          <a:srgbClr val="FFFFFF"/>
        </a:lt2>
        <a:accent1>
          <a:srgbClr val="89C4FF"/>
        </a:accent1>
        <a:accent2>
          <a:srgbClr val="00008C"/>
        </a:accent2>
        <a:accent3>
          <a:srgbClr val="AAAACA"/>
        </a:accent3>
        <a:accent4>
          <a:srgbClr val="DADADA"/>
        </a:accent4>
        <a:accent5>
          <a:srgbClr val="C4DEFF"/>
        </a:accent5>
        <a:accent6>
          <a:srgbClr val="00007E"/>
        </a:accent6>
        <a:hlink>
          <a:srgbClr val="6666FF"/>
        </a:hlink>
        <a:folHlink>
          <a:srgbClr val="C0C0C0"/>
        </a:folHlink>
      </a:clrScheme>
      <a:clrMap bg1="dk2" tx1="lt1" bg2="dk1" tx2="lt2" accent1="accent1" accent2="accent2" accent3="accent3" accent4="accent4" accent5="accent5" accent6="accent6" hlink="hlink" folHlink="folHlink"/>
    </a:extraClrScheme>
    <a:extraClrScheme>
      <a:clrScheme name="Вершина горы 5">
        <a:dk1>
          <a:srgbClr val="463416"/>
        </a:dk1>
        <a:lt1>
          <a:srgbClr val="FFFFFF"/>
        </a:lt1>
        <a:dk2>
          <a:srgbClr val="003399"/>
        </a:dk2>
        <a:lt2>
          <a:srgbClr val="E3E3FF"/>
        </a:lt2>
        <a:accent1>
          <a:srgbClr val="3399FF"/>
        </a:accent1>
        <a:accent2>
          <a:srgbClr val="33CCCC"/>
        </a:accent2>
        <a:accent3>
          <a:srgbClr val="AAADCA"/>
        </a:accent3>
        <a:accent4>
          <a:srgbClr val="DADADA"/>
        </a:accent4>
        <a:accent5>
          <a:srgbClr val="ADCAFF"/>
        </a:accent5>
        <a:accent6>
          <a:srgbClr val="2DB9B9"/>
        </a:accent6>
        <a:hlink>
          <a:srgbClr val="00FFCC"/>
        </a:hlink>
        <a:folHlink>
          <a:srgbClr val="808000"/>
        </a:folHlink>
      </a:clrScheme>
      <a:clrMap bg1="dk2" tx1="lt1" bg2="dk1" tx2="lt2" accent1="accent1" accent2="accent2" accent3="accent3" accent4="accent4" accent5="accent5" accent6="accent6" hlink="hlink" folHlink="folHlink"/>
    </a:extraClrScheme>
    <a:extraClrScheme>
      <a:clrScheme name="Вершина горы 6">
        <a:dk1>
          <a:srgbClr val="809296"/>
        </a:dk1>
        <a:lt1>
          <a:srgbClr val="FFFFFF"/>
        </a:lt1>
        <a:dk2>
          <a:srgbClr val="6699FF"/>
        </a:dk2>
        <a:lt2>
          <a:srgbClr val="B3EDFF"/>
        </a:lt2>
        <a:accent1>
          <a:srgbClr val="FF9933"/>
        </a:accent1>
        <a:accent2>
          <a:srgbClr val="FFAA99"/>
        </a:accent2>
        <a:accent3>
          <a:srgbClr val="B8CAFF"/>
        </a:accent3>
        <a:accent4>
          <a:srgbClr val="DADADA"/>
        </a:accent4>
        <a:accent5>
          <a:srgbClr val="FFCAAD"/>
        </a:accent5>
        <a:accent6>
          <a:srgbClr val="E79A8A"/>
        </a:accent6>
        <a:hlink>
          <a:srgbClr val="FFCFAB"/>
        </a:hlink>
        <a:folHlink>
          <a:srgbClr val="CC9900"/>
        </a:folHlink>
      </a:clrScheme>
      <a:clrMap bg1="dk2" tx1="lt1" bg2="dk1" tx2="lt2" accent1="accent1" accent2="accent2" accent3="accent3" accent4="accent4" accent5="accent5" accent6="accent6" hlink="hlink" folHlink="folHlink"/>
    </a:extraClrScheme>
    <a:extraClrScheme>
      <a:clrScheme name="Вершина горы 7">
        <a:dk1>
          <a:srgbClr val="006666"/>
        </a:dk1>
        <a:lt1>
          <a:srgbClr val="FFFFFF"/>
        </a:lt1>
        <a:dk2>
          <a:srgbClr val="85D1E3"/>
        </a:dk2>
        <a:lt2>
          <a:srgbClr val="CCFFFF"/>
        </a:lt2>
        <a:accent1>
          <a:srgbClr val="FFCC00"/>
        </a:accent1>
        <a:accent2>
          <a:srgbClr val="00CC99"/>
        </a:accent2>
        <a:accent3>
          <a:srgbClr val="C2E5EF"/>
        </a:accent3>
        <a:accent4>
          <a:srgbClr val="DADADA"/>
        </a:accent4>
        <a:accent5>
          <a:srgbClr val="FFE2AA"/>
        </a:accent5>
        <a:accent6>
          <a:srgbClr val="00B98A"/>
        </a:accent6>
        <a:hlink>
          <a:srgbClr val="0099FF"/>
        </a:hlink>
        <a:folHlink>
          <a:srgbClr val="6600CC"/>
        </a:folHlink>
      </a:clrScheme>
      <a:clrMap bg1="dk2" tx1="lt1" bg2="dk1" tx2="lt2" accent1="accent1" accent2="accent2" accent3="accent3" accent4="accent4" accent5="accent5" accent6="accent6" hlink="hlink" folHlink="folHlink"/>
    </a:extraClrScheme>
    <a:extraClrScheme>
      <a:clrScheme name="Вершина горы 8">
        <a:dk1>
          <a:srgbClr val="404B3D"/>
        </a:dk1>
        <a:lt1>
          <a:srgbClr val="FFFFFF"/>
        </a:lt1>
        <a:dk2>
          <a:srgbClr val="A7A491"/>
        </a:dk2>
        <a:lt2>
          <a:srgbClr val="CCD0CA"/>
        </a:lt2>
        <a:accent1>
          <a:srgbClr val="33CCCC"/>
        </a:accent1>
        <a:accent2>
          <a:srgbClr val="004E4C"/>
        </a:accent2>
        <a:accent3>
          <a:srgbClr val="D0CFC7"/>
        </a:accent3>
        <a:accent4>
          <a:srgbClr val="DADADA"/>
        </a:accent4>
        <a:accent5>
          <a:srgbClr val="ADE2E2"/>
        </a:accent5>
        <a:accent6>
          <a:srgbClr val="004644"/>
        </a:accent6>
        <a:hlink>
          <a:srgbClr val="477781"/>
        </a:hlink>
        <a:folHlink>
          <a:srgbClr val="85CC74"/>
        </a:folHlink>
      </a:clrScheme>
      <a:clrMap bg1="dk2" tx1="lt1" bg2="dk1" tx2="lt2" accent1="accent1" accent2="accent2" accent3="accent3" accent4="accent4" accent5="accent5" accent6="accent6" hlink="hlink" folHlink="folHlink"/>
    </a:extraClrScheme>
    <a:extraClrScheme>
      <a:clrScheme name="Вершина горы 9">
        <a:dk1>
          <a:srgbClr val="000000"/>
        </a:dk1>
        <a:lt1>
          <a:srgbClr val="FFFFFF"/>
        </a:lt1>
        <a:dk2>
          <a:srgbClr val="FFFFAF"/>
        </a:dk2>
        <a:lt2>
          <a:srgbClr val="676597"/>
        </a:lt2>
        <a:accent1>
          <a:srgbClr val="66CCFF"/>
        </a:accent1>
        <a:accent2>
          <a:srgbClr val="CCECFF"/>
        </a:accent2>
        <a:accent3>
          <a:srgbClr val="FFFFFF"/>
        </a:accent3>
        <a:accent4>
          <a:srgbClr val="000000"/>
        </a:accent4>
        <a:accent5>
          <a:srgbClr val="B8E2FF"/>
        </a:accent5>
        <a:accent6>
          <a:srgbClr val="B9D6E7"/>
        </a:accent6>
        <a:hlink>
          <a:srgbClr val="6600CC"/>
        </a:hlink>
        <a:folHlink>
          <a:srgbClr val="008080"/>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Тема</Template>
  <TotalTime>113</TotalTime>
  <Words>1186</Words>
  <Application>Microsoft Office PowerPoint</Application>
  <PresentationFormat>Екран (4:3)</PresentationFormat>
  <Paragraphs>69</Paragraphs>
  <Slides>24</Slides>
  <Notes>0</Notes>
  <HiddenSlides>0</HiddenSlides>
  <MMClips>0</MMClips>
  <ScaleCrop>false</ScaleCrop>
  <HeadingPairs>
    <vt:vector size="8" baseType="variant">
      <vt:variant>
        <vt:lpstr>Використані шрифти</vt:lpstr>
      </vt:variant>
      <vt:variant>
        <vt:i4>2</vt:i4>
      </vt:variant>
      <vt:variant>
        <vt:lpstr>Тема</vt:lpstr>
      </vt:variant>
      <vt:variant>
        <vt:i4>1</vt:i4>
      </vt:variant>
      <vt:variant>
        <vt:lpstr>Вбудовані сервери OLE</vt:lpstr>
      </vt:variant>
      <vt:variant>
        <vt:i4>1</vt:i4>
      </vt:variant>
      <vt:variant>
        <vt:lpstr>Заголовки слайдів</vt:lpstr>
      </vt:variant>
      <vt:variant>
        <vt:i4>24</vt:i4>
      </vt:variant>
    </vt:vector>
  </HeadingPairs>
  <TitlesOfParts>
    <vt:vector size="28" baseType="lpstr">
      <vt:lpstr>Arial</vt:lpstr>
      <vt:lpstr>Times New Roman</vt:lpstr>
      <vt:lpstr>Тема</vt:lpstr>
      <vt:lpstr>Точечный рисунок</vt:lpstr>
      <vt:lpstr>Тема №1 </vt:lpstr>
      <vt:lpstr>Презентація PowerPoint</vt:lpstr>
      <vt:lpstr>Презентація PowerPoint</vt:lpstr>
      <vt:lpstr>Презентація PowerPoint</vt:lpstr>
      <vt:lpstr>Головні завдання військової топографії:</vt:lpstr>
      <vt:lpstr>Презентація PowerPoint</vt:lpstr>
      <vt:lpstr>Презентація PowerPoint</vt:lpstr>
      <vt:lpstr>Презентація PowerPoint</vt:lpstr>
      <vt:lpstr>Презентація PowerPoint</vt:lpstr>
      <vt:lpstr>Презентація PowerPoint</vt:lpstr>
      <vt:lpstr>Оперативно-тактичні карти </vt:lpstr>
      <vt:lpstr>Оперативні карти </vt:lpstr>
      <vt:lpstr>Цифрова карта </vt:lpstr>
      <vt:lpstr>Аеронавігаційні карти </vt:lpstr>
      <vt:lpstr>Плани міст</vt:lpstr>
      <vt:lpstr>Презентація PowerPoint</vt:lpstr>
      <vt:lpstr>Презентація PowerPoint</vt:lpstr>
      <vt:lpstr>Розграфлення і номенклатура топографічних карт</vt:lpstr>
      <vt:lpstr>Презентація PowerPoint</vt:lpstr>
      <vt:lpstr>Презентація PowerPoint</vt:lpstr>
      <vt:lpstr>Рамки топографічних карт</vt:lpstr>
      <vt:lpstr>Презентація PowerPoint</vt:lpstr>
      <vt:lpstr>Координатна (кілометрова) сітка – сітка квадратів на топографічних картах, яка утворена лініями, паралельними до екватора та осьового меридіана зони.  </vt:lpstr>
      <vt:lpstr>Презентація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Тема №1 </dc:title>
  <dc:creator>Администратор</dc:creator>
  <cp:lastModifiedBy>Yaroslav Kuzmych</cp:lastModifiedBy>
  <cp:revision>15</cp:revision>
  <dcterms:created xsi:type="dcterms:W3CDTF">2016-05-06T05:47:37Z</dcterms:created>
  <dcterms:modified xsi:type="dcterms:W3CDTF">2026-01-12T18:03:12Z</dcterms:modified>
</cp:coreProperties>
</file>