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0" r:id="rId3"/>
    <p:sldId id="262" r:id="rId4"/>
    <p:sldId id="264" r:id="rId5"/>
    <p:sldId id="265" r:id="rId6"/>
    <p:sldId id="263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60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>
        <p:scale>
          <a:sx n="60" d="100"/>
          <a:sy n="60" d="100"/>
        </p:scale>
        <p:origin x="168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36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06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160" y="2852936"/>
            <a:ext cx="6301208" cy="1102022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Дата 3"/>
          <p:cNvSpPr txBox="1">
            <a:spLocks/>
          </p:cNvSpPr>
          <p:nvPr userDrawn="1"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48A96-E1BB-4C8F-80B2-32A47A48A9D5}" type="datetimeFigureOut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22.12.2020</a:t>
            </a:fld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A1F6A-164B-43BA-A19E-4AE6BB502A21}" type="slidenum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‹#›</a:t>
            </a:fld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99792" y="260648"/>
            <a:ext cx="6417433" cy="9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267744" y="1484784"/>
            <a:ext cx="6696744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60648"/>
            <a:ext cx="6417433" cy="9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67744" y="1484784"/>
            <a:ext cx="6696744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UUToZaMXc" TargetMode="External"/><Relationship Id="rId2" Type="http://schemas.openxmlformats.org/officeDocument/2006/relationships/hyperlink" Target="https://www.youtube.com/watch?v=ou6eIAa9Pp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qXW8uBfhX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UUToZaMXc" TargetMode="External"/><Relationship Id="rId2" Type="http://schemas.openxmlformats.org/officeDocument/2006/relationships/hyperlink" Target="https://www.youtube.com/watch?v=qqXW8uBfhX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700808"/>
            <a:ext cx="7560840" cy="1606078"/>
          </a:xfrm>
        </p:spPr>
        <p:txBody>
          <a:bodyPr>
            <a:noAutofit/>
          </a:bodyPr>
          <a:lstStyle/>
          <a:p>
            <a:r>
              <a:rPr lang="uk-UA" sz="6000" dirty="0" smtClean="0"/>
              <a:t>Дизайн та його види</a:t>
            </a:r>
            <a:endParaRPr lang="ru-RU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290557"/>
            <a:ext cx="6552728" cy="17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511" y="261828"/>
            <a:ext cx="6417433" cy="936105"/>
          </a:xfrm>
        </p:spPr>
        <p:txBody>
          <a:bodyPr>
            <a:normAutofit/>
          </a:bodyPr>
          <a:lstStyle/>
          <a:p>
            <a:r>
              <a:rPr lang="uk-UA" dirty="0" smtClean="0"/>
              <a:t>Арт - дизайн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4172" y="1309837"/>
            <a:ext cx="6048672" cy="20508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 smtClean="0"/>
              <a:t>Найбільш витончений вияв розвитку сучасного дизайну. Для нього притаманні дизайнерські рішення, в яких головне  - художня складова, заснована на принципах високого мистецтва.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033" y="2996952"/>
            <a:ext cx="6051798" cy="25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511" y="261828"/>
            <a:ext cx="6417433" cy="93610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Практичне завдання</a:t>
            </a:r>
            <a:br>
              <a:rPr lang="uk-UA" dirty="0" smtClean="0"/>
            </a:br>
            <a:r>
              <a:rPr lang="uk-UA" dirty="0" smtClean="0"/>
              <a:t>шоколадниця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22" y="2584339"/>
            <a:ext cx="5864722" cy="4010943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4" y="261828"/>
            <a:ext cx="2030322" cy="27070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90330" y="1300068"/>
            <a:ext cx="5708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цупкому кольоровому папері виконай креслення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шоколадниці за шаблоном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Виріж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її, та продави усі лінії ножицями, але обережно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(для полегшення згинів)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84" y="332656"/>
            <a:ext cx="4114959" cy="30862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484" y="2828419"/>
            <a:ext cx="3992084" cy="576065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Приклей за допомогу </a:t>
            </a:r>
            <a:r>
              <a:rPr lang="uk-UA" sz="2000" dirty="0" err="1" smtClean="0">
                <a:solidFill>
                  <a:schemeClr val="bg1"/>
                </a:solidFill>
              </a:rPr>
              <a:t>клея</a:t>
            </a:r>
            <a:r>
              <a:rPr lang="uk-UA" sz="2000" dirty="0" smtClean="0">
                <a:solidFill>
                  <a:schemeClr val="bg1"/>
                </a:solidFill>
              </a:rPr>
              <a:t>-олівця атласні стрічки на лицьовому боці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122000" cy="3091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84178"/>
            <a:ext cx="4122000" cy="309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7702" y="3552600"/>
            <a:ext cx="4503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лицьового сторони приклей декоративний 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папір в тон основного паперу 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Приклей боковий згин, утворюючи коробок, зав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яжи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стрічки.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27" y="4886654"/>
            <a:ext cx="2252032" cy="16890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1151" r="9401"/>
          <a:stretch/>
        </p:blipFill>
        <p:spPr>
          <a:xfrm rot="10800000">
            <a:off x="7330896" y="4481455"/>
            <a:ext cx="1410672" cy="20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641569" cy="93610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Виконай дизайн шоколадниці за власним смаком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t="1778" r="16322"/>
          <a:stretch/>
        </p:blipFill>
        <p:spPr>
          <a:xfrm rot="573951">
            <a:off x="339799" y="1315929"/>
            <a:ext cx="2736304" cy="4318467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258" t="11941" r="16199" b="11938"/>
          <a:stretch/>
        </p:blipFill>
        <p:spPr>
          <a:xfrm>
            <a:off x="3439785" y="2564904"/>
            <a:ext cx="2448273" cy="3672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2397" t="3272" r="24838" b="5880"/>
          <a:stretch/>
        </p:blipFill>
        <p:spPr>
          <a:xfrm rot="21015229">
            <a:off x="6283799" y="1410650"/>
            <a:ext cx="2538032" cy="4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Корисна інформація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39752" y="1412776"/>
            <a:ext cx="6192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www.youtube.com/watch?v=ou6eIAa9Pp8</a:t>
            </a:r>
            <a:endParaRPr lang="uk-UA" sz="2000" dirty="0" smtClean="0"/>
          </a:p>
          <a:p>
            <a:endParaRPr lang="uk-UA" sz="2000" dirty="0"/>
          </a:p>
          <a:p>
            <a:endParaRPr lang="uk-UA" sz="2000" dirty="0" smtClean="0"/>
          </a:p>
          <a:p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www.youtube.com/watch?v=gAUUToZaMXc</a:t>
            </a:r>
            <a:endParaRPr lang="uk-UA" sz="2000" dirty="0" smtClean="0"/>
          </a:p>
          <a:p>
            <a:endParaRPr lang="uk-UA" sz="2000" dirty="0"/>
          </a:p>
          <a:p>
            <a:endParaRPr lang="uk-UA" sz="2000" dirty="0" smtClean="0"/>
          </a:p>
          <a:p>
            <a:endParaRPr lang="uk-UA" sz="2000" dirty="0"/>
          </a:p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www.youtube.com/watch?v=qqXW8uBfhXw</a:t>
            </a:r>
            <a:endParaRPr lang="uk-UA" sz="2000" dirty="0" smtClean="0"/>
          </a:p>
          <a:p>
            <a:endParaRPr lang="uk-UA" sz="2000" dirty="0" smtClean="0"/>
          </a:p>
          <a:p>
            <a:endParaRPr lang="uk-UA" sz="2000" dirty="0"/>
          </a:p>
          <a:p>
            <a:endParaRPr lang="uk-UA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658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Викорастані</a:t>
            </a:r>
            <a:r>
              <a:rPr lang="uk-UA" dirty="0" smtClean="0"/>
              <a:t> джерела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/>
              <a:t>Підручник</a:t>
            </a:r>
            <a:r>
              <a:rPr lang="ru-RU" sz="2400" dirty="0" smtClean="0"/>
              <a:t> </a:t>
            </a:r>
            <a:r>
              <a:rPr lang="ru-RU" sz="2400" dirty="0" err="1" smtClean="0"/>
              <a:t>Образотворче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мистецтво</a:t>
            </a:r>
            <a:r>
              <a:rPr lang="ru-RU" sz="2400" dirty="0" smtClean="0"/>
              <a:t> 7клас, </a:t>
            </a:r>
            <a:r>
              <a:rPr lang="ru-RU" sz="2400" dirty="0" err="1" smtClean="0"/>
              <a:t>С.І.Федун</a:t>
            </a:r>
            <a:r>
              <a:rPr lang="ru-RU" sz="2400" dirty="0" smtClean="0"/>
              <a:t>, </a:t>
            </a:r>
            <a:r>
              <a:rPr lang="ru-RU" sz="2400" dirty="0" err="1" smtClean="0"/>
              <a:t>О.В.Чорний</a:t>
            </a:r>
            <a:endParaRPr lang="ru-RU" sz="2400" dirty="0"/>
          </a:p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www.youtube.com/watch?v=qqXW8uBfhXw</a:t>
            </a:r>
            <a:endParaRPr lang="uk-UA" sz="2400" dirty="0" smtClean="0"/>
          </a:p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www.youtube.com/watch?v=gAUUToZaMXc</a:t>
            </a:r>
            <a:endParaRPr lang="uk-UA" sz="2400" dirty="0" smtClean="0"/>
          </a:p>
          <a:p>
            <a:r>
              <a:rPr lang="en-US" sz="2400" dirty="0" smtClean="0"/>
              <a:t>ttps</a:t>
            </a:r>
            <a:r>
              <a:rPr lang="en-US" sz="2400" dirty="0"/>
              <a:t>://</a:t>
            </a:r>
            <a:r>
              <a:rPr lang="en-US" sz="2400" dirty="0" smtClean="0"/>
              <a:t>www.youtube.com/watch?v=qqXW8uBfhXw</a:t>
            </a:r>
            <a:endParaRPr lang="uk-UA" sz="2400" dirty="0" smtClean="0"/>
          </a:p>
          <a:p>
            <a:endParaRPr lang="uk-UA" sz="2400" dirty="0" smtClean="0"/>
          </a:p>
          <a:p>
            <a:endParaRPr lang="uk-UA" sz="2400" dirty="0"/>
          </a:p>
          <a:p>
            <a:endParaRPr lang="en-US" sz="2400" dirty="0"/>
          </a:p>
          <a:p>
            <a:endParaRPr lang="uk-UA" sz="2400" dirty="0" smtClean="0"/>
          </a:p>
          <a:p>
            <a:endParaRPr lang="uk-UA" sz="2400" dirty="0" smtClean="0"/>
          </a:p>
          <a:p>
            <a:endParaRPr lang="en-US" sz="2400" dirty="0"/>
          </a:p>
          <a:p>
            <a:endParaRPr lang="uk-UA" sz="2400" dirty="0" smtClean="0"/>
          </a:p>
          <a:p>
            <a:endParaRPr lang="uk-UA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Сьогодні</a:t>
            </a:r>
            <a:r>
              <a:rPr lang="ru-RU" dirty="0" smtClean="0"/>
              <a:t> Ви </a:t>
            </a:r>
            <a:r>
              <a:rPr lang="ru-RU" dirty="0" err="1" smtClean="0"/>
              <a:t>дізнаєтесь</a:t>
            </a:r>
            <a:endParaRPr lang="ru-RU" dirty="0"/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2661111" y="5018190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2376948" y="4441928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432511" y="44847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2661111" y="2503590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2376948" y="192732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3202862" y="2014983"/>
            <a:ext cx="471468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Що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таке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дизайн і коли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він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виник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432511" y="19701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2661111" y="3341790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2376948" y="276552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432511" y="28083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2662699" y="4178403"/>
            <a:ext cx="4799012" cy="1587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2376948" y="3603728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432511" y="36465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3123966" y="2925392"/>
            <a:ext cx="60485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На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які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творчі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процеси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поділяють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дизайн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3356023" y="3689796"/>
            <a:ext cx="37830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Які види дизайну існують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3356023" y="4577807"/>
            <a:ext cx="55947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Створиш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дизайнерську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шоколадницю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7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Дизайн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99792" y="1195636"/>
            <a:ext cx="6120680" cy="5329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Слово «дизайн» прийшло з Італії і в перекладі має безліч значень (задум, намір, план, мета, ескіз, креслення, начерк, малюнок, візерунок, шаблон, що лежить в основі схеми, </a:t>
            </a:r>
            <a:r>
              <a:rPr lang="uk-UA" dirty="0" err="1" smtClean="0"/>
              <a:t>композицїї</a:t>
            </a:r>
            <a:r>
              <a:rPr lang="uk-UA" dirty="0" smtClean="0"/>
              <a:t>).</a:t>
            </a:r>
          </a:p>
          <a:p>
            <a:pPr marL="0" indent="0">
              <a:buNone/>
            </a:pPr>
            <a:r>
              <a:rPr lang="uk-UA" b="1" dirty="0" smtClean="0"/>
              <a:t>Дизайн</a:t>
            </a:r>
            <a:r>
              <a:rPr lang="uk-UA" dirty="0" smtClean="0"/>
              <a:t> -це творча діяльність людини, яка займається художнім конструюванням у будь-якій із галузей людської діяльності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95736" y="188640"/>
            <a:ext cx="6696744" cy="60486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smtClean="0"/>
              <a:t>    </a:t>
            </a:r>
          </a:p>
          <a:p>
            <a:pPr marL="0" indent="0">
              <a:buNone/>
            </a:pPr>
            <a:r>
              <a:rPr lang="uk-UA" dirty="0" smtClean="0"/>
              <a:t>Дизайн, як окремий вид мистецтва сформувався в епоху розквіту «машинного» виробництва (кінець ХІХ-початок ХХ ст.). </a:t>
            </a:r>
            <a:r>
              <a:rPr lang="uk-UA" dirty="0" smtClean="0"/>
              <a:t>Основною сферою дизайнерської діяльності є створення речей серійного, масового виробництва, що виготовляють промисловим способом.</a:t>
            </a:r>
          </a:p>
          <a:p>
            <a:pPr marL="0" indent="0">
              <a:buNone/>
            </a:pPr>
            <a:r>
              <a:rPr lang="uk-UA" dirty="0" smtClean="0"/>
              <a:t>   Кожен предмет має якесь важливе призначення, іншими словами він є функціональним, тобто, дієвим. Але кожна людина прагне оточите себе гарними предметами. Тому цінність будь-якої речі визначають два чинники: користь і краса.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8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99792" y="404664"/>
            <a:ext cx="5976664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    Дизайн, як творчий процес, поділяють на :</a:t>
            </a:r>
          </a:p>
          <a:p>
            <a:pPr>
              <a:buFontTx/>
              <a:buChar char="-"/>
            </a:pPr>
            <a:r>
              <a:rPr lang="uk-UA" b="1" dirty="0" smtClean="0"/>
              <a:t>художній дизайн – </a:t>
            </a:r>
            <a:r>
              <a:rPr lang="uk-UA" dirty="0" smtClean="0"/>
              <a:t>створення речового світу суто з погляду естетики сприйняття</a:t>
            </a:r>
          </a:p>
          <a:p>
            <a:pPr marL="0" indent="0">
              <a:buNone/>
            </a:pPr>
            <a:r>
              <a:rPr lang="uk-UA" b="1" dirty="0" smtClean="0"/>
              <a:t>- технічна естетика – </a:t>
            </a:r>
            <a:r>
              <a:rPr lang="uk-UA" dirty="0" smtClean="0"/>
              <a:t>наука про дизайн, яка враховує всі аспекти, перш за все конструктивність, функціональність, комфортність </a:t>
            </a:r>
            <a:r>
              <a:rPr lang="uk-UA" dirty="0" err="1" smtClean="0"/>
              <a:t>ескплуатації</a:t>
            </a:r>
            <a:r>
              <a:rPr lang="uk-UA" dirty="0" smtClean="0"/>
              <a:t> виробу.</a:t>
            </a:r>
            <a:r>
              <a:rPr lang="uk-UA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01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Види</a:t>
            </a:r>
            <a:r>
              <a:rPr lang="ru-RU" dirty="0" smtClean="0"/>
              <a:t> дизайну</a:t>
            </a:r>
            <a:endParaRPr lang="ru-RU" dirty="0"/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3515816" y="5018190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3231653" y="4441928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3287216" y="44847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3515816" y="2503590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3231653" y="192732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4582616" y="2014640"/>
            <a:ext cx="323704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Промисловий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дизайн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3287216" y="19701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3515816" y="3341790"/>
            <a:ext cx="4800600" cy="0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3231653" y="276552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3287216" y="28083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3517404" y="4178403"/>
            <a:ext cx="4799012" cy="1587"/>
          </a:xfrm>
          <a:prstGeom prst="lin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3231653" y="3603728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3287216" y="364659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4582616" y="2876653"/>
            <a:ext cx="307616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Дизайн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середовища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4582616" y="3716440"/>
            <a:ext cx="27626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Графічний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дизайн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4629167" y="4549923"/>
            <a:ext cx="178574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Арт дизайн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Промисловий дизайн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234177"/>
            <a:ext cx="6048672" cy="205080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Його об'єктами є: побутова, </a:t>
            </a:r>
            <a:r>
              <a:rPr lang="uk-UA" dirty="0" err="1" smtClean="0"/>
              <a:t>компютерна</a:t>
            </a:r>
            <a:r>
              <a:rPr lang="uk-UA" dirty="0" smtClean="0"/>
              <a:t> техніка, взуття, одяг, автомобілі, </a:t>
            </a:r>
            <a:r>
              <a:rPr lang="uk-UA" dirty="0" err="1" smtClean="0"/>
              <a:t>маханізми</a:t>
            </a:r>
            <a:r>
              <a:rPr lang="uk-UA" dirty="0" smtClean="0"/>
              <a:t>, знаряддя праці, меблі та аксесуари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1" y="3596248"/>
            <a:ext cx="4231854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84168" y="3595203"/>
            <a:ext cx="2606038" cy="190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21" y="374560"/>
            <a:ext cx="2494072" cy="1870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4019" t="4635" r="14457" b="2167"/>
          <a:stretch/>
        </p:blipFill>
        <p:spPr>
          <a:xfrm>
            <a:off x="4283968" y="3618396"/>
            <a:ext cx="1800200" cy="2345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1929" b="12510"/>
          <a:stretch/>
        </p:blipFill>
        <p:spPr>
          <a:xfrm>
            <a:off x="220654" y="2089978"/>
            <a:ext cx="2479138" cy="18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1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Дизайн середовища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4172" y="1309837"/>
            <a:ext cx="6048672" cy="205080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Його об'єктами є: дизайн інтер'єрів , ландшафтний дизайн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068" y="3140968"/>
            <a:ext cx="4892388" cy="2239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48" y="641227"/>
            <a:ext cx="2359044" cy="15841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67" y="3140968"/>
            <a:ext cx="3686216" cy="22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511" y="261828"/>
            <a:ext cx="6417433" cy="936105"/>
          </a:xfrm>
        </p:spPr>
        <p:txBody>
          <a:bodyPr>
            <a:normAutofit/>
          </a:bodyPr>
          <a:lstStyle/>
          <a:p>
            <a:r>
              <a:rPr lang="uk-UA" dirty="0" smtClean="0"/>
              <a:t>Графічній дизайн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4172" y="1309837"/>
            <a:ext cx="6048672" cy="20508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Його об'єктами є: </a:t>
            </a:r>
            <a:r>
              <a:rPr lang="uk-UA" dirty="0" err="1" smtClean="0"/>
              <a:t>газетно</a:t>
            </a:r>
            <a:r>
              <a:rPr lang="uk-UA" dirty="0" smtClean="0"/>
              <a:t>-журнальна графіка, веб-дизайн,</a:t>
            </a:r>
          </a:p>
          <a:p>
            <a:pPr marL="0" indent="0">
              <a:buNone/>
            </a:pPr>
            <a:r>
              <a:rPr lang="uk-UA" dirty="0"/>
              <a:t>т</a:t>
            </a:r>
            <a:r>
              <a:rPr lang="uk-UA" dirty="0" smtClean="0"/>
              <a:t>елевізійна і промислова графіка (товарні і фірмові знаки, пакування, логотипи).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68" y="3473728"/>
            <a:ext cx="3168352" cy="30166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2" y="98209"/>
            <a:ext cx="1697102" cy="2732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166" y="2405946"/>
            <a:ext cx="1442120" cy="1081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518" y="3487536"/>
            <a:ext cx="4170938" cy="2929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383931"/>
            <a:ext cx="1479175" cy="12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771fb0c6a83f3914dac79bc91a5ba8da6bc"/>
</p:tagLst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432</Words>
  <Application>Microsoft Office PowerPoint</Application>
  <PresentationFormat>Экран (4:3)</PresentationFormat>
  <Paragraphs>75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Дизайн та його види</vt:lpstr>
      <vt:lpstr>Сьогодні Ви дізнаєтесь</vt:lpstr>
      <vt:lpstr>Дизайн</vt:lpstr>
      <vt:lpstr>Презентация PowerPoint</vt:lpstr>
      <vt:lpstr>Презентация PowerPoint</vt:lpstr>
      <vt:lpstr>Види дизайну</vt:lpstr>
      <vt:lpstr>Промисловий дизайн</vt:lpstr>
      <vt:lpstr>Дизайн середовища</vt:lpstr>
      <vt:lpstr>Графічній дизайн</vt:lpstr>
      <vt:lpstr>Арт - дизайн</vt:lpstr>
      <vt:lpstr>Практичне завдання шоколадниця</vt:lpstr>
      <vt:lpstr>Приклей за допомогу клея-олівця атласні стрічки на лицьовому боці</vt:lpstr>
      <vt:lpstr>Виконай дизайн шоколадниці за власним смаком</vt:lpstr>
      <vt:lpstr>Корисна інформація</vt:lpstr>
      <vt:lpstr>Викорастані джерела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Цветовой взрыв</dc:title>
  <dc:creator>obstinate</dc:creator>
  <dc:description>Шаблон презентации с сайта https://presentation-creation.ru/</dc:description>
  <cp:lastModifiedBy>Slava</cp:lastModifiedBy>
  <cp:revision>577</cp:revision>
  <dcterms:created xsi:type="dcterms:W3CDTF">2018-02-25T09:09:03Z</dcterms:created>
  <dcterms:modified xsi:type="dcterms:W3CDTF">2020-12-22T13:42:11Z</dcterms:modified>
</cp:coreProperties>
</file>