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2" r:id="rId5"/>
    <p:sldId id="263" r:id="rId6"/>
    <p:sldId id="260" r:id="rId7"/>
    <p:sldId id="261" r:id="rId8"/>
    <p:sldId id="272" r:id="rId9"/>
    <p:sldId id="273" r:id="rId10"/>
    <p:sldId id="274" r:id="rId11"/>
    <p:sldId id="264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5B106E36-FD25-4E2D-B0AA-010F637433A0}" type="datetimeFigureOut">
              <a:rPr lang="ru-RU" smtClean="0"/>
              <a:pPr/>
              <a:t>07.02.2026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5B106E36-FD25-4E2D-B0AA-010F637433A0}" type="datetimeFigureOut">
              <a:rPr lang="ru-RU" smtClean="0"/>
              <a:pPr/>
              <a:t>07.02.2026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5B106E36-FD25-4E2D-B0AA-010F637433A0}" type="datetimeFigureOut">
              <a:rPr lang="ru-RU" smtClean="0"/>
              <a:pPr/>
              <a:t>07.02.2026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5B106E36-FD25-4E2D-B0AA-010F637433A0}" type="datetimeFigureOut">
              <a:rPr lang="ru-RU" smtClean="0"/>
              <a:pPr/>
              <a:t>07.02.2026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07.02.2026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1607839"/>
          </a:xfrm>
        </p:spPr>
        <p:txBody>
          <a:bodyPr>
            <a:normAutofit fontScale="90000"/>
          </a:bodyPr>
          <a:lstStyle/>
          <a:p>
            <a:pPr algn="ctr"/>
            <a:r>
              <a:rPr lang="uk-UA" sz="8800" b="1" dirty="0">
                <a:solidFill>
                  <a:srgbClr val="FFC000"/>
                </a:solidFill>
              </a:rPr>
              <a:t>Підкова-оберіг</a:t>
            </a:r>
            <a:endParaRPr lang="ru-RU" sz="8800" b="1" dirty="0">
              <a:solidFill>
                <a:srgbClr val="FFC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3143248"/>
            <a:ext cx="8298298" cy="3238080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uk-UA" sz="6000" dirty="0">
                <a:solidFill>
                  <a:srgbClr val="FF0000"/>
                </a:solidFill>
              </a:rPr>
              <a:t>Підкова на щастя</a:t>
            </a:r>
          </a:p>
          <a:p>
            <a:pPr algn="ctr"/>
            <a:r>
              <a:rPr lang="uk-UA" sz="6000" dirty="0">
                <a:solidFill>
                  <a:srgbClr val="FF0000"/>
                </a:solidFill>
              </a:rPr>
              <a:t>Інструкція з виготовлення для здобувачів освіти 9 класу</a:t>
            </a:r>
            <a:endParaRPr lang="ru-RU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571480"/>
            <a:ext cx="78581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err="1"/>
              <a:t>Якщо</a:t>
            </a:r>
            <a:r>
              <a:rPr lang="ru-RU" sz="3600" dirty="0"/>
              <a:t> </a:t>
            </a:r>
            <a:r>
              <a:rPr lang="ru-RU" sz="3600" dirty="0" err="1"/>
              <a:t>закріпити</a:t>
            </a:r>
            <a:r>
              <a:rPr lang="ru-RU" sz="3600" dirty="0"/>
              <a:t> </a:t>
            </a:r>
            <a:r>
              <a:rPr lang="ru-RU" sz="3600" dirty="0" err="1"/>
              <a:t>підкову</a:t>
            </a:r>
            <a:r>
              <a:rPr lang="ru-RU" sz="3600" dirty="0"/>
              <a:t> </a:t>
            </a:r>
            <a:r>
              <a:rPr lang="ru-RU" sz="3600" b="1" dirty="0" err="1"/>
              <a:t>ріжками</a:t>
            </a:r>
            <a:r>
              <a:rPr lang="ru-RU" sz="3600" b="1" dirty="0"/>
              <a:t> вниз</a:t>
            </a:r>
            <a:r>
              <a:rPr lang="ru-RU" sz="3600" dirty="0"/>
              <a:t>, то:</a:t>
            </a:r>
          </a:p>
          <a:p>
            <a:pPr algn="ctr"/>
            <a:r>
              <a:rPr lang="ru-RU" sz="3600" dirty="0" err="1"/>
              <a:t>гості</a:t>
            </a:r>
            <a:r>
              <a:rPr lang="ru-RU" sz="3600" dirty="0"/>
              <a:t> </a:t>
            </a:r>
            <a:r>
              <a:rPr lang="ru-RU" sz="3600" dirty="0" err="1"/>
              <a:t>і</a:t>
            </a:r>
            <a:r>
              <a:rPr lang="ru-RU" sz="3600" dirty="0"/>
              <a:t> </a:t>
            </a:r>
            <a:r>
              <a:rPr lang="ru-RU" sz="3600" dirty="0" err="1"/>
              <a:t>ви</a:t>
            </a:r>
            <a:r>
              <a:rPr lang="ru-RU" sz="3600" dirty="0"/>
              <a:t> при </a:t>
            </a:r>
            <a:r>
              <a:rPr lang="ru-RU" sz="3600" dirty="0" err="1"/>
              <a:t>вході</a:t>
            </a:r>
            <a:r>
              <a:rPr lang="ru-RU" sz="3600" dirty="0"/>
              <a:t> в </a:t>
            </a:r>
            <a:r>
              <a:rPr lang="ru-RU" sz="3600" dirty="0" err="1"/>
              <a:t>приміщення</a:t>
            </a:r>
            <a:r>
              <a:rPr lang="ru-RU" sz="3600" dirty="0"/>
              <a:t> будете </a:t>
            </a:r>
            <a:r>
              <a:rPr lang="ru-RU" sz="3600" dirty="0" err="1"/>
              <a:t>обсипані</a:t>
            </a:r>
            <a:r>
              <a:rPr lang="ru-RU" sz="3600" dirty="0"/>
              <a:t> </a:t>
            </a:r>
            <a:r>
              <a:rPr lang="ru-RU" sz="3600" dirty="0" err="1"/>
              <a:t>щастям</a:t>
            </a:r>
            <a:endParaRPr lang="ru-RU" sz="3600" dirty="0"/>
          </a:p>
          <a:p>
            <a:pPr algn="ctr"/>
            <a:r>
              <a:rPr lang="ru-RU" sz="3600" dirty="0"/>
              <a:t>за </a:t>
            </a:r>
            <a:r>
              <a:rPr lang="ru-RU" sz="3600" dirty="0" err="1"/>
              <a:t>іншими</a:t>
            </a:r>
            <a:r>
              <a:rPr lang="ru-RU" sz="3600" dirty="0"/>
              <a:t> </a:t>
            </a:r>
            <a:r>
              <a:rPr lang="ru-RU" sz="3600" dirty="0" err="1"/>
              <a:t>твердженнями</a:t>
            </a:r>
            <a:r>
              <a:rPr lang="ru-RU" sz="3600" dirty="0"/>
              <a:t>, </a:t>
            </a:r>
            <a:r>
              <a:rPr lang="ru-RU" sz="3600" dirty="0" err="1"/>
              <a:t>навпаки</a:t>
            </a:r>
            <a:r>
              <a:rPr lang="ru-RU" sz="3600" dirty="0"/>
              <a:t> — </a:t>
            </a:r>
            <a:r>
              <a:rPr lang="ru-RU" sz="3600" dirty="0" err="1"/>
              <a:t>з</a:t>
            </a:r>
            <a:r>
              <a:rPr lang="ru-RU" sz="3600" dirty="0"/>
              <a:t> </a:t>
            </a:r>
            <a:r>
              <a:rPr lang="ru-RU" sz="3600" dirty="0" err="1"/>
              <a:t>житла</a:t>
            </a:r>
            <a:r>
              <a:rPr lang="ru-RU" sz="3600" dirty="0"/>
              <a:t> буде </a:t>
            </a:r>
            <a:r>
              <a:rPr lang="ru-RU" sz="3600" dirty="0" err="1"/>
              <a:t>убувати</a:t>
            </a:r>
            <a:r>
              <a:rPr lang="ru-RU" sz="3600" dirty="0"/>
              <a:t> </a:t>
            </a:r>
            <a:r>
              <a:rPr lang="ru-RU" sz="3600" dirty="0" err="1"/>
              <a:t>щастя</a:t>
            </a:r>
            <a:endParaRPr lang="ru-RU" sz="3600" dirty="0"/>
          </a:p>
          <a:p>
            <a:pPr algn="ctr"/>
            <a:r>
              <a:rPr lang="ru-RU" sz="3600" dirty="0" err="1"/>
              <a:t>ви</a:t>
            </a:r>
            <a:r>
              <a:rPr lang="ru-RU" sz="3600" dirty="0"/>
              <a:t> </a:t>
            </a:r>
            <a:r>
              <a:rPr lang="ru-RU" sz="3600" dirty="0" err="1"/>
              <a:t>отримаєте</a:t>
            </a:r>
            <a:r>
              <a:rPr lang="ru-RU" sz="3600" dirty="0"/>
              <a:t> </a:t>
            </a:r>
            <a:r>
              <a:rPr lang="ru-RU" sz="3600" dirty="0" err="1"/>
              <a:t>захист</a:t>
            </a:r>
            <a:r>
              <a:rPr lang="ru-RU" sz="3600" dirty="0"/>
              <a:t> </a:t>
            </a:r>
            <a:r>
              <a:rPr lang="ru-RU" sz="3600" dirty="0" err="1"/>
              <a:t>від</a:t>
            </a:r>
            <a:r>
              <a:rPr lang="ru-RU" sz="3600" dirty="0"/>
              <a:t> лихого ока</a:t>
            </a:r>
          </a:p>
          <a:p>
            <a:pPr algn="ctr"/>
            <a:r>
              <a:rPr lang="ru-RU" sz="3600" dirty="0"/>
              <a:t>негатив </a:t>
            </a:r>
            <a:r>
              <a:rPr lang="ru-RU" sz="3600" dirty="0" err="1"/>
              <a:t>з</a:t>
            </a:r>
            <a:r>
              <a:rPr lang="ru-RU" sz="3600" dirty="0"/>
              <a:t> дому буде </a:t>
            </a:r>
            <a:r>
              <a:rPr lang="ru-RU" sz="3600" dirty="0" err="1"/>
              <a:t>поступово</a:t>
            </a:r>
            <a:r>
              <a:rPr lang="ru-RU" sz="3600" dirty="0"/>
              <a:t> </a:t>
            </a:r>
            <a:r>
              <a:rPr lang="ru-RU" sz="3600" dirty="0" err="1"/>
              <a:t>йти</a:t>
            </a:r>
            <a:r>
              <a:rPr lang="ru-RU" sz="36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871526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/>
              <a:t>Як виготовити підкову – оберіг?</a:t>
            </a:r>
            <a:endParaRPr lang="ru-RU" dirty="0"/>
          </a:p>
        </p:txBody>
      </p:sp>
      <p:pic>
        <p:nvPicPr>
          <p:cNvPr id="4098" name="Picture 2" descr="C:\Users\Пользователь\Desktop\Підкова-оберіг\ukrainskiy-obere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143116"/>
            <a:ext cx="7000924" cy="38576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6600" dirty="0">
                <a:solidFill>
                  <a:srgbClr val="FFC000"/>
                </a:solidFill>
              </a:rPr>
              <a:t>Крок  1</a:t>
            </a:r>
            <a:endParaRPr lang="ru-RU" sz="6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00034" y="1107560"/>
            <a:ext cx="8032406" cy="1066800"/>
          </a:xfrm>
        </p:spPr>
        <p:txBody>
          <a:bodyPr>
            <a:noAutofit/>
          </a:bodyPr>
          <a:lstStyle/>
          <a:p>
            <a:pPr algn="ctr"/>
            <a:r>
              <a:rPr lang="uk-UA" sz="4800" dirty="0"/>
              <a:t>Виготовити шаблон</a:t>
            </a:r>
            <a:endParaRPr lang="ru-RU" sz="4800" dirty="0"/>
          </a:p>
        </p:txBody>
      </p:sp>
      <p:pic>
        <p:nvPicPr>
          <p:cNvPr id="5" name="Picture 2" descr="C:\Users\Пользователь\Desktop\Підкова-оберіг\foto_master_klass_podkova_na_schaste_svoimi_rukami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000240"/>
            <a:ext cx="6858048" cy="4500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6600" dirty="0">
                <a:solidFill>
                  <a:srgbClr val="FFC000"/>
                </a:solidFill>
              </a:rPr>
              <a:t>Крок  2</a:t>
            </a:r>
            <a:endParaRPr lang="ru-RU" sz="6600" dirty="0">
              <a:solidFill>
                <a:srgbClr val="FFC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57158" y="1107560"/>
            <a:ext cx="8391306" cy="1066800"/>
          </a:xfrm>
        </p:spPr>
        <p:txBody>
          <a:bodyPr>
            <a:normAutofit/>
          </a:bodyPr>
          <a:lstStyle/>
          <a:p>
            <a:pPr algn="ctr"/>
            <a:r>
              <a:rPr lang="uk-UA" sz="4400" dirty="0"/>
              <a:t>До заготовки прикріпити дріт</a:t>
            </a:r>
            <a:endParaRPr lang="ru-RU" sz="4400" dirty="0"/>
          </a:p>
        </p:txBody>
      </p:sp>
      <p:pic>
        <p:nvPicPr>
          <p:cNvPr id="6146" name="Picture 2" descr="C:\Users\Пользователь\Desktop\Підкова-оберіг\horseshoe_with_their_own_hands_2_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1785926"/>
            <a:ext cx="7358114" cy="4857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6600" dirty="0">
                <a:solidFill>
                  <a:srgbClr val="FFC000"/>
                </a:solidFill>
              </a:rPr>
              <a:t>Крок  3</a:t>
            </a:r>
            <a:endParaRPr lang="ru-RU" sz="6600" dirty="0">
              <a:solidFill>
                <a:srgbClr val="FFC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00034" y="1107560"/>
            <a:ext cx="8176422" cy="1066800"/>
          </a:xfrm>
        </p:spPr>
        <p:txBody>
          <a:bodyPr>
            <a:normAutofit/>
          </a:bodyPr>
          <a:lstStyle/>
          <a:p>
            <a:pPr algn="ctr"/>
            <a:r>
              <a:rPr lang="uk-UA" sz="4000" dirty="0"/>
              <a:t>Обмотуємо заготовку шпагатом</a:t>
            </a:r>
            <a:endParaRPr lang="ru-RU" sz="4000" dirty="0"/>
          </a:p>
        </p:txBody>
      </p:sp>
      <p:pic>
        <p:nvPicPr>
          <p:cNvPr id="7170" name="Picture 2" descr="C:\Users\Пользователь\Desktop\Підкова-оберіг\podkova-svoimi-rukami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928802"/>
            <a:ext cx="6643734" cy="4071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6600" dirty="0">
                <a:solidFill>
                  <a:srgbClr val="FFC000"/>
                </a:solidFill>
              </a:rPr>
              <a:t>Крок 4</a:t>
            </a:r>
            <a:endParaRPr lang="ru-RU" sz="6600" dirty="0">
              <a:solidFill>
                <a:srgbClr val="FFC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14348" y="1107560"/>
            <a:ext cx="7674076" cy="1066800"/>
          </a:xfrm>
        </p:spPr>
        <p:txBody>
          <a:bodyPr>
            <a:normAutofit/>
          </a:bodyPr>
          <a:lstStyle/>
          <a:p>
            <a:pPr algn="ctr"/>
            <a:r>
              <a:rPr lang="uk-UA" sz="5400" dirty="0"/>
              <a:t>Оздоблюємо  оберіг</a:t>
            </a:r>
            <a:endParaRPr lang="ru-RU" sz="5400" dirty="0"/>
          </a:p>
        </p:txBody>
      </p:sp>
      <p:pic>
        <p:nvPicPr>
          <p:cNvPr id="8194" name="Picture 2" descr="C:\Users\Пользователь\Desktop\Підкова-оберіг\phoca_thumb_l_oberig_nar1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b="9693"/>
          <a:stretch>
            <a:fillRect/>
          </a:stretch>
        </p:blipFill>
        <p:spPr bwMode="auto">
          <a:xfrm>
            <a:off x="1000100" y="2357430"/>
            <a:ext cx="6929486" cy="4000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19256" cy="1143000"/>
          </a:xfrm>
        </p:spPr>
        <p:txBody>
          <a:bodyPr>
            <a:normAutofit/>
          </a:bodyPr>
          <a:lstStyle/>
          <a:p>
            <a:pPr algn="ctr"/>
            <a:r>
              <a:rPr lang="uk-UA" sz="6600" dirty="0">
                <a:solidFill>
                  <a:srgbClr val="FFC000"/>
                </a:solidFill>
              </a:rPr>
              <a:t>Оберіг готовий</a:t>
            </a:r>
            <a:endParaRPr lang="ru-RU" sz="6600" dirty="0">
              <a:solidFill>
                <a:srgbClr val="FFC000"/>
              </a:solidFill>
            </a:endParaRPr>
          </a:p>
        </p:txBody>
      </p:sp>
      <p:pic>
        <p:nvPicPr>
          <p:cNvPr id="9218" name="Picture 2" descr="C:\Users\Пользователь\Desktop\Підкова-оберіг\d620a2b9b00c582dd75f35c823b3006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500174"/>
            <a:ext cx="6357982" cy="50720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500042"/>
            <a:ext cx="821537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dirty="0" err="1">
                <a:solidFill>
                  <a:srgbClr val="FFC000"/>
                </a:solidFill>
              </a:rPr>
              <a:t>Такий</a:t>
            </a:r>
            <a:r>
              <a:rPr lang="ru-RU" sz="7200" b="1" dirty="0">
                <a:solidFill>
                  <a:srgbClr val="FFC000"/>
                </a:solidFill>
              </a:rPr>
              <a:t> </a:t>
            </a:r>
            <a:r>
              <a:rPr lang="ru-RU" sz="7200" b="1" dirty="0" err="1">
                <a:solidFill>
                  <a:srgbClr val="FFC000"/>
                </a:solidFill>
              </a:rPr>
              <a:t>талісман</a:t>
            </a:r>
            <a:r>
              <a:rPr lang="ru-RU" sz="7200" b="1" dirty="0">
                <a:solidFill>
                  <a:srgbClr val="FFC000"/>
                </a:solidFill>
              </a:rPr>
              <a:t> не соромно  </a:t>
            </a:r>
            <a:r>
              <a:rPr lang="ru-RU" sz="7200" b="1" dirty="0" err="1">
                <a:solidFill>
                  <a:srgbClr val="FFC000"/>
                </a:solidFill>
              </a:rPr>
              <a:t>подарувати</a:t>
            </a:r>
            <a:r>
              <a:rPr lang="ru-RU" sz="7200" b="1" dirty="0">
                <a:solidFill>
                  <a:srgbClr val="FFC000"/>
                </a:solidFill>
              </a:rPr>
              <a:t> </a:t>
            </a:r>
            <a:r>
              <a:rPr lang="ru-RU" sz="7200" b="1" dirty="0" err="1">
                <a:solidFill>
                  <a:srgbClr val="FFC000"/>
                </a:solidFill>
              </a:rPr>
              <a:t>своїм</a:t>
            </a:r>
            <a:r>
              <a:rPr lang="ru-RU" sz="7200" b="1" dirty="0">
                <a:solidFill>
                  <a:srgbClr val="FFC000"/>
                </a:solidFill>
              </a:rPr>
              <a:t> </a:t>
            </a:r>
            <a:r>
              <a:rPr lang="ru-RU" sz="7200" b="1" dirty="0" err="1">
                <a:solidFill>
                  <a:srgbClr val="FFC000"/>
                </a:solidFill>
              </a:rPr>
              <a:t>друзям</a:t>
            </a:r>
            <a:r>
              <a:rPr lang="ru-RU" sz="7200" b="1" dirty="0">
                <a:solidFill>
                  <a:srgbClr val="FFC000"/>
                </a:solidFill>
              </a:rPr>
              <a:t> </a:t>
            </a:r>
            <a:r>
              <a:rPr lang="ru-RU" sz="7200" b="1" dirty="0" err="1">
                <a:solidFill>
                  <a:srgbClr val="FFC000"/>
                </a:solidFill>
              </a:rPr>
              <a:t>і</a:t>
            </a:r>
            <a:r>
              <a:rPr lang="ru-RU" sz="7200" b="1" dirty="0">
                <a:solidFill>
                  <a:srgbClr val="FFC000"/>
                </a:solidFill>
              </a:rPr>
              <a:t> </a:t>
            </a:r>
            <a:r>
              <a:rPr lang="ru-RU" sz="7200" b="1" dirty="0" err="1">
                <a:solidFill>
                  <a:srgbClr val="FFC000"/>
                </a:solidFill>
              </a:rPr>
              <a:t>близьким</a:t>
            </a:r>
            <a:r>
              <a:rPr lang="ru-RU" sz="7200" b="1" dirty="0">
                <a:solidFill>
                  <a:srgbClr val="FFC00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31807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 </a:t>
            </a:r>
            <a:r>
              <a:rPr lang="ru-RU" sz="4900" b="1" dirty="0">
                <a:solidFill>
                  <a:srgbClr val="FFC000"/>
                </a:solidFill>
              </a:rPr>
              <a:t>Обереги — </a:t>
            </a:r>
            <a:r>
              <a:rPr lang="ru-RU" sz="4900" b="1" dirty="0" err="1">
                <a:solidFill>
                  <a:srgbClr val="FFC000"/>
                </a:solidFill>
              </a:rPr>
              <a:t>це</a:t>
            </a:r>
            <a:r>
              <a:rPr lang="ru-RU" sz="4900" b="1" dirty="0">
                <a:solidFill>
                  <a:srgbClr val="FFC000"/>
                </a:solidFill>
              </a:rPr>
              <a:t> </a:t>
            </a:r>
            <a:r>
              <a:rPr lang="ru-RU" sz="4900" b="1" dirty="0" err="1">
                <a:solidFill>
                  <a:srgbClr val="FFC000"/>
                </a:solidFill>
              </a:rPr>
              <a:t>давні</a:t>
            </a:r>
            <a:r>
              <a:rPr lang="ru-RU" sz="4900" b="1" dirty="0">
                <a:solidFill>
                  <a:srgbClr val="FFC000"/>
                </a:solidFill>
              </a:rPr>
              <a:t> </a:t>
            </a:r>
            <a:r>
              <a:rPr lang="ru-RU" sz="4900" b="1" dirty="0" err="1">
                <a:solidFill>
                  <a:srgbClr val="FFC000"/>
                </a:solidFill>
              </a:rPr>
              <a:t>добрі</a:t>
            </a:r>
            <a:r>
              <a:rPr lang="ru-RU" sz="4900" b="1" dirty="0">
                <a:solidFill>
                  <a:srgbClr val="FFC000"/>
                </a:solidFill>
              </a:rPr>
              <a:t> </a:t>
            </a:r>
            <a:r>
              <a:rPr lang="ru-RU" sz="4900" b="1" dirty="0" err="1">
                <a:solidFill>
                  <a:srgbClr val="FFC000"/>
                </a:solidFill>
              </a:rPr>
              <a:t>символи</a:t>
            </a:r>
            <a:r>
              <a:rPr lang="ru-RU" sz="4900" b="1" dirty="0">
                <a:solidFill>
                  <a:srgbClr val="FFC000"/>
                </a:solidFill>
              </a:rPr>
              <a:t>. </a:t>
            </a:r>
          </a:p>
        </p:txBody>
      </p:sp>
      <p:pic>
        <p:nvPicPr>
          <p:cNvPr id="1026" name="Picture 2" descr="C:\Users\Пользователь\Desktop\Підкова-оберіг\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3500438"/>
            <a:ext cx="3857652" cy="3143272"/>
          </a:xfrm>
          <a:prstGeom prst="rect">
            <a:avLst/>
          </a:prstGeom>
          <a:noFill/>
        </p:spPr>
      </p:pic>
      <p:pic>
        <p:nvPicPr>
          <p:cNvPr id="1028" name="Picture 4" descr="C:\Users\Пользователь\Desktop\Підкова-оберіг\Venik_obereg_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3500438"/>
            <a:ext cx="4271969" cy="3143257"/>
          </a:xfrm>
          <a:prstGeom prst="rect">
            <a:avLst/>
          </a:prstGeom>
          <a:noFill/>
        </p:spPr>
      </p:pic>
      <p:pic>
        <p:nvPicPr>
          <p:cNvPr id="1029" name="Picture 5" descr="C:\Users\Пользователь\Desktop\Підкова-оберіг\2_14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5984" y="1428736"/>
            <a:ext cx="4500594" cy="23574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500042"/>
            <a:ext cx="807249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/>
              <a:t> </a:t>
            </a:r>
            <a:r>
              <a:rPr lang="ru-RU" sz="4400" b="1" dirty="0" err="1">
                <a:solidFill>
                  <a:srgbClr val="C00000"/>
                </a:solidFill>
              </a:rPr>
              <a:t>Оберіг</a:t>
            </a:r>
            <a:r>
              <a:rPr lang="ru-RU" sz="4400" b="1" dirty="0">
                <a:solidFill>
                  <a:srgbClr val="C00000"/>
                </a:solidFill>
              </a:rPr>
              <a:t> </a:t>
            </a:r>
            <a:r>
              <a:rPr lang="ru-RU" sz="4400" dirty="0">
                <a:solidFill>
                  <a:srgbClr val="FFC000"/>
                </a:solidFill>
              </a:rPr>
              <a:t>— </a:t>
            </a:r>
            <a:r>
              <a:rPr lang="ru-RU" sz="4400" dirty="0" err="1">
                <a:solidFill>
                  <a:srgbClr val="FFC000"/>
                </a:solidFill>
              </a:rPr>
              <a:t>найдревніший</a:t>
            </a:r>
            <a:r>
              <a:rPr lang="ru-RU" sz="4400" dirty="0">
                <a:solidFill>
                  <a:srgbClr val="FFC000"/>
                </a:solidFill>
              </a:rPr>
              <a:t> амулет </a:t>
            </a:r>
            <a:r>
              <a:rPr lang="ru-RU" sz="4400" dirty="0" err="1">
                <a:solidFill>
                  <a:srgbClr val="FFC000"/>
                </a:solidFill>
              </a:rPr>
              <a:t>щастя</a:t>
            </a:r>
            <a:r>
              <a:rPr lang="ru-RU" sz="4400" dirty="0">
                <a:solidFill>
                  <a:srgbClr val="FFC000"/>
                </a:solidFill>
              </a:rPr>
              <a:t> </a:t>
            </a:r>
            <a:r>
              <a:rPr lang="ru-RU" sz="4400" dirty="0" err="1">
                <a:solidFill>
                  <a:srgbClr val="FFC000"/>
                </a:solidFill>
              </a:rPr>
              <a:t>і</a:t>
            </a:r>
            <a:r>
              <a:rPr lang="ru-RU" sz="4400" dirty="0">
                <a:solidFill>
                  <a:srgbClr val="FFC000"/>
                </a:solidFill>
              </a:rPr>
              <a:t> </a:t>
            </a:r>
            <a:r>
              <a:rPr lang="ru-RU" sz="4400" dirty="0" err="1">
                <a:solidFill>
                  <a:srgbClr val="FFC000"/>
                </a:solidFill>
              </a:rPr>
              <a:t>добробуту</a:t>
            </a:r>
            <a:r>
              <a:rPr lang="ru-RU" sz="4400" dirty="0">
                <a:solidFill>
                  <a:srgbClr val="FFC000"/>
                </a:solidFill>
              </a:rPr>
              <a:t>, </a:t>
            </a:r>
            <a:r>
              <a:rPr lang="ru-RU" sz="4400" dirty="0" err="1">
                <a:solidFill>
                  <a:srgbClr val="FFC000"/>
                </a:solidFill>
              </a:rPr>
              <a:t>чарівний</a:t>
            </a:r>
            <a:r>
              <a:rPr lang="ru-RU" sz="4400" dirty="0">
                <a:solidFill>
                  <a:srgbClr val="FFC000"/>
                </a:solidFill>
              </a:rPr>
              <a:t> предмет, </a:t>
            </a:r>
            <a:r>
              <a:rPr lang="ru-RU" sz="4400" dirty="0" err="1">
                <a:solidFill>
                  <a:srgbClr val="FFC000"/>
                </a:solidFill>
              </a:rPr>
              <a:t>що</a:t>
            </a:r>
            <a:r>
              <a:rPr lang="ru-RU" sz="4400" dirty="0">
                <a:solidFill>
                  <a:srgbClr val="FFC000"/>
                </a:solidFill>
              </a:rPr>
              <a:t> </a:t>
            </a:r>
            <a:r>
              <a:rPr lang="ru-RU" sz="4400" dirty="0" err="1">
                <a:solidFill>
                  <a:srgbClr val="FFC000"/>
                </a:solidFill>
              </a:rPr>
              <a:t>призначений</a:t>
            </a:r>
            <a:r>
              <a:rPr lang="ru-RU" sz="4400" dirty="0">
                <a:solidFill>
                  <a:srgbClr val="FFC000"/>
                </a:solidFill>
              </a:rPr>
              <a:t> </a:t>
            </a:r>
            <a:r>
              <a:rPr lang="ru-RU" sz="4400" dirty="0" err="1">
                <a:solidFill>
                  <a:srgbClr val="FFC000"/>
                </a:solidFill>
              </a:rPr>
              <a:t>захищати</a:t>
            </a:r>
            <a:r>
              <a:rPr lang="ru-RU" sz="4400" dirty="0">
                <a:solidFill>
                  <a:srgbClr val="FFC000"/>
                </a:solidFill>
              </a:rPr>
              <a:t> </a:t>
            </a:r>
            <a:r>
              <a:rPr lang="ru-RU" sz="4400" dirty="0" err="1">
                <a:solidFill>
                  <a:srgbClr val="FFC000"/>
                </a:solidFill>
              </a:rPr>
              <a:t>свого</a:t>
            </a:r>
            <a:r>
              <a:rPr lang="ru-RU" sz="4400" dirty="0">
                <a:solidFill>
                  <a:srgbClr val="FFC000"/>
                </a:solidFill>
              </a:rPr>
              <a:t> </a:t>
            </a:r>
            <a:r>
              <a:rPr lang="ru-RU" sz="4400" dirty="0" err="1">
                <a:solidFill>
                  <a:srgbClr val="FFC000"/>
                </a:solidFill>
              </a:rPr>
              <a:t>власника</a:t>
            </a:r>
            <a:r>
              <a:rPr lang="ru-RU" sz="4400" dirty="0">
                <a:solidFill>
                  <a:srgbClr val="FFC000"/>
                </a:solidFill>
              </a:rPr>
              <a:t>. </a:t>
            </a:r>
            <a:r>
              <a:rPr lang="ru-RU" sz="4400" dirty="0" err="1">
                <a:solidFill>
                  <a:srgbClr val="FFC000"/>
                </a:solidFill>
              </a:rPr>
              <a:t>Також</a:t>
            </a:r>
            <a:r>
              <a:rPr lang="ru-RU" sz="4400" dirty="0">
                <a:solidFill>
                  <a:srgbClr val="FFC000"/>
                </a:solidFill>
              </a:rPr>
              <a:t> </a:t>
            </a:r>
            <a:r>
              <a:rPr lang="ru-RU" sz="4400" dirty="0" err="1">
                <a:solidFill>
                  <a:srgbClr val="FFC000"/>
                </a:solidFill>
              </a:rPr>
              <a:t>вважається</a:t>
            </a:r>
            <a:r>
              <a:rPr lang="ru-RU" sz="4400" dirty="0">
                <a:solidFill>
                  <a:srgbClr val="FFC000"/>
                </a:solidFill>
              </a:rPr>
              <a:t>, </a:t>
            </a:r>
            <a:r>
              <a:rPr lang="ru-RU" sz="4400" dirty="0" err="1">
                <a:solidFill>
                  <a:srgbClr val="FFC000"/>
                </a:solidFill>
              </a:rPr>
              <a:t>що</a:t>
            </a:r>
            <a:r>
              <a:rPr lang="ru-RU" sz="4400" dirty="0">
                <a:solidFill>
                  <a:srgbClr val="FFC000"/>
                </a:solidFill>
              </a:rPr>
              <a:t> </a:t>
            </a:r>
            <a:r>
              <a:rPr lang="ru-RU" sz="4400" dirty="0" err="1">
                <a:solidFill>
                  <a:srgbClr val="FFC000"/>
                </a:solidFill>
              </a:rPr>
              <a:t>він</a:t>
            </a:r>
            <a:r>
              <a:rPr lang="ru-RU" sz="4400" dirty="0">
                <a:solidFill>
                  <a:srgbClr val="FFC000"/>
                </a:solidFill>
              </a:rPr>
              <a:t> </a:t>
            </a:r>
            <a:r>
              <a:rPr lang="ru-RU" sz="4400" dirty="0" err="1">
                <a:solidFill>
                  <a:srgbClr val="FFC000"/>
                </a:solidFill>
              </a:rPr>
              <a:t>може</a:t>
            </a:r>
            <a:r>
              <a:rPr lang="ru-RU" sz="4400" dirty="0">
                <a:solidFill>
                  <a:srgbClr val="FFC000"/>
                </a:solidFill>
              </a:rPr>
              <a:t> принести удачу, </a:t>
            </a:r>
            <a:r>
              <a:rPr lang="ru-RU" sz="4400" dirty="0" err="1">
                <a:solidFill>
                  <a:srgbClr val="FFC000"/>
                </a:solidFill>
              </a:rPr>
              <a:t>попередити</a:t>
            </a:r>
            <a:r>
              <a:rPr lang="ru-RU" sz="4400" dirty="0">
                <a:solidFill>
                  <a:srgbClr val="FFC000"/>
                </a:solidFill>
              </a:rPr>
              <a:t> про </a:t>
            </a:r>
            <a:r>
              <a:rPr lang="ru-RU" sz="4400" dirty="0" err="1">
                <a:solidFill>
                  <a:srgbClr val="FFC000"/>
                </a:solidFill>
              </a:rPr>
              <a:t>небезпеку</a:t>
            </a:r>
            <a:r>
              <a:rPr lang="ru-RU" sz="4400" dirty="0">
                <a:solidFill>
                  <a:srgbClr val="FFC000"/>
                </a:solidFill>
              </a:rPr>
              <a:t>, </a:t>
            </a:r>
            <a:r>
              <a:rPr lang="ru-RU" sz="4400" dirty="0" err="1">
                <a:solidFill>
                  <a:srgbClr val="FFC000"/>
                </a:solidFill>
              </a:rPr>
              <a:t>поліпшити</a:t>
            </a:r>
            <a:r>
              <a:rPr lang="ru-RU" sz="4400" dirty="0">
                <a:solidFill>
                  <a:srgbClr val="FFC000"/>
                </a:solidFill>
              </a:rPr>
              <a:t> стан </a:t>
            </a:r>
            <a:r>
              <a:rPr lang="ru-RU" sz="4400" dirty="0" err="1">
                <a:solidFill>
                  <a:srgbClr val="FFC000"/>
                </a:solidFill>
              </a:rPr>
              <a:t>здоров’я</a:t>
            </a:r>
            <a:endParaRPr lang="ru-RU" sz="44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285884"/>
          </a:xfrm>
        </p:spPr>
        <p:txBody>
          <a:bodyPr>
            <a:noAutofit/>
          </a:bodyPr>
          <a:lstStyle/>
          <a:p>
            <a:pPr algn="ctr"/>
            <a:r>
              <a:rPr lang="ru-RU" sz="2800" dirty="0" err="1">
                <a:solidFill>
                  <a:srgbClr val="FFC000"/>
                </a:solidFill>
              </a:rPr>
              <a:t>Найчастіше</a:t>
            </a:r>
            <a:r>
              <a:rPr lang="ru-RU" sz="2800" dirty="0">
                <a:solidFill>
                  <a:srgbClr val="FFC000"/>
                </a:solidFill>
              </a:rPr>
              <a:t> обереги </a:t>
            </a:r>
            <a:r>
              <a:rPr lang="ru-RU" sz="2800" dirty="0" err="1">
                <a:solidFill>
                  <a:srgbClr val="FFC000"/>
                </a:solidFill>
              </a:rPr>
              <a:t>виготовляють</a:t>
            </a:r>
            <a:r>
              <a:rPr lang="ru-RU" sz="2800" dirty="0">
                <a:solidFill>
                  <a:srgbClr val="FFC000"/>
                </a:solidFill>
              </a:rPr>
              <a:t> </a:t>
            </a:r>
            <a:r>
              <a:rPr lang="ru-RU" sz="2800" dirty="0" err="1">
                <a:solidFill>
                  <a:srgbClr val="FFC000"/>
                </a:solidFill>
              </a:rPr>
              <a:t>з</a:t>
            </a:r>
            <a:r>
              <a:rPr lang="ru-RU" sz="2800" dirty="0">
                <a:solidFill>
                  <a:srgbClr val="FFC000"/>
                </a:solidFill>
              </a:rPr>
              <a:t> </a:t>
            </a:r>
            <a:r>
              <a:rPr lang="ru-RU" sz="2800" dirty="0" err="1">
                <a:solidFill>
                  <a:srgbClr val="FFC000"/>
                </a:solidFill>
              </a:rPr>
              <a:t>природних</a:t>
            </a:r>
            <a:r>
              <a:rPr lang="ru-RU" sz="2800" dirty="0">
                <a:solidFill>
                  <a:srgbClr val="FFC000"/>
                </a:solidFill>
              </a:rPr>
              <a:t> </a:t>
            </a:r>
            <a:r>
              <a:rPr lang="ru-RU" sz="2800" dirty="0" err="1">
                <a:solidFill>
                  <a:srgbClr val="FFC000"/>
                </a:solidFill>
              </a:rPr>
              <a:t>компонентів</a:t>
            </a:r>
            <a:r>
              <a:rPr lang="ru-RU" sz="2800" dirty="0">
                <a:solidFill>
                  <a:srgbClr val="FFC000"/>
                </a:solidFill>
              </a:rPr>
              <a:t>, </a:t>
            </a:r>
            <a:r>
              <a:rPr lang="ru-RU" sz="2800" dirty="0" err="1">
                <a:solidFill>
                  <a:srgbClr val="FFC000"/>
                </a:solidFill>
              </a:rPr>
              <a:t>що</a:t>
            </a:r>
            <a:r>
              <a:rPr lang="ru-RU" sz="2800" dirty="0">
                <a:solidFill>
                  <a:srgbClr val="FFC000"/>
                </a:solidFill>
              </a:rPr>
              <a:t> </a:t>
            </a:r>
            <a:r>
              <a:rPr lang="ru-RU" sz="2800" dirty="0" err="1">
                <a:solidFill>
                  <a:srgbClr val="FFC000"/>
                </a:solidFill>
              </a:rPr>
              <a:t>символізують</a:t>
            </a:r>
            <a:r>
              <a:rPr lang="ru-RU" sz="2800" dirty="0">
                <a:solidFill>
                  <a:srgbClr val="FFC000"/>
                </a:solidFill>
              </a:rPr>
              <a:t> для </a:t>
            </a:r>
            <a:r>
              <a:rPr lang="ru-RU" sz="2800" dirty="0" err="1">
                <a:solidFill>
                  <a:srgbClr val="FFC000"/>
                </a:solidFill>
              </a:rPr>
              <a:t>людини</a:t>
            </a:r>
            <a:r>
              <a:rPr lang="ru-RU" sz="2800" dirty="0">
                <a:solidFill>
                  <a:srgbClr val="FFC000"/>
                </a:solidFill>
              </a:rPr>
              <a:t> </a:t>
            </a:r>
            <a:r>
              <a:rPr lang="ru-RU" sz="2800" dirty="0" err="1">
                <a:solidFill>
                  <a:srgbClr val="FFC000"/>
                </a:solidFill>
              </a:rPr>
              <a:t>здоров’я</a:t>
            </a:r>
            <a:r>
              <a:rPr lang="ru-RU" sz="2800" dirty="0">
                <a:solidFill>
                  <a:srgbClr val="FFC000"/>
                </a:solidFill>
              </a:rPr>
              <a:t>, </a:t>
            </a:r>
            <a:r>
              <a:rPr lang="ru-RU" sz="2800" dirty="0" err="1">
                <a:solidFill>
                  <a:srgbClr val="FFC000"/>
                </a:solidFill>
              </a:rPr>
              <a:t>затишок</a:t>
            </a:r>
            <a:r>
              <a:rPr lang="ru-RU" sz="2800" dirty="0">
                <a:solidFill>
                  <a:srgbClr val="FFC000"/>
                </a:solidFill>
              </a:rPr>
              <a:t> в </a:t>
            </a:r>
            <a:r>
              <a:rPr lang="ru-RU" sz="2800" dirty="0" err="1">
                <a:solidFill>
                  <a:srgbClr val="FFC000"/>
                </a:solidFill>
              </a:rPr>
              <a:t>родині</a:t>
            </a:r>
            <a:r>
              <a:rPr lang="ru-RU" sz="2800" dirty="0">
                <a:solidFill>
                  <a:srgbClr val="FFC000"/>
                </a:solidFill>
              </a:rPr>
              <a:t>, </a:t>
            </a:r>
            <a:r>
              <a:rPr lang="ru-RU" sz="2800" dirty="0" err="1">
                <a:solidFill>
                  <a:srgbClr val="FFC000"/>
                </a:solidFill>
              </a:rPr>
              <a:t>любов</a:t>
            </a:r>
            <a:r>
              <a:rPr lang="ru-RU" sz="2800" dirty="0">
                <a:solidFill>
                  <a:srgbClr val="FFC000"/>
                </a:solidFill>
              </a:rPr>
              <a:t> та </a:t>
            </a:r>
            <a:r>
              <a:rPr lang="ru-RU" sz="2800" dirty="0" err="1">
                <a:solidFill>
                  <a:srgbClr val="FFC000"/>
                </a:solidFill>
              </a:rPr>
              <a:t>щастя</a:t>
            </a:r>
            <a:r>
              <a:rPr lang="ru-RU" sz="2800" dirty="0">
                <a:solidFill>
                  <a:srgbClr val="FFC000"/>
                </a:solidFill>
              </a:rPr>
              <a:t>.</a:t>
            </a:r>
          </a:p>
        </p:txBody>
      </p:sp>
      <p:pic>
        <p:nvPicPr>
          <p:cNvPr id="3074" name="Picture 2" descr="C:\Users\Пользователь\Desktop\Підкова-оберіг\podkova_svoimi_rukami_suvenir_iz_krupi_s_foto_i_video_v_foto_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1714488"/>
            <a:ext cx="7643866" cy="4572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FFC000"/>
                </a:solidFill>
              </a:rPr>
              <a:t> За </a:t>
            </a:r>
            <a:r>
              <a:rPr lang="ru-RU" dirty="0" err="1">
                <a:solidFill>
                  <a:srgbClr val="FFC000"/>
                </a:solidFill>
              </a:rPr>
              <a:t>повір</a:t>
            </a:r>
            <a:r>
              <a:rPr lang="en-US" dirty="0">
                <a:solidFill>
                  <a:srgbClr val="FFC000"/>
                </a:solidFill>
              </a:rPr>
              <a:t>’</a:t>
            </a:r>
            <a:r>
              <a:rPr lang="uk-UA" dirty="0">
                <a:solidFill>
                  <a:srgbClr val="FFC000"/>
                </a:solidFill>
              </a:rPr>
              <a:t>ям 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5143535"/>
          </a:xfrm>
        </p:spPr>
        <p:txBody>
          <a:bodyPr>
            <a:normAutofit fontScale="85000" lnSpcReduction="20000"/>
          </a:bodyPr>
          <a:lstStyle/>
          <a:p>
            <a:pPr algn="ctr">
              <a:buFont typeface="Wingdings" pitchFamily="2" charset="2"/>
              <a:buChar char="§"/>
            </a:pPr>
            <a:r>
              <a:rPr lang="ru-RU" sz="3400" dirty="0"/>
              <a:t>Злаки - символ </a:t>
            </a:r>
            <a:r>
              <a:rPr lang="ru-RU" sz="3400" dirty="0" err="1"/>
              <a:t>ситості</a:t>
            </a:r>
            <a:r>
              <a:rPr lang="ru-RU" sz="3400" dirty="0"/>
              <a:t>, достатку.</a:t>
            </a:r>
          </a:p>
          <a:p>
            <a:pPr algn="ctr">
              <a:buFont typeface="Wingdings" pitchFamily="2" charset="2"/>
              <a:buChar char="§"/>
            </a:pPr>
            <a:r>
              <a:rPr lang="ru-RU" sz="3400" dirty="0" err="1"/>
              <a:t>Крупи</a:t>
            </a:r>
            <a:r>
              <a:rPr lang="ru-RU" sz="3400" dirty="0"/>
              <a:t> як знак </a:t>
            </a:r>
            <a:r>
              <a:rPr lang="ru-RU" sz="3400" dirty="0" err="1"/>
              <a:t>взаєморозуміння</a:t>
            </a:r>
            <a:r>
              <a:rPr lang="ru-RU" sz="3400" dirty="0"/>
              <a:t>, миру в </a:t>
            </a:r>
            <a:r>
              <a:rPr lang="ru-RU" sz="3400" dirty="0" err="1"/>
              <a:t>родині</a:t>
            </a:r>
            <a:r>
              <a:rPr lang="ru-RU" sz="3400" dirty="0"/>
              <a:t>.</a:t>
            </a:r>
          </a:p>
          <a:p>
            <a:pPr algn="ctr">
              <a:buFont typeface="Wingdings" pitchFamily="2" charset="2"/>
              <a:buChar char="§"/>
            </a:pPr>
            <a:r>
              <a:rPr lang="ru-RU" sz="3400" dirty="0"/>
              <a:t>Зубчик </a:t>
            </a:r>
            <a:r>
              <a:rPr lang="ru-RU" sz="3400" dirty="0" err="1"/>
              <a:t>часнику</a:t>
            </a:r>
            <a:r>
              <a:rPr lang="ru-RU" sz="3400" dirty="0"/>
              <a:t>, </a:t>
            </a:r>
            <a:r>
              <a:rPr lang="ru-RU" sz="3400" dirty="0" err="1"/>
              <a:t>цибулина</a:t>
            </a:r>
            <a:r>
              <a:rPr lang="ru-RU" sz="3400" dirty="0"/>
              <a:t> </a:t>
            </a:r>
            <a:r>
              <a:rPr lang="ru-RU" sz="3400" dirty="0" err="1"/>
              <a:t>захистять</a:t>
            </a:r>
            <a:r>
              <a:rPr lang="ru-RU" sz="3400" dirty="0"/>
              <a:t> </a:t>
            </a:r>
            <a:r>
              <a:rPr lang="ru-RU" sz="3400" dirty="0" err="1"/>
              <a:t>від</a:t>
            </a:r>
            <a:r>
              <a:rPr lang="ru-RU" sz="3400" dirty="0"/>
              <a:t> </a:t>
            </a:r>
            <a:r>
              <a:rPr lang="ru-RU" sz="3400" dirty="0" err="1"/>
              <a:t>нечистої</a:t>
            </a:r>
            <a:r>
              <a:rPr lang="ru-RU" sz="3400" dirty="0"/>
              <a:t> </a:t>
            </a:r>
            <a:r>
              <a:rPr lang="ru-RU" sz="3400" dirty="0" err="1"/>
              <a:t>сили</a:t>
            </a:r>
            <a:r>
              <a:rPr lang="ru-RU" sz="3400" dirty="0"/>
              <a:t>.</a:t>
            </a:r>
          </a:p>
          <a:p>
            <a:pPr algn="ctr">
              <a:buFont typeface="Wingdings" pitchFamily="2" charset="2"/>
              <a:buChar char="§"/>
            </a:pPr>
            <a:r>
              <a:rPr lang="ru-RU" sz="3400" dirty="0" err="1"/>
              <a:t>Насіння</a:t>
            </a:r>
            <a:r>
              <a:rPr lang="ru-RU" sz="3400" dirty="0"/>
              <a:t> </a:t>
            </a:r>
            <a:r>
              <a:rPr lang="ru-RU" sz="3400" dirty="0" err="1"/>
              <a:t>соняшнику</a:t>
            </a:r>
            <a:r>
              <a:rPr lang="ru-RU" sz="3400" dirty="0"/>
              <a:t>, </a:t>
            </a:r>
            <a:r>
              <a:rPr lang="ru-RU" sz="3400" dirty="0" err="1"/>
              <a:t>гарбуза</a:t>
            </a:r>
            <a:r>
              <a:rPr lang="ru-RU" sz="3400" dirty="0"/>
              <a:t> - для </a:t>
            </a:r>
            <a:r>
              <a:rPr lang="ru-RU" sz="3400" dirty="0" err="1"/>
              <a:t>захисту</a:t>
            </a:r>
            <a:r>
              <a:rPr lang="ru-RU" sz="3400" dirty="0"/>
              <a:t> та </a:t>
            </a:r>
            <a:r>
              <a:rPr lang="ru-RU" sz="3400" dirty="0" err="1"/>
              <a:t>здоров'я</a:t>
            </a:r>
            <a:r>
              <a:rPr lang="ru-RU" sz="3400" dirty="0"/>
              <a:t> </a:t>
            </a:r>
            <a:r>
              <a:rPr lang="ru-RU" sz="3400" dirty="0" err="1"/>
              <a:t>діточок</a:t>
            </a:r>
            <a:r>
              <a:rPr lang="ru-RU" sz="3400" dirty="0"/>
              <a:t>.</a:t>
            </a:r>
          </a:p>
          <a:p>
            <a:pPr algn="ctr">
              <a:buFont typeface="Wingdings" pitchFamily="2" charset="2"/>
              <a:buChar char="§"/>
            </a:pPr>
            <a:r>
              <a:rPr lang="ru-RU" sz="3400" dirty="0" err="1"/>
              <a:t>Кукурудза</a:t>
            </a:r>
            <a:r>
              <a:rPr lang="ru-RU" sz="3400" dirty="0"/>
              <a:t> як символ </a:t>
            </a:r>
            <a:r>
              <a:rPr lang="ru-RU" sz="3400" dirty="0" err="1"/>
              <a:t>продовження</a:t>
            </a:r>
            <a:r>
              <a:rPr lang="ru-RU" sz="3400" dirty="0"/>
              <a:t> роду. </a:t>
            </a:r>
          </a:p>
          <a:p>
            <a:pPr algn="ctr">
              <a:buFont typeface="Wingdings" pitchFamily="2" charset="2"/>
              <a:buChar char="§"/>
            </a:pPr>
            <a:r>
              <a:rPr lang="ru-RU" sz="3400" dirty="0"/>
              <a:t>Лавр </a:t>
            </a:r>
            <a:r>
              <a:rPr lang="ru-RU" sz="3400" dirty="0" err="1"/>
              <a:t>притягує</a:t>
            </a:r>
            <a:r>
              <a:rPr lang="ru-RU" sz="3400" dirty="0"/>
              <a:t> </a:t>
            </a:r>
            <a:r>
              <a:rPr lang="ru-RU" sz="3400" dirty="0" err="1"/>
              <a:t>успіх</a:t>
            </a:r>
            <a:r>
              <a:rPr lang="ru-RU" sz="3400" dirty="0"/>
              <a:t> в справах, </a:t>
            </a:r>
            <a:r>
              <a:rPr lang="ru-RU" sz="3400" dirty="0" err="1"/>
              <a:t>шана</a:t>
            </a:r>
            <a:r>
              <a:rPr lang="ru-RU" sz="3400" dirty="0"/>
              <a:t> </a:t>
            </a:r>
            <a:r>
              <a:rPr lang="ru-RU" sz="3400" dirty="0" err="1"/>
              <a:t>і</a:t>
            </a:r>
            <a:r>
              <a:rPr lang="ru-RU" sz="3400" dirty="0"/>
              <a:t> </a:t>
            </a:r>
            <a:r>
              <a:rPr lang="ru-RU" sz="3400" dirty="0" err="1"/>
              <a:t>повага</a:t>
            </a:r>
            <a:r>
              <a:rPr lang="ru-RU" sz="3400" dirty="0"/>
              <a:t> в </a:t>
            </a:r>
            <a:r>
              <a:rPr lang="ru-RU" sz="3400" dirty="0" err="1"/>
              <a:t>соціумі</a:t>
            </a:r>
            <a:r>
              <a:rPr lang="ru-RU" sz="3400" dirty="0"/>
              <a:t>.</a:t>
            </a:r>
          </a:p>
          <a:p>
            <a:pPr algn="ctr">
              <a:buFont typeface="Wingdings" pitchFamily="2" charset="2"/>
              <a:buChar char="§"/>
            </a:pPr>
            <a:r>
              <a:rPr lang="ru-RU" sz="3400" dirty="0"/>
              <a:t>Пучок сухих трав </a:t>
            </a:r>
            <a:r>
              <a:rPr lang="ru-RU" sz="3400" dirty="0" err="1"/>
              <a:t>уособлює</a:t>
            </a:r>
            <a:r>
              <a:rPr lang="ru-RU" sz="3400" dirty="0"/>
              <a:t> </a:t>
            </a:r>
            <a:r>
              <a:rPr lang="ru-RU" sz="3400" dirty="0" err="1"/>
              <a:t>довголіття</a:t>
            </a:r>
            <a:r>
              <a:rPr lang="ru-RU" sz="3400" dirty="0"/>
              <a:t>.</a:t>
            </a:r>
          </a:p>
          <a:p>
            <a:pPr algn="ctr">
              <a:buFont typeface="Wingdings" pitchFamily="2" charset="2"/>
              <a:buChar char="§"/>
            </a:pPr>
            <a:r>
              <a:rPr lang="ru-RU" sz="3400" dirty="0" err="1"/>
              <a:t>Горошок</a:t>
            </a:r>
            <a:r>
              <a:rPr lang="ru-RU" sz="3400" dirty="0"/>
              <a:t>, </a:t>
            </a:r>
            <a:r>
              <a:rPr lang="ru-RU" sz="3400" dirty="0" err="1"/>
              <a:t>квасоля</a:t>
            </a:r>
            <a:r>
              <a:rPr lang="ru-RU" sz="3400" dirty="0"/>
              <a:t> як символ </a:t>
            </a:r>
            <a:r>
              <a:rPr lang="ru-RU" sz="3400" dirty="0" err="1"/>
              <a:t>фінансового</a:t>
            </a:r>
            <a:r>
              <a:rPr lang="ru-RU" sz="3400" dirty="0"/>
              <a:t> </a:t>
            </a:r>
            <a:r>
              <a:rPr lang="ru-RU" sz="3400" dirty="0" err="1"/>
              <a:t>благополуччя</a:t>
            </a:r>
            <a:r>
              <a:rPr lang="ru-RU" sz="3400" dirty="0"/>
              <a:t>.</a:t>
            </a:r>
          </a:p>
          <a:p>
            <a:pPr algn="ctr">
              <a:buFont typeface="Wingdings" pitchFamily="2" charset="2"/>
              <a:buChar char="§"/>
            </a:pPr>
            <a:r>
              <a:rPr lang="ru-RU" sz="3400" dirty="0"/>
              <a:t>Мак </a:t>
            </a:r>
            <a:r>
              <a:rPr lang="ru-RU" sz="3400" dirty="0" err="1"/>
              <a:t>символізує</a:t>
            </a:r>
            <a:r>
              <a:rPr lang="ru-RU" sz="3400" dirty="0"/>
              <a:t> </a:t>
            </a:r>
            <a:r>
              <a:rPr lang="ru-RU" sz="3400" dirty="0" err="1"/>
              <a:t>виконання</a:t>
            </a:r>
            <a:r>
              <a:rPr lang="ru-RU" sz="3400" dirty="0"/>
              <a:t> </a:t>
            </a:r>
            <a:r>
              <a:rPr lang="ru-RU" sz="3400" dirty="0" err="1"/>
              <a:t>задуманого</a:t>
            </a:r>
            <a:r>
              <a:rPr lang="ru-RU" sz="3400" dirty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FFC000"/>
                </a:solidFill>
              </a:rPr>
              <a:t>Один </a:t>
            </a:r>
            <a:r>
              <a:rPr lang="ru-RU" dirty="0" err="1">
                <a:solidFill>
                  <a:srgbClr val="FFC000"/>
                </a:solidFill>
              </a:rPr>
              <a:t>із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найбільш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відомих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талісманів</a:t>
            </a:r>
            <a:r>
              <a:rPr lang="ru-RU" dirty="0">
                <a:solidFill>
                  <a:srgbClr val="FFC000"/>
                </a:solidFill>
              </a:rPr>
              <a:t> на удачу — </a:t>
            </a:r>
            <a:r>
              <a:rPr lang="ru-RU" dirty="0" err="1">
                <a:solidFill>
                  <a:srgbClr val="FFC000"/>
                </a:solidFill>
              </a:rPr>
              <a:t>це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підкова</a:t>
            </a:r>
            <a:r>
              <a:rPr lang="ru-RU" dirty="0">
                <a:solidFill>
                  <a:srgbClr val="FFC000"/>
                </a:solidFill>
              </a:rPr>
              <a:t>. </a:t>
            </a:r>
          </a:p>
        </p:txBody>
      </p:sp>
      <p:pic>
        <p:nvPicPr>
          <p:cNvPr id="2050" name="Picture 2" descr="C:\Users\Пользователь\Desktop\Підкова-оберіг\1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857364"/>
            <a:ext cx="4929222" cy="4572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428604"/>
            <a:ext cx="821537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dirty="0" err="1">
                <a:solidFill>
                  <a:srgbClr val="FFC000"/>
                </a:solidFill>
              </a:rPr>
              <a:t>Знайти</a:t>
            </a:r>
            <a:r>
              <a:rPr lang="ru-RU" sz="6600" dirty="0">
                <a:solidFill>
                  <a:srgbClr val="FFC000"/>
                </a:solidFill>
              </a:rPr>
              <a:t> на </a:t>
            </a:r>
            <a:r>
              <a:rPr lang="ru-RU" sz="6600" dirty="0" err="1">
                <a:solidFill>
                  <a:srgbClr val="FFC000"/>
                </a:solidFill>
              </a:rPr>
              <a:t>дорозі</a:t>
            </a:r>
            <a:r>
              <a:rPr lang="ru-RU" sz="6600" dirty="0">
                <a:solidFill>
                  <a:srgbClr val="FFC000"/>
                </a:solidFill>
              </a:rPr>
              <a:t> </a:t>
            </a:r>
            <a:r>
              <a:rPr lang="ru-RU" sz="6600" dirty="0" err="1">
                <a:solidFill>
                  <a:srgbClr val="FFC000"/>
                </a:solidFill>
              </a:rPr>
              <a:t>підкову</a:t>
            </a:r>
            <a:r>
              <a:rPr lang="ru-RU" sz="6600" dirty="0">
                <a:solidFill>
                  <a:srgbClr val="FFC000"/>
                </a:solidFill>
              </a:rPr>
              <a:t> непросто, </a:t>
            </a:r>
            <a:r>
              <a:rPr lang="ru-RU" sz="6600" dirty="0" err="1">
                <a:solidFill>
                  <a:srgbClr val="FFC000"/>
                </a:solidFill>
              </a:rPr>
              <a:t>така</a:t>
            </a:r>
            <a:r>
              <a:rPr lang="ru-RU" sz="6600" dirty="0">
                <a:solidFill>
                  <a:srgbClr val="FFC000"/>
                </a:solidFill>
              </a:rPr>
              <a:t> </a:t>
            </a:r>
            <a:r>
              <a:rPr lang="ru-RU" sz="6600" dirty="0" err="1">
                <a:solidFill>
                  <a:srgbClr val="FFC000"/>
                </a:solidFill>
              </a:rPr>
              <a:t>знахідка</a:t>
            </a:r>
            <a:r>
              <a:rPr lang="ru-RU" sz="6600" dirty="0">
                <a:solidFill>
                  <a:srgbClr val="FFC000"/>
                </a:solidFill>
              </a:rPr>
              <a:t> </a:t>
            </a:r>
            <a:r>
              <a:rPr lang="ru-RU" sz="6600" dirty="0" err="1">
                <a:solidFill>
                  <a:srgbClr val="FFC000"/>
                </a:solidFill>
              </a:rPr>
              <a:t>символізує</a:t>
            </a:r>
            <a:r>
              <a:rPr lang="ru-RU" sz="6600" dirty="0">
                <a:solidFill>
                  <a:srgbClr val="FFC000"/>
                </a:solidFill>
              </a:rPr>
              <a:t> </a:t>
            </a:r>
            <a:r>
              <a:rPr lang="ru-RU" sz="6600" dirty="0" err="1">
                <a:solidFill>
                  <a:srgbClr val="FFC000"/>
                </a:solidFill>
              </a:rPr>
              <a:t>велику</a:t>
            </a:r>
            <a:r>
              <a:rPr lang="ru-RU" sz="6600" dirty="0">
                <a:solidFill>
                  <a:srgbClr val="FFC000"/>
                </a:solidFill>
              </a:rPr>
              <a:t> удачу </a:t>
            </a:r>
            <a:r>
              <a:rPr lang="ru-RU" sz="6600" dirty="0" err="1">
                <a:solidFill>
                  <a:srgbClr val="FFC000"/>
                </a:solidFill>
              </a:rPr>
              <a:t>і</a:t>
            </a:r>
            <a:r>
              <a:rPr lang="ru-RU" sz="6600" dirty="0">
                <a:solidFill>
                  <a:srgbClr val="FFC000"/>
                </a:solidFill>
              </a:rPr>
              <a:t> </a:t>
            </a:r>
            <a:r>
              <a:rPr lang="ru-RU" sz="6600" dirty="0" err="1">
                <a:solidFill>
                  <a:srgbClr val="FFC000"/>
                </a:solidFill>
              </a:rPr>
              <a:t>гроші</a:t>
            </a:r>
            <a:r>
              <a:rPr lang="ru-RU" sz="6600" dirty="0">
                <a:solidFill>
                  <a:srgbClr val="FFC000"/>
                </a:solidFill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192" y="214290"/>
            <a:ext cx="7715304" cy="1785950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3100" dirty="0"/>
            </a:br>
            <a:br>
              <a:rPr lang="ru-RU" sz="3100" dirty="0"/>
            </a:br>
            <a:br>
              <a:rPr lang="ru-RU" sz="3100" dirty="0"/>
            </a:br>
            <a:br>
              <a:rPr lang="ru-RU" sz="3100" dirty="0"/>
            </a:br>
            <a:br>
              <a:rPr lang="ru-RU" sz="3100" dirty="0"/>
            </a:br>
            <a:br>
              <a:rPr lang="ru-RU" sz="3100" dirty="0"/>
            </a:br>
            <a:br>
              <a:rPr lang="ru-RU" sz="3100" dirty="0"/>
            </a:br>
            <a:br>
              <a:rPr lang="ru-RU" sz="3100" dirty="0"/>
            </a:br>
            <a:r>
              <a:rPr lang="ru-RU" sz="2700" b="1" dirty="0">
                <a:solidFill>
                  <a:srgbClr val="FFC000"/>
                </a:solidFill>
              </a:rPr>
              <a:t>Як </a:t>
            </a:r>
            <a:r>
              <a:rPr lang="ru-RU" sz="2700" b="1" dirty="0" err="1">
                <a:solidFill>
                  <a:srgbClr val="FFC000"/>
                </a:solidFill>
              </a:rPr>
              <a:t>вішати</a:t>
            </a:r>
            <a:r>
              <a:rPr lang="ru-RU" sz="2700" b="1" dirty="0">
                <a:solidFill>
                  <a:srgbClr val="FFC000"/>
                </a:solidFill>
              </a:rPr>
              <a:t> </a:t>
            </a:r>
            <a:r>
              <a:rPr lang="ru-RU" sz="2700" b="1" dirty="0" err="1">
                <a:solidFill>
                  <a:srgbClr val="FFC000"/>
                </a:solidFill>
              </a:rPr>
              <a:t>підкову</a:t>
            </a:r>
            <a:r>
              <a:rPr lang="ru-RU" sz="2700" b="1" dirty="0">
                <a:solidFill>
                  <a:srgbClr val="FFC000"/>
                </a:solidFill>
              </a:rPr>
              <a:t>, </a:t>
            </a:r>
            <a:r>
              <a:rPr lang="ru-RU" sz="2700" b="1" dirty="0" err="1">
                <a:solidFill>
                  <a:srgbClr val="FFC000"/>
                </a:solidFill>
              </a:rPr>
              <a:t>дотримуючись</a:t>
            </a:r>
            <a:r>
              <a:rPr lang="ru-RU" sz="2700" b="1" dirty="0">
                <a:solidFill>
                  <a:srgbClr val="FFC000"/>
                </a:solidFill>
              </a:rPr>
              <a:t> </a:t>
            </a:r>
            <a:r>
              <a:rPr lang="ru-RU" sz="2700" b="1" dirty="0" err="1">
                <a:solidFill>
                  <a:srgbClr val="FFC000"/>
                </a:solidFill>
              </a:rPr>
              <a:t>традиції</a:t>
            </a:r>
            <a:br>
              <a:rPr lang="ru-RU" sz="2700" b="1" dirty="0">
                <a:solidFill>
                  <a:srgbClr val="FFC000"/>
                </a:solidFill>
              </a:rPr>
            </a:br>
            <a:br>
              <a:rPr lang="ru-RU" dirty="0"/>
            </a:br>
            <a:endParaRPr lang="ru-RU" dirty="0"/>
          </a:p>
        </p:txBody>
      </p:sp>
      <p:pic>
        <p:nvPicPr>
          <p:cNvPr id="1026" name="Picture 2" descr="C:\Users\Пользователь\Desktop\kak-pravilno-povesit-podkovu_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736"/>
            <a:ext cx="4762500" cy="3238500"/>
          </a:xfrm>
          <a:prstGeom prst="rect">
            <a:avLst/>
          </a:prstGeom>
          <a:noFill/>
        </p:spPr>
      </p:pic>
      <p:pic>
        <p:nvPicPr>
          <p:cNvPr id="1027" name="Picture 3" descr="C:\Users\Пользователь\Desktop\62122c787fc24b0ef8f4655a8e36d72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3429000"/>
            <a:ext cx="4071934" cy="30718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500043"/>
            <a:ext cx="785818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err="1"/>
              <a:t>Якщо</a:t>
            </a:r>
            <a:r>
              <a:rPr lang="ru-RU" sz="4000" dirty="0"/>
              <a:t> </a:t>
            </a:r>
            <a:r>
              <a:rPr lang="ru-RU" sz="4000" dirty="0" err="1"/>
              <a:t>ви</a:t>
            </a:r>
            <a:r>
              <a:rPr lang="ru-RU" sz="4000" dirty="0"/>
              <a:t> </a:t>
            </a:r>
            <a:r>
              <a:rPr lang="ru-RU" sz="4000" dirty="0" err="1"/>
              <a:t>вирішите</a:t>
            </a:r>
            <a:r>
              <a:rPr lang="ru-RU" sz="4000" dirty="0"/>
              <a:t> </a:t>
            </a:r>
            <a:r>
              <a:rPr lang="ru-RU" sz="4000" dirty="0" err="1"/>
              <a:t>розташувати</a:t>
            </a:r>
            <a:r>
              <a:rPr lang="ru-RU" sz="4000" dirty="0"/>
              <a:t> </a:t>
            </a:r>
            <a:r>
              <a:rPr lang="ru-RU" sz="4000" dirty="0" err="1"/>
              <a:t>підкову</a:t>
            </a:r>
            <a:r>
              <a:rPr lang="ru-RU" sz="4000" dirty="0"/>
              <a:t> </a:t>
            </a:r>
            <a:r>
              <a:rPr lang="ru-RU" sz="4000" b="1" dirty="0" err="1"/>
              <a:t>вигином</a:t>
            </a:r>
            <a:r>
              <a:rPr lang="ru-RU" sz="4000" b="1" dirty="0"/>
              <a:t> вниз</a:t>
            </a:r>
            <a:r>
              <a:rPr lang="ru-RU" sz="4000" dirty="0"/>
              <a:t>, то:</a:t>
            </a:r>
          </a:p>
          <a:p>
            <a:pPr algn="ctr"/>
            <a:r>
              <a:rPr lang="ru-RU" sz="4000" dirty="0" err="1"/>
              <a:t>ви</a:t>
            </a:r>
            <a:r>
              <a:rPr lang="ru-RU" sz="4000" dirty="0"/>
              <a:t> </a:t>
            </a:r>
            <a:r>
              <a:rPr lang="ru-RU" sz="4000" dirty="0" err="1"/>
              <a:t>примножите</a:t>
            </a:r>
            <a:r>
              <a:rPr lang="ru-RU" sz="4000" dirty="0"/>
              <a:t> </a:t>
            </a:r>
            <a:r>
              <a:rPr lang="ru-RU" sz="4000" dirty="0" err="1"/>
              <a:t>щастя</a:t>
            </a:r>
            <a:r>
              <a:rPr lang="ru-RU" sz="4000" dirty="0"/>
              <a:t> — в </a:t>
            </a:r>
            <a:r>
              <a:rPr lang="ru-RU" sz="4000" dirty="0" err="1"/>
              <a:t>будинку</a:t>
            </a:r>
            <a:r>
              <a:rPr lang="ru-RU" sz="4000" dirty="0"/>
              <a:t> </a:t>
            </a:r>
            <a:r>
              <a:rPr lang="ru-RU" sz="4000" dirty="0" err="1"/>
              <a:t>його</a:t>
            </a:r>
            <a:r>
              <a:rPr lang="ru-RU" sz="4000" dirty="0"/>
              <a:t> буде </a:t>
            </a:r>
            <a:r>
              <a:rPr lang="ru-RU" sz="4000" dirty="0" err="1"/>
              <a:t>повна</a:t>
            </a:r>
            <a:r>
              <a:rPr lang="ru-RU" sz="4000" dirty="0"/>
              <a:t> чаша</a:t>
            </a:r>
          </a:p>
          <a:p>
            <a:pPr algn="ctr"/>
            <a:r>
              <a:rPr lang="ru-RU" sz="4000" dirty="0"/>
              <a:t>вас </a:t>
            </a:r>
            <a:r>
              <a:rPr lang="ru-RU" sz="4000" dirty="0" err="1"/>
              <a:t>очікує</a:t>
            </a:r>
            <a:r>
              <a:rPr lang="ru-RU" sz="4000" dirty="0"/>
              <a:t> </a:t>
            </a:r>
            <a:r>
              <a:rPr lang="ru-RU" sz="4000" dirty="0" err="1"/>
              <a:t>радість</a:t>
            </a:r>
            <a:r>
              <a:rPr lang="ru-RU" sz="4000" dirty="0"/>
              <a:t>, </a:t>
            </a:r>
            <a:r>
              <a:rPr lang="ru-RU" sz="4000" dirty="0" err="1"/>
              <a:t>розуміння</a:t>
            </a:r>
            <a:r>
              <a:rPr lang="ru-RU" sz="4000" dirty="0"/>
              <a:t>, </a:t>
            </a:r>
            <a:r>
              <a:rPr lang="ru-RU" sz="4000" dirty="0" err="1"/>
              <a:t>світ</a:t>
            </a:r>
            <a:r>
              <a:rPr lang="ru-RU" sz="4000" dirty="0"/>
              <a:t>, </a:t>
            </a:r>
            <a:r>
              <a:rPr lang="ru-RU" sz="4000" dirty="0" err="1"/>
              <a:t>забезпечення</a:t>
            </a:r>
            <a:endParaRPr lang="ru-RU" sz="4000" dirty="0"/>
          </a:p>
          <a:p>
            <a:pPr algn="ctr"/>
            <a:r>
              <a:rPr lang="ru-RU" sz="4000" dirty="0" err="1"/>
              <a:t>злидні</a:t>
            </a:r>
            <a:r>
              <a:rPr lang="ru-RU" sz="4000" dirty="0"/>
              <a:t> </a:t>
            </a:r>
            <a:r>
              <a:rPr lang="ru-RU" sz="4000" dirty="0" err="1"/>
              <a:t>мешканцям</a:t>
            </a:r>
            <a:r>
              <a:rPr lang="ru-RU" sz="4000" dirty="0"/>
              <a:t> </a:t>
            </a:r>
            <a:r>
              <a:rPr lang="ru-RU" sz="4000" dirty="0" err="1"/>
              <a:t>будинку</a:t>
            </a:r>
            <a:r>
              <a:rPr lang="ru-RU" sz="4000" dirty="0"/>
              <a:t> не страшна</a:t>
            </a:r>
          </a:p>
          <a:p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118</TotalTime>
  <Words>308</Words>
  <Application>Microsoft Office PowerPoint</Application>
  <PresentationFormat>Екран (4:3)</PresentationFormat>
  <Paragraphs>39</Paragraphs>
  <Slides>17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17</vt:i4>
      </vt:variant>
    </vt:vector>
  </HeadingPairs>
  <TitlesOfParts>
    <vt:vector size="22" baseType="lpstr">
      <vt:lpstr>Cambria</vt:lpstr>
      <vt:lpstr>Rockwell</vt:lpstr>
      <vt:lpstr>Wingdings</vt:lpstr>
      <vt:lpstr>Wingdings 2</vt:lpstr>
      <vt:lpstr>Литейная</vt:lpstr>
      <vt:lpstr>Підкова-оберіг</vt:lpstr>
      <vt:lpstr> Обереги — це давні добрі символи. </vt:lpstr>
      <vt:lpstr>Презентація PowerPoint</vt:lpstr>
      <vt:lpstr>Найчастіше обереги виготовляють з природних компонентів, що символізують для людини здоров’я, затишок в родині, любов та щастя.</vt:lpstr>
      <vt:lpstr> За повір’ям :</vt:lpstr>
      <vt:lpstr>Один із найбільш відомих талісманів на удачу — це підкова. </vt:lpstr>
      <vt:lpstr>Презентація PowerPoint</vt:lpstr>
      <vt:lpstr>        Як вішати підкову, дотримуючись традиції  </vt:lpstr>
      <vt:lpstr>Презентація PowerPoint</vt:lpstr>
      <vt:lpstr>Презентація PowerPoint</vt:lpstr>
      <vt:lpstr>Як виготовити підкову – оберіг?</vt:lpstr>
      <vt:lpstr>Крок  1</vt:lpstr>
      <vt:lpstr>Крок  2</vt:lpstr>
      <vt:lpstr>Крок  3</vt:lpstr>
      <vt:lpstr>Крок 4</vt:lpstr>
      <vt:lpstr>Оберіг готовий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Оберіг</dc:title>
  <dc:creator>Пользователь</dc:creator>
  <cp:lastModifiedBy>Максим Козачок</cp:lastModifiedBy>
  <cp:revision>16</cp:revision>
  <dcterms:created xsi:type="dcterms:W3CDTF">2019-10-31T16:05:43Z</dcterms:created>
  <dcterms:modified xsi:type="dcterms:W3CDTF">2026-02-07T11:32:14Z</dcterms:modified>
</cp:coreProperties>
</file>