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2B268-3CE0-43AA-8937-4DBCB3B9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1E265A9-F045-440F-9319-2CF317B62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C55A02C-DC70-457F-873E-BF2F2985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4138C2-7C8F-4018-9F68-2120AAAB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CC19C9-F6B0-4EEF-A22D-B60845F2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499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0B009-2D4D-47FA-8974-B4C5C41D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20C3B8-8F73-45FD-B503-03416C307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31FB2C-F968-4286-B66A-A3456AB4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694E38-3DA3-4690-9912-BD08479CC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A8EED-CA52-4C00-BEC5-22DEDC2A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544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09161E-0E11-4425-B030-B3123179C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CB13DF-A876-4E6A-BAC8-04876FD58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C74E9A-5DB4-4A04-881D-13BA5F9EF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77826D-099E-4045-B8F1-04D142CD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8233F4-F89C-4FD2-9C50-7EFCE027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315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6477F-B94F-43A4-A9A6-00607286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DB1793-7FFA-4813-8459-BD1FB275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91BD71-51D9-47D5-BF2E-AFF09DAB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6ADC99-6247-4952-9AFC-F4E3C8225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7DD2D2-015A-4D75-93EE-F7403A3C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069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544C4-E143-4742-8367-8FAEEA74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8704C0-75CD-4DFC-84C8-5B2620793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78C6ED-1027-4487-968D-25D4806EC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35BE4E-7B35-4271-B295-05791FE1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A52D95-11E7-4E4D-84A8-8014B401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514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5AE40-E65A-4E34-B055-E3A1519B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E7BB55-1EBC-4FC3-A27C-18E568DDD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E9A6F3-9182-4598-BB18-6F5652472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DC25F8-70A6-4892-B410-4AE5778A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7A81AE-6046-4D39-93B2-E7BA54A9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212DE8-CBD0-4DF6-B3D1-CDD7A966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4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E29B8-E6E5-4C69-95EE-4FD7CFB6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E6FFA2-F459-4A17-958C-29091AD6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60029A6-73A2-469A-84A4-DECC16DB7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9337E0A-DB8C-4886-AE42-A802768C4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F5F4026-1134-4F96-8834-D92E6ECE4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46965D8-1AD9-49E1-9EDD-AD2CEDDA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32687B8-D100-4CB5-8268-EC7FC6D5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0D51C2A-D95B-46B8-9914-4828C144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09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58D2D-FC3F-45AA-8FDC-A2663D54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715FCA5-35DA-46F1-AC15-902B169D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8AA38DB-2FBA-4712-8A8F-F7AB85C4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1AF5CF6-3744-4BE4-BD20-132B0112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552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13C83E6-49DD-4911-B498-95FB89F4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A69BFD-2DA6-43EB-92EB-F410CE2A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4A74D26-60A8-4ED6-BB93-54D5891A1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251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9DDA8-E5AA-486E-AEFB-4C4D0FA7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1D371C-50D1-483A-BD39-012B70820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5340C56-1114-480B-AED3-EC93A5F54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77D8FD-4B61-4836-BAA0-5191B3AA0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429D27-0575-4E98-ADCD-652DB47B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BABF7-A6BC-4837-9F9B-89522F36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777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0CDB-4207-48F9-99BD-4C56CE36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9C79176-7777-4B65-BA64-33BA5439A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4CC74-04B3-463F-9C3F-04EC16951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DCCFE3-E188-4807-A385-206E82F1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DE57F8B-5EEB-4C0D-AC48-746EC3F7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20673-647B-4873-8C4D-CEA3D7A9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49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FDFD7E7-AEC2-4D42-B08D-596CACD5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2FB0542-FB85-484B-8F79-B01064E35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1FF6E0-EEA7-4AC3-8B81-495599406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A969E-357D-4270-8CF5-CF57321B7F8C}" type="datetimeFigureOut">
              <a:rPr lang="uk-UA" smtClean="0"/>
              <a:t>11.02.2026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8322EE-9766-4C89-BD06-44DD4D02B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C933571-A5A5-4869-9740-A435E06A2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A5ECE-2813-4204-A4B5-9E9F94DC5F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10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74F7E8-4D3A-403B-9EB2-7999BC51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3DE5D6-3674-44C9-B3E4-FF78DFE3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7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AD74B-2373-4B1E-937F-95093805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967BDA-7949-4D70-9BBF-79C221CD3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4BD300-DE01-4468-ADCA-F1C30DB80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1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5F2AA-FC36-4C01-9872-8DEABBD01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0015 Й.Бах Сициліана">
            <a:hlinkClick r:id="" action="ppaction://media"/>
            <a:extLst>
              <a:ext uri="{FF2B5EF4-FFF2-40B4-BE49-F238E27FC236}">
                <a16:creationId xmlns:a16="http://schemas.microsoft.com/office/drawing/2014/main" id="{E3F495B8-36AA-4CA5-8DE4-DE38A6CA3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237" y="3395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3A744-6656-4971-9DA4-E699F281F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5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11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3EAEF-1E95-45BC-9CDB-4B6A8532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58CB2-5B68-483A-92DC-E5EC35F46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CEA5C-8EB1-46D4-B659-95067C081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6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64C81-E21C-42DF-82F4-AD3F39837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5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29BBC-8C82-425A-A50C-EA4DBD921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3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85C4BE-5447-4175-9D92-7A405A825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A979D5-8D45-46E7-903E-1A887A8C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0F8426-2816-4953-840D-2D098814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183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Широкий екран</PresentationFormat>
  <Paragraphs>0</Paragraphs>
  <Slides>16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</cp:revision>
  <dcterms:created xsi:type="dcterms:W3CDTF">2026-02-11T13:43:12Z</dcterms:created>
  <dcterms:modified xsi:type="dcterms:W3CDTF">2026-02-11T14:27:22Z</dcterms:modified>
</cp:coreProperties>
</file>