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AC47D-5F54-744B-9273-706B3E5693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Моя </a:t>
            </a:r>
            <a:r>
              <a:rPr lang="ru-RU" dirty="0" err="1"/>
              <a:t>улюблена</a:t>
            </a:r>
            <a:r>
              <a:rPr lang="ru-RU" dirty="0"/>
              <a:t> </a:t>
            </a:r>
            <a:r>
              <a:rPr lang="ru-RU" dirty="0" err="1"/>
              <a:t>акТриса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A5812F-B12B-8264-5BF6-3503485EA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731" y="4951004"/>
            <a:ext cx="5846007" cy="562291"/>
          </a:xfrm>
        </p:spPr>
        <p:txBody>
          <a:bodyPr/>
          <a:lstStyle/>
          <a:p>
            <a:r>
              <a:rPr lang="ru-RU" dirty="0" err="1"/>
              <a:t>Брикова</a:t>
            </a:r>
            <a:r>
              <a:rPr lang="ru-RU" dirty="0"/>
              <a:t> К. 9-В</a:t>
            </a:r>
          </a:p>
        </p:txBody>
      </p:sp>
    </p:spTree>
    <p:extLst>
      <p:ext uri="{BB962C8B-B14F-4D97-AF65-F5344CB8AC3E}">
        <p14:creationId xmlns:p14="http://schemas.microsoft.com/office/powerpoint/2010/main" val="246927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0E2544-0D2B-94C5-5F8A-EEA01E66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631" y="204480"/>
            <a:ext cx="4351578" cy="6449039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92AA73F-573F-A1CA-AF67-055C172BB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31" y="204480"/>
            <a:ext cx="3048000" cy="4571999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7E87F641-434C-3AE0-49F3-31E3E8019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52" y="299729"/>
            <a:ext cx="4471033" cy="41133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8315AC-A735-D19E-8AB1-7B724C7161CF}"/>
              </a:ext>
            </a:extLst>
          </p:cNvPr>
          <p:cNvSpPr txBox="1"/>
          <p:nvPr/>
        </p:nvSpPr>
        <p:spPr>
          <a:xfrm>
            <a:off x="299507" y="4508329"/>
            <a:ext cx="4351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5400" dirty="0" err="1"/>
              <a:t>Вів’єн</a:t>
            </a:r>
            <a:r>
              <a:rPr lang="ru-RU" sz="5400" dirty="0"/>
              <a:t> </a:t>
            </a:r>
            <a:r>
              <a:rPr lang="ru-RU" sz="5400" dirty="0" err="1"/>
              <a:t>Лі</a:t>
            </a:r>
            <a:endParaRPr lang="ru-RU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1AAA75-415B-F4E8-A8CB-8642EC07696E}"/>
              </a:ext>
            </a:extLst>
          </p:cNvPr>
          <p:cNvSpPr txBox="1"/>
          <p:nvPr/>
        </p:nvSpPr>
        <p:spPr>
          <a:xfrm>
            <a:off x="299507" y="5699955"/>
            <a:ext cx="3424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/>
              <a:t>1913 - 1967</a:t>
            </a:r>
          </a:p>
        </p:txBody>
      </p:sp>
    </p:spTree>
    <p:extLst>
      <p:ext uri="{BB962C8B-B14F-4D97-AF65-F5344CB8AC3E}">
        <p14:creationId xmlns:p14="http://schemas.microsoft.com/office/powerpoint/2010/main" val="133213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373FEA7-C102-2E78-E2D7-D60BD2F63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888" y="262811"/>
            <a:ext cx="3949781" cy="6332378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705F2D1-6A83-9A8E-BAEB-2C9A66197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54" y="207136"/>
            <a:ext cx="5180468" cy="6388053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4ECA1A0-A1E0-C968-FDCB-FD0D0B1DF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499" y="174591"/>
            <a:ext cx="4173389" cy="64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2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FF4D6F2-3412-72CB-48A4-458ECAC05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47" y="240092"/>
            <a:ext cx="5107805" cy="6377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57051-0438-938D-5734-74D6035D9B55}"/>
              </a:ext>
            </a:extLst>
          </p:cNvPr>
          <p:cNvSpPr txBox="1"/>
          <p:nvPr/>
        </p:nvSpPr>
        <p:spPr>
          <a:xfrm>
            <a:off x="6096000" y="1810812"/>
            <a:ext cx="37810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Нагороди:
</a:t>
            </a:r>
            <a:r>
              <a:rPr lang="ru-RU" b="1" dirty="0" err="1"/>
              <a:t>Премія</a:t>
            </a:r>
            <a:r>
              <a:rPr lang="ru-RU" b="1" dirty="0"/>
              <a:t> «Оскар» за </a:t>
            </a:r>
            <a:r>
              <a:rPr lang="ru-RU" b="1" dirty="0" err="1"/>
              <a:t>найкращу</a:t>
            </a:r>
            <a:r>
              <a:rPr lang="ru-RU" b="1" dirty="0"/>
              <a:t> </a:t>
            </a:r>
            <a:r>
              <a:rPr lang="ru-RU" b="1" dirty="0" err="1"/>
              <a:t>жіночу</a:t>
            </a:r>
            <a:r>
              <a:rPr lang="ru-RU" b="1" dirty="0"/>
              <a:t> роль (1940, 1952)
</a:t>
            </a:r>
            <a:r>
              <a:rPr lang="ru-RU" b="1" dirty="0" err="1"/>
              <a:t>Премія</a:t>
            </a:r>
            <a:r>
              <a:rPr lang="ru-RU" b="1" dirty="0"/>
              <a:t> BAFTA за </a:t>
            </a:r>
            <a:r>
              <a:rPr lang="ru-RU" b="1" dirty="0" err="1"/>
              <a:t>найкращу</a:t>
            </a:r>
            <a:r>
              <a:rPr lang="ru-RU" b="1" dirty="0"/>
              <a:t> </a:t>
            </a:r>
            <a:r>
              <a:rPr lang="ru-RU" b="1" dirty="0" err="1"/>
              <a:t>жіночу</a:t>
            </a:r>
            <a:r>
              <a:rPr lang="ru-RU" b="1" dirty="0"/>
              <a:t> роль (1952)
Кубок </a:t>
            </a:r>
            <a:r>
              <a:rPr lang="ru-RU" b="1" dirty="0" err="1"/>
              <a:t>Вольпі</a:t>
            </a:r>
            <a:r>
              <a:rPr lang="ru-RU" b="1" dirty="0"/>
              <a:t> за </a:t>
            </a:r>
            <a:r>
              <a:rPr lang="ru-RU" b="1" dirty="0" err="1"/>
              <a:t>найкращу</a:t>
            </a:r>
            <a:r>
              <a:rPr lang="ru-RU" b="1" dirty="0"/>
              <a:t> </a:t>
            </a:r>
            <a:r>
              <a:rPr lang="ru-RU" b="1" dirty="0" err="1"/>
              <a:t>жіночу</a:t>
            </a:r>
            <a:r>
              <a:rPr lang="ru-RU" b="1" dirty="0"/>
              <a:t> роль (1951)
</a:t>
            </a:r>
            <a:r>
              <a:rPr lang="ru-RU" b="1" dirty="0" err="1"/>
              <a:t>Премія</a:t>
            </a:r>
            <a:r>
              <a:rPr lang="ru-RU" b="1" dirty="0"/>
              <a:t> «</a:t>
            </a:r>
            <a:r>
              <a:rPr lang="ru-RU" b="1" dirty="0" err="1"/>
              <a:t>Тоні</a:t>
            </a:r>
            <a:r>
              <a:rPr lang="ru-RU" b="1" dirty="0"/>
              <a:t>» за </a:t>
            </a:r>
            <a:r>
              <a:rPr lang="ru-RU" b="1" dirty="0" err="1"/>
              <a:t>найкращу</a:t>
            </a:r>
            <a:r>
              <a:rPr lang="ru-RU" b="1" dirty="0"/>
              <a:t> </a:t>
            </a:r>
            <a:r>
              <a:rPr lang="ru-RU" b="1" dirty="0" err="1"/>
              <a:t>жіночу</a:t>
            </a:r>
            <a:r>
              <a:rPr lang="ru-RU" b="1" dirty="0"/>
              <a:t> роль у </a:t>
            </a:r>
            <a:r>
              <a:rPr lang="ru-RU" b="1" dirty="0" err="1"/>
              <a:t>мюзиклі</a:t>
            </a:r>
            <a:r>
              <a:rPr lang="ru-RU" b="1" dirty="0"/>
              <a:t> (1963)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13B03-4F90-9AB6-A371-AE1BE7B0D00C}"/>
              </a:ext>
            </a:extLst>
          </p:cNvPr>
          <p:cNvSpPr txBox="1"/>
          <p:nvPr/>
        </p:nvSpPr>
        <p:spPr>
          <a:xfrm>
            <a:off x="6096000" y="401837"/>
            <a:ext cx="3255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err="1"/>
              <a:t>Місце</a:t>
            </a:r>
            <a:r>
              <a:rPr lang="ru-RU" b="1" dirty="0"/>
              <a:t> </a:t>
            </a:r>
            <a:r>
              <a:rPr lang="ru-RU" b="1" dirty="0" err="1"/>
              <a:t>народження</a:t>
            </a:r>
            <a:r>
              <a:rPr lang="ru-RU" b="1" dirty="0"/>
              <a:t>
</a:t>
            </a:r>
            <a:r>
              <a:rPr lang="ru-RU" b="1" dirty="0" err="1"/>
              <a:t>Дарджилінг</a:t>
            </a:r>
            <a:r>
              <a:rPr lang="ru-RU" b="1" dirty="0"/>
              <a:t> , </a:t>
            </a:r>
            <a:r>
              <a:rPr lang="ru-RU" b="1" dirty="0" err="1"/>
              <a:t>Західна</a:t>
            </a:r>
            <a:r>
              <a:rPr lang="ru-RU" b="1" dirty="0"/>
              <a:t> </a:t>
            </a:r>
            <a:r>
              <a:rPr lang="ru-RU" b="1" dirty="0" err="1"/>
              <a:t>Бенгалія</a:t>
            </a:r>
            <a:r>
              <a:rPr lang="ru-RU" b="1" dirty="0"/>
              <a:t> , </a:t>
            </a:r>
            <a:r>
              <a:rPr lang="ru-RU" b="1" dirty="0" err="1"/>
              <a:t>Індія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B8533-2752-F838-9E6A-B31BCF189FFE}"/>
              </a:ext>
            </a:extLst>
          </p:cNvPr>
          <p:cNvSpPr txBox="1"/>
          <p:nvPr/>
        </p:nvSpPr>
        <p:spPr>
          <a:xfrm>
            <a:off x="5729668" y="4556108"/>
            <a:ext cx="5443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err="1"/>
              <a:t>Вів’єн</a:t>
            </a:r>
            <a:r>
              <a:rPr lang="ru-RU" b="1" dirty="0"/>
              <a:t> </a:t>
            </a:r>
            <a:r>
              <a:rPr lang="ru-RU" b="1" dirty="0" err="1"/>
              <a:t>Лі</a:t>
            </a:r>
            <a:r>
              <a:rPr lang="ru-RU" b="1" dirty="0"/>
              <a:t> </a:t>
            </a:r>
            <a:r>
              <a:rPr lang="ru-RU" b="1" dirty="0" err="1"/>
              <a:t>вважалася</a:t>
            </a:r>
            <a:r>
              <a:rPr lang="ru-RU" b="1" dirty="0"/>
              <a:t> </a:t>
            </a:r>
            <a:r>
              <a:rPr lang="ru-RU" b="1" dirty="0" err="1"/>
              <a:t>однією</a:t>
            </a:r>
            <a:r>
              <a:rPr lang="ru-RU" b="1" dirty="0"/>
              <a:t> з </a:t>
            </a:r>
            <a:r>
              <a:rPr lang="ru-RU" b="1" dirty="0" err="1"/>
              <a:t>найкрасивіших</a:t>
            </a:r>
            <a:r>
              <a:rPr lang="ru-RU" b="1" dirty="0"/>
              <a:t> актрис </a:t>
            </a:r>
            <a:r>
              <a:rPr lang="ru-RU" b="1" dirty="0" err="1"/>
              <a:t>свого</a:t>
            </a:r>
            <a:r>
              <a:rPr lang="ru-RU" b="1" dirty="0"/>
              <a:t> часу. </a:t>
            </a:r>
            <a:r>
              <a:rPr lang="ru-RU" b="1" dirty="0" err="1"/>
              <a:t>Режисери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працювали</a:t>
            </a:r>
            <a:r>
              <a:rPr lang="ru-RU" b="1" dirty="0"/>
              <a:t> з нею,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наголошували</a:t>
            </a:r>
            <a:r>
              <a:rPr lang="ru-RU" b="1" dirty="0"/>
              <a:t> на </a:t>
            </a:r>
            <a:r>
              <a:rPr lang="ru-RU" b="1" dirty="0" err="1"/>
              <a:t>цьому</a:t>
            </a:r>
            <a:r>
              <a:rPr lang="ru-RU" b="1" dirty="0"/>
              <a:t>. </a:t>
            </a:r>
            <a:r>
              <a:rPr lang="ru-RU" b="1" dirty="0" err="1"/>
              <a:t>Режисер</a:t>
            </a:r>
            <a:r>
              <a:rPr lang="ru-RU" b="1" dirty="0"/>
              <a:t> Джордж </a:t>
            </a:r>
            <a:r>
              <a:rPr lang="ru-RU" b="1" dirty="0" err="1"/>
              <a:t>Кьюкор</a:t>
            </a:r>
            <a:r>
              <a:rPr lang="ru-RU" b="1" dirty="0"/>
              <a:t> описав </a:t>
            </a:r>
            <a:r>
              <a:rPr lang="ru-RU" b="1" dirty="0" err="1"/>
              <a:t>Лі</a:t>
            </a:r>
            <a:r>
              <a:rPr lang="ru-RU" b="1" dirty="0"/>
              <a:t> як «</a:t>
            </a:r>
            <a:r>
              <a:rPr lang="ru-RU" b="1" dirty="0" err="1"/>
              <a:t>неперевершену</a:t>
            </a:r>
            <a:r>
              <a:rPr lang="ru-RU" b="1" dirty="0"/>
              <a:t> актрису, яка </a:t>
            </a:r>
            <a:r>
              <a:rPr lang="ru-RU" b="1" dirty="0" err="1"/>
              <a:t>стримує</a:t>
            </a:r>
            <a:r>
              <a:rPr lang="ru-RU" b="1" dirty="0"/>
              <a:t> свою красу»</a:t>
            </a:r>
          </a:p>
        </p:txBody>
      </p:sp>
    </p:spTree>
    <p:extLst>
      <p:ext uri="{BB962C8B-B14F-4D97-AF65-F5344CB8AC3E}">
        <p14:creationId xmlns:p14="http://schemas.microsoft.com/office/powerpoint/2010/main" val="365967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3B7B453-E927-FA90-D13C-912F71CCC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29" y="309923"/>
            <a:ext cx="3708128" cy="623815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9787A48-26E8-A7BB-A8E7-D8F932A10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755" y="309923"/>
            <a:ext cx="3498774" cy="4592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DE0E1-F4DE-42B7-7054-D2DF0AC9AA0A}"/>
              </a:ext>
            </a:extLst>
          </p:cNvPr>
          <p:cNvSpPr txBox="1"/>
          <p:nvPr/>
        </p:nvSpPr>
        <p:spPr>
          <a:xfrm>
            <a:off x="401076" y="5213277"/>
            <a:ext cx="620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У 1985 </a:t>
            </a:r>
            <a:r>
              <a:rPr lang="ru-RU" b="1" dirty="0" err="1"/>
              <a:t>році</a:t>
            </a:r>
            <a:r>
              <a:rPr lang="ru-RU" b="1" dirty="0"/>
              <a:t> портрет </a:t>
            </a:r>
            <a:r>
              <a:rPr lang="ru-RU" b="1" dirty="0" err="1"/>
              <a:t>актриси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включений до </a:t>
            </a:r>
            <a:r>
              <a:rPr lang="ru-RU" b="1" dirty="0" err="1"/>
              <a:t>серії</a:t>
            </a:r>
            <a:r>
              <a:rPr lang="ru-RU" b="1" dirty="0"/>
              <a:t> </a:t>
            </a:r>
            <a:r>
              <a:rPr lang="ru-RU" b="1" dirty="0" err="1"/>
              <a:t>поштових</a:t>
            </a:r>
            <a:r>
              <a:rPr lang="ru-RU" b="1" dirty="0"/>
              <a:t> марок </a:t>
            </a:r>
            <a:r>
              <a:rPr lang="ru-RU" b="1" dirty="0" err="1"/>
              <a:t>Великобританії</a:t>
            </a:r>
            <a:r>
              <a:rPr lang="ru-RU" b="1" dirty="0"/>
              <a:t> </a:t>
            </a:r>
            <a:r>
              <a:rPr lang="ru-RU" b="1" dirty="0" err="1"/>
              <a:t>поряд</a:t>
            </a:r>
            <a:r>
              <a:rPr lang="ru-RU" b="1" dirty="0"/>
              <a:t> з Альфредом </a:t>
            </a:r>
            <a:r>
              <a:rPr lang="ru-RU" b="1" dirty="0" err="1"/>
              <a:t>Хічкоком</a:t>
            </a:r>
            <a:r>
              <a:rPr lang="ru-RU" b="1" dirty="0"/>
              <a:t> , </a:t>
            </a:r>
            <a:r>
              <a:rPr lang="ru-RU" b="1" dirty="0" err="1"/>
              <a:t>Чарлі</a:t>
            </a:r>
            <a:r>
              <a:rPr lang="ru-RU" b="1" dirty="0"/>
              <a:t> </a:t>
            </a:r>
            <a:r>
              <a:rPr lang="ru-RU" b="1" dirty="0" err="1"/>
              <a:t>Чапліном</a:t>
            </a:r>
            <a:r>
              <a:rPr lang="ru-RU" b="1" dirty="0"/>
              <a:t> , </a:t>
            </a:r>
            <a:r>
              <a:rPr lang="ru-RU" b="1" dirty="0" err="1"/>
              <a:t>Пітером</a:t>
            </a:r>
            <a:r>
              <a:rPr lang="ru-RU" b="1" dirty="0"/>
              <a:t> </a:t>
            </a:r>
            <a:r>
              <a:rPr lang="ru-RU" b="1" dirty="0" err="1"/>
              <a:t>Селлерсом</a:t>
            </a:r>
            <a:r>
              <a:rPr lang="ru-RU" b="1" dirty="0"/>
              <a:t> і </a:t>
            </a:r>
            <a:r>
              <a:rPr lang="ru-RU" b="1" dirty="0" err="1"/>
              <a:t>Девідом</a:t>
            </a:r>
            <a:r>
              <a:rPr lang="ru-RU" b="1" dirty="0"/>
              <a:t> </a:t>
            </a:r>
            <a:r>
              <a:rPr lang="ru-RU" b="1" dirty="0" err="1"/>
              <a:t>Нівеном</a:t>
            </a:r>
            <a:endParaRPr lang="ru-RU" b="1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8A061AA-C277-6699-35F2-A9F8CE2A8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1" y="309923"/>
            <a:ext cx="4470944" cy="300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7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9F67D64-4B38-EF56-A9A7-831F999DF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01" y="223958"/>
            <a:ext cx="4393397" cy="6488932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DB87C9D-9FC1-6B9A-E76B-043D21014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506" y="223958"/>
            <a:ext cx="7696283" cy="64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9C72D13-ABE5-5AE1-45E9-1D035054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813" y="220449"/>
            <a:ext cx="5563211" cy="647355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716274F-251F-F572-AE9E-A3B6AF7D9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75" y="220449"/>
            <a:ext cx="4630067" cy="637548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8147DF8-5FA0-EFF9-E2C2-A591327FA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237" y="205611"/>
            <a:ext cx="4275902" cy="64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8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80058BB-3F09-947A-41CA-887A33518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8" y="268571"/>
            <a:ext cx="4678526" cy="6346522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5D9C846-5CC4-4160-EA3D-370DCFA2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804" y="268571"/>
            <a:ext cx="5097658" cy="642794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78EF82A-A2C5-B2E2-2E9D-F058614F6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437" y="244896"/>
            <a:ext cx="4678526" cy="639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76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78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Савон</vt:lpstr>
      <vt:lpstr>Моя улюблена акТриса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улюблена акТриса</dc:title>
  <dc:creator>Екатерина Брыкова</dc:creator>
  <cp:lastModifiedBy>Admin</cp:lastModifiedBy>
  <cp:revision>1</cp:revision>
  <dcterms:created xsi:type="dcterms:W3CDTF">2023-02-09T20:59:28Z</dcterms:created>
  <dcterms:modified xsi:type="dcterms:W3CDTF">2023-03-10T10:00:59Z</dcterms:modified>
</cp:coreProperties>
</file>