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7" r:id="rId2"/>
    <p:sldId id="276" r:id="rId3"/>
    <p:sldId id="268" r:id="rId4"/>
    <p:sldId id="274" r:id="rId5"/>
    <p:sldId id="278" r:id="rId6"/>
    <p:sldId id="279" r:id="rId7"/>
    <p:sldId id="285" r:id="rId8"/>
    <p:sldId id="286" r:id="rId9"/>
    <p:sldId id="277" r:id="rId10"/>
    <p:sldId id="273" r:id="rId11"/>
    <p:sldId id="283" r:id="rId12"/>
    <p:sldId id="270" r:id="rId13"/>
    <p:sldId id="275" r:id="rId14"/>
    <p:sldId id="284" r:id="rId15"/>
    <p:sldId id="271" r:id="rId16"/>
    <p:sldId id="280" r:id="rId17"/>
    <p:sldId id="281" r:id="rId18"/>
    <p:sldId id="282" r:id="rId19"/>
    <p:sldId id="272" r:id="rId2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196" autoAdjust="0"/>
  </p:normalViewPr>
  <p:slideViewPr>
    <p:cSldViewPr snapToGrid="0">
      <p:cViewPr varScale="1">
        <p:scale>
          <a:sx n="81" d="100"/>
          <a:sy n="81" d="100"/>
        </p:scale>
        <p:origin x="72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ена Степенкова" userId="ef2f37f5d93a276b" providerId="LiveId" clId="{EC9F53AE-F53A-449F-BB0B-A05A58DFAA3F}"/>
    <pc:docChg chg="undo custSel addSld delSld modSld sldOrd">
      <pc:chgData name="Олена Степенкова" userId="ef2f37f5d93a276b" providerId="LiveId" clId="{EC9F53AE-F53A-449F-BB0B-A05A58DFAA3F}" dt="2026-03-08T16:58:42.773" v="4859" actId="255"/>
      <pc:docMkLst>
        <pc:docMk/>
      </pc:docMkLst>
      <pc:sldChg chg="modSp mod">
        <pc:chgData name="Олена Степенкова" userId="ef2f37f5d93a276b" providerId="LiveId" clId="{EC9F53AE-F53A-449F-BB0B-A05A58DFAA3F}" dt="2025-09-08T16:36:01.728" v="524" actId="20577"/>
        <pc:sldMkLst>
          <pc:docMk/>
          <pc:sldMk cId="0" sldId="268"/>
        </pc:sldMkLst>
      </pc:sldChg>
      <pc:sldChg chg="modSp del mod ord">
        <pc:chgData name="Олена Степенкова" userId="ef2f37f5d93a276b" providerId="LiveId" clId="{EC9F53AE-F53A-449F-BB0B-A05A58DFAA3F}" dt="2025-10-06T12:07:49.102" v="3621" actId="47"/>
        <pc:sldMkLst>
          <pc:docMk/>
          <pc:sldMk cId="0" sldId="269"/>
        </pc:sldMkLst>
      </pc:sldChg>
      <pc:sldChg chg="addSp modSp mod">
        <pc:chgData name="Олена Степенкова" userId="ef2f37f5d93a276b" providerId="LiveId" clId="{EC9F53AE-F53A-449F-BB0B-A05A58DFAA3F}" dt="2025-10-06T11:42:35.468" v="3606" actId="1076"/>
        <pc:sldMkLst>
          <pc:docMk/>
          <pc:sldMk cId="2758795959" sldId="271"/>
        </pc:sldMkLst>
      </pc:sldChg>
      <pc:sldChg chg="delSp modSp mod ord">
        <pc:chgData name="Олена Степенкова" userId="ef2f37f5d93a276b" providerId="LiveId" clId="{EC9F53AE-F53A-449F-BB0B-A05A58DFAA3F}" dt="2025-10-06T12:32:50.569" v="3732" actId="207"/>
        <pc:sldMkLst>
          <pc:docMk/>
          <pc:sldMk cId="3471979702" sldId="273"/>
        </pc:sldMkLst>
      </pc:sldChg>
      <pc:sldChg chg="modSp mod">
        <pc:chgData name="Олена Степенкова" userId="ef2f37f5d93a276b" providerId="LiveId" clId="{EC9F53AE-F53A-449F-BB0B-A05A58DFAA3F}" dt="2026-03-08T16:37:25.377" v="4386"/>
        <pc:sldMkLst>
          <pc:docMk/>
          <pc:sldMk cId="343812176" sldId="274"/>
        </pc:sldMkLst>
        <pc:spChg chg="mod">
          <ac:chgData name="Олена Степенкова" userId="ef2f37f5d93a276b" providerId="LiveId" clId="{EC9F53AE-F53A-449F-BB0B-A05A58DFAA3F}" dt="2026-03-08T16:30:36.567" v="4304" actId="1076"/>
          <ac:spMkLst>
            <pc:docMk/>
            <pc:sldMk cId="343812176" sldId="274"/>
            <ac:spMk id="27651" creationId="{B3952FC6-A5C4-35E0-CA4F-8306B32F409B}"/>
          </ac:spMkLst>
        </pc:spChg>
        <pc:graphicFrameChg chg="mod modGraphic">
          <ac:chgData name="Олена Степенкова" userId="ef2f37f5d93a276b" providerId="LiveId" clId="{EC9F53AE-F53A-449F-BB0B-A05A58DFAA3F}" dt="2026-03-08T16:37:25.377" v="4386"/>
          <ac:graphicFrameMkLst>
            <pc:docMk/>
            <pc:sldMk cId="343812176" sldId="274"/>
            <ac:graphicFrameMk id="2" creationId="{756CDFD3-7A35-9585-CADB-9009DCDAB7F2}"/>
          </ac:graphicFrameMkLst>
        </pc:graphicFrameChg>
      </pc:sldChg>
      <pc:sldChg chg="delSp modSp mod">
        <pc:chgData name="Олена Степенкова" userId="ef2f37f5d93a276b" providerId="LiveId" clId="{EC9F53AE-F53A-449F-BB0B-A05A58DFAA3F}" dt="2026-02-21T10:47:00.053" v="3798" actId="2165"/>
        <pc:sldMkLst>
          <pc:docMk/>
          <pc:sldMk cId="1996576247" sldId="275"/>
        </pc:sldMkLst>
        <pc:graphicFrameChg chg="modGraphic">
          <ac:chgData name="Олена Степенкова" userId="ef2f37f5d93a276b" providerId="LiveId" clId="{EC9F53AE-F53A-449F-BB0B-A05A58DFAA3F}" dt="2026-02-21T10:47:00.053" v="3798" actId="2165"/>
          <ac:graphicFrameMkLst>
            <pc:docMk/>
            <pc:sldMk cId="1996576247" sldId="275"/>
            <ac:graphicFrameMk id="11" creationId="{564A6ED5-D0E3-E72D-70C1-1E66A50FD05C}"/>
          </ac:graphicFrameMkLst>
        </pc:graphicFrameChg>
      </pc:sldChg>
      <pc:sldChg chg="modSp mod ord">
        <pc:chgData name="Олена Степенкова" userId="ef2f37f5d93a276b" providerId="LiveId" clId="{EC9F53AE-F53A-449F-BB0B-A05A58DFAA3F}" dt="2025-09-08T16:35:27.653" v="497"/>
        <pc:sldMkLst>
          <pc:docMk/>
          <pc:sldMk cId="135657425" sldId="276"/>
        </pc:sldMkLst>
      </pc:sldChg>
      <pc:sldChg chg="modSp add mod ord">
        <pc:chgData name="Олена Степенкова" userId="ef2f37f5d93a276b" providerId="LiveId" clId="{EC9F53AE-F53A-449F-BB0B-A05A58DFAA3F}" dt="2026-03-08T16:38:13.484" v="4387" actId="1076"/>
        <pc:sldMkLst>
          <pc:docMk/>
          <pc:sldMk cId="2025491017" sldId="277"/>
        </pc:sldMkLst>
        <pc:spChg chg="mod">
          <ac:chgData name="Олена Степенкова" userId="ef2f37f5d93a276b" providerId="LiveId" clId="{EC9F53AE-F53A-449F-BB0B-A05A58DFAA3F}" dt="2026-03-08T16:38:13.484" v="4387" actId="1076"/>
          <ac:spMkLst>
            <pc:docMk/>
            <pc:sldMk cId="2025491017" sldId="277"/>
            <ac:spMk id="3" creationId="{A244EB9B-774C-2DFD-3578-22BF9180AADF}"/>
          </ac:spMkLst>
        </pc:spChg>
      </pc:sldChg>
      <pc:sldChg chg="modSp add mod">
        <pc:chgData name="Олена Степенкова" userId="ef2f37f5d93a276b" providerId="LiveId" clId="{EC9F53AE-F53A-449F-BB0B-A05A58DFAA3F}" dt="2026-02-21T09:40:23.662" v="3741" actId="14734"/>
        <pc:sldMkLst>
          <pc:docMk/>
          <pc:sldMk cId="1218526672" sldId="278"/>
        </pc:sldMkLst>
        <pc:graphicFrameChg chg="mod modGraphic">
          <ac:chgData name="Олена Степенкова" userId="ef2f37f5d93a276b" providerId="LiveId" clId="{EC9F53AE-F53A-449F-BB0B-A05A58DFAA3F}" dt="2026-02-21T09:40:23.662" v="3741" actId="14734"/>
          <ac:graphicFrameMkLst>
            <pc:docMk/>
            <pc:sldMk cId="1218526672" sldId="278"/>
            <ac:graphicFrameMk id="2" creationId="{C291CA64-75D9-3E83-5635-D662A6B36095}"/>
          </ac:graphicFrameMkLst>
        </pc:graphicFrameChg>
      </pc:sldChg>
      <pc:sldChg chg="modSp mod">
        <pc:chgData name="Олена Степенкова" userId="ef2f37f5d93a276b" providerId="LiveId" clId="{EC9F53AE-F53A-449F-BB0B-A05A58DFAA3F}" dt="2026-03-08T16:49:17.566" v="4560" actId="20577"/>
        <pc:sldMkLst>
          <pc:docMk/>
          <pc:sldMk cId="3085096805" sldId="279"/>
        </pc:sldMkLst>
        <pc:graphicFrameChg chg="mod modGraphic">
          <ac:chgData name="Олена Степенкова" userId="ef2f37f5d93a276b" providerId="LiveId" clId="{EC9F53AE-F53A-449F-BB0B-A05A58DFAA3F}" dt="2026-03-08T16:49:17.566" v="4560" actId="20577"/>
          <ac:graphicFrameMkLst>
            <pc:docMk/>
            <pc:sldMk cId="3085096805" sldId="279"/>
            <ac:graphicFrameMk id="2" creationId="{9CE574B3-5C0A-0ABE-45CD-490EEBDED18A}"/>
          </ac:graphicFrameMkLst>
        </pc:graphicFrameChg>
      </pc:sldChg>
      <pc:sldChg chg="modSp mod">
        <pc:chgData name="Олена Степенкова" userId="ef2f37f5d93a276b" providerId="LiveId" clId="{EC9F53AE-F53A-449F-BB0B-A05A58DFAA3F}" dt="2025-09-15T10:26:18.955" v="902" actId="1076"/>
        <pc:sldMkLst>
          <pc:docMk/>
          <pc:sldMk cId="2992612029" sldId="280"/>
        </pc:sldMkLst>
      </pc:sldChg>
      <pc:sldChg chg="addSp delSp modSp mod">
        <pc:chgData name="Олена Степенкова" userId="ef2f37f5d93a276b" providerId="LiveId" clId="{EC9F53AE-F53A-449F-BB0B-A05A58DFAA3F}" dt="2026-03-07T13:44:28.496" v="4295" actId="1076"/>
        <pc:sldMkLst>
          <pc:docMk/>
          <pc:sldMk cId="3705591921" sldId="281"/>
        </pc:sldMkLst>
        <pc:spChg chg="mod">
          <ac:chgData name="Олена Степенкова" userId="ef2f37f5d93a276b" providerId="LiveId" clId="{EC9F53AE-F53A-449F-BB0B-A05A58DFAA3F}" dt="2026-03-07T13:44:28.496" v="4295" actId="1076"/>
          <ac:spMkLst>
            <pc:docMk/>
            <pc:sldMk cId="3705591921" sldId="281"/>
            <ac:spMk id="20" creationId="{1841D482-EADF-4D23-8A9F-07FC4B6EA663}"/>
          </ac:spMkLst>
        </pc:spChg>
      </pc:sldChg>
      <pc:sldChg chg="addSp modSp mod">
        <pc:chgData name="Олена Степенкова" userId="ef2f37f5d93a276b" providerId="LiveId" clId="{EC9F53AE-F53A-449F-BB0B-A05A58DFAA3F}" dt="2026-03-07T13:56:20.410" v="4296" actId="1076"/>
        <pc:sldMkLst>
          <pc:docMk/>
          <pc:sldMk cId="348723955" sldId="282"/>
        </pc:sldMkLst>
        <pc:spChg chg="mod">
          <ac:chgData name="Олена Степенкова" userId="ef2f37f5d93a276b" providerId="LiveId" clId="{EC9F53AE-F53A-449F-BB0B-A05A58DFAA3F}" dt="2026-03-07T13:56:20.410" v="4296" actId="1076"/>
          <ac:spMkLst>
            <pc:docMk/>
            <pc:sldMk cId="348723955" sldId="282"/>
            <ac:spMk id="4" creationId="{98F080F2-7F79-AFD2-8540-9F3E17AEA1AC}"/>
          </ac:spMkLst>
        </pc:spChg>
      </pc:sldChg>
      <pc:sldChg chg="addSp delSp modSp add mod">
        <pc:chgData name="Олена Степенкова" userId="ef2f37f5d93a276b" providerId="LiveId" clId="{EC9F53AE-F53A-449F-BB0B-A05A58DFAA3F}" dt="2025-10-06T12:02:21.943" v="3618" actId="1076"/>
        <pc:sldMkLst>
          <pc:docMk/>
          <pc:sldMk cId="3505157610" sldId="283"/>
        </pc:sldMkLst>
      </pc:sldChg>
      <pc:sldChg chg="modSp add mod">
        <pc:chgData name="Олена Степенкова" userId="ef2f37f5d93a276b" providerId="LiveId" clId="{EC9F53AE-F53A-449F-BB0B-A05A58DFAA3F}" dt="2026-02-21T11:25:01.746" v="4294" actId="20577"/>
        <pc:sldMkLst>
          <pc:docMk/>
          <pc:sldMk cId="4232161669" sldId="284"/>
        </pc:sldMkLst>
        <pc:graphicFrameChg chg="modGraphic">
          <ac:chgData name="Олена Степенкова" userId="ef2f37f5d93a276b" providerId="LiveId" clId="{EC9F53AE-F53A-449F-BB0B-A05A58DFAA3F}" dt="2026-02-21T11:25:01.746" v="4294" actId="20577"/>
          <ac:graphicFrameMkLst>
            <pc:docMk/>
            <pc:sldMk cId="4232161669" sldId="284"/>
            <ac:graphicFrameMk id="11" creationId="{EEABD732-37B3-FEF0-D7FB-F6C13FDC5807}"/>
          </ac:graphicFrameMkLst>
        </pc:graphicFrameChg>
      </pc:sldChg>
      <pc:sldChg chg="modSp add mod">
        <pc:chgData name="Олена Степенкова" userId="ef2f37f5d93a276b" providerId="LiveId" clId="{EC9F53AE-F53A-449F-BB0B-A05A58DFAA3F}" dt="2026-03-08T16:54:08.487" v="4696" actId="20577"/>
        <pc:sldMkLst>
          <pc:docMk/>
          <pc:sldMk cId="1981608659" sldId="285"/>
        </pc:sldMkLst>
        <pc:spChg chg="mod">
          <ac:chgData name="Олена Степенкова" userId="ef2f37f5d93a276b" providerId="LiveId" clId="{EC9F53AE-F53A-449F-BB0B-A05A58DFAA3F}" dt="2026-03-08T16:45:12.504" v="4469" actId="1076"/>
          <ac:spMkLst>
            <pc:docMk/>
            <pc:sldMk cId="1981608659" sldId="285"/>
            <ac:spMk id="27651" creationId="{FB11D9C9-5B27-32B6-373F-CE9EBB948697}"/>
          </ac:spMkLst>
        </pc:spChg>
        <pc:graphicFrameChg chg="mod modGraphic">
          <ac:chgData name="Олена Степенкова" userId="ef2f37f5d93a276b" providerId="LiveId" clId="{EC9F53AE-F53A-449F-BB0B-A05A58DFAA3F}" dt="2026-03-08T16:54:08.487" v="4696" actId="20577"/>
          <ac:graphicFrameMkLst>
            <pc:docMk/>
            <pc:sldMk cId="1981608659" sldId="285"/>
            <ac:graphicFrameMk id="2" creationId="{F31850A8-A462-F631-1943-DD83CDC26042}"/>
          </ac:graphicFrameMkLst>
        </pc:graphicFrameChg>
      </pc:sldChg>
      <pc:sldChg chg="modSp add mod">
        <pc:chgData name="Олена Степенкова" userId="ef2f37f5d93a276b" providerId="LiveId" clId="{EC9F53AE-F53A-449F-BB0B-A05A58DFAA3F}" dt="2026-03-08T16:58:42.773" v="4859" actId="255"/>
        <pc:sldMkLst>
          <pc:docMk/>
          <pc:sldMk cId="3897360391" sldId="286"/>
        </pc:sldMkLst>
        <pc:graphicFrameChg chg="mod modGraphic">
          <ac:chgData name="Олена Степенкова" userId="ef2f37f5d93a276b" providerId="LiveId" clId="{EC9F53AE-F53A-449F-BB0B-A05A58DFAA3F}" dt="2026-03-08T16:58:42.773" v="4859" actId="255"/>
          <ac:graphicFrameMkLst>
            <pc:docMk/>
            <pc:sldMk cId="3897360391" sldId="286"/>
            <ac:graphicFrameMk id="2" creationId="{1D5E0120-41D1-2500-ECF3-87CDD161F2FD}"/>
          </ac:graphicFrameMkLst>
        </pc:graphicFrameChg>
      </pc:sldChg>
    </pc:docChg>
  </pc:docChgLst>
  <pc:docChgLst>
    <pc:chgData name="Олена Степенкова" userId="ef2f37f5d93a276b" providerId="LiveId" clId="{AA57A22D-F493-4FA4-A8A9-A9806810DAD8}"/>
    <pc:docChg chg="custSel modSld sldOrd">
      <pc:chgData name="Олена Степенкова" userId="ef2f37f5d93a276b" providerId="LiveId" clId="{AA57A22D-F493-4FA4-A8A9-A9806810DAD8}" dt="2024-11-03T10:36:31.569" v="446" actId="207"/>
      <pc:docMkLst>
        <pc:docMk/>
      </pc:docMkLst>
      <pc:sldChg chg="modSp mod">
        <pc:chgData name="Олена Степенкова" userId="ef2f37f5d93a276b" providerId="LiveId" clId="{AA57A22D-F493-4FA4-A8A9-A9806810DAD8}" dt="2024-11-03T10:36:31.569" v="446" actId="207"/>
        <pc:sldMkLst>
          <pc:docMk/>
          <pc:sldMk cId="0" sldId="267"/>
        </pc:sldMkLst>
      </pc:sldChg>
      <pc:sldChg chg="modSp mod">
        <pc:chgData name="Олена Степенкова" userId="ef2f37f5d93a276b" providerId="LiveId" clId="{AA57A22D-F493-4FA4-A8A9-A9806810DAD8}" dt="2024-11-03T10:34:35.846" v="444" actId="207"/>
        <pc:sldMkLst>
          <pc:docMk/>
          <pc:sldMk cId="0" sldId="268"/>
        </pc:sldMkLst>
      </pc:sldChg>
      <pc:sldChg chg="modSp mod ord">
        <pc:chgData name="Олена Степенкова" userId="ef2f37f5d93a276b" providerId="LiveId" clId="{AA57A22D-F493-4FA4-A8A9-A9806810DAD8}" dt="2024-11-03T09:59:24.383" v="434" actId="20577"/>
        <pc:sldMkLst>
          <pc:docMk/>
          <pc:sldMk cId="0" sldId="269"/>
        </pc:sldMkLst>
      </pc:sldChg>
      <pc:sldChg chg="modSp mod">
        <pc:chgData name="Олена Степенкова" userId="ef2f37f5d93a276b" providerId="LiveId" clId="{AA57A22D-F493-4FA4-A8A9-A9806810DAD8}" dt="2024-11-03T09:59:53.662" v="436" actId="1076"/>
        <pc:sldMkLst>
          <pc:docMk/>
          <pc:sldMk cId="0" sldId="270"/>
        </pc:sldMkLst>
      </pc:sldChg>
      <pc:sldChg chg="addSp delSp modSp mod">
        <pc:chgData name="Олена Степенкова" userId="ef2f37f5d93a276b" providerId="LiveId" clId="{AA57A22D-F493-4FA4-A8A9-A9806810DAD8}" dt="2024-11-03T09:46:54.808" v="429" actId="122"/>
        <pc:sldMkLst>
          <pc:docMk/>
          <pc:sldMk cId="343812176" sldId="274"/>
        </pc:sldMkLst>
      </pc:sldChg>
    </pc:docChg>
  </pc:docChgLst>
  <pc:docChgLst>
    <pc:chgData name="Олена Степенкова" userId="ef2f37f5d93a276b" providerId="LiveId" clId="{B007E06D-8CF9-47AA-98B9-3E7A59ED8278}"/>
    <pc:docChg chg="undo custSel addSld modSld">
      <pc:chgData name="Олена Степенкова" userId="ef2f37f5d93a276b" providerId="LiveId" clId="{B007E06D-8CF9-47AA-98B9-3E7A59ED8278}" dt="2024-10-13T17:33:38.429" v="996" actId="207"/>
      <pc:docMkLst>
        <pc:docMk/>
      </pc:docMkLst>
      <pc:sldChg chg="addSp delSp modSp mod">
        <pc:chgData name="Олена Степенкова" userId="ef2f37f5d93a276b" providerId="LiveId" clId="{B007E06D-8CF9-47AA-98B9-3E7A59ED8278}" dt="2024-10-13T17:28:44.536" v="975" actId="1076"/>
        <pc:sldMkLst>
          <pc:docMk/>
          <pc:sldMk cId="0" sldId="267"/>
        </pc:sldMkLst>
      </pc:sldChg>
      <pc:sldChg chg="addSp modSp">
        <pc:chgData name="Олена Степенкова" userId="ef2f37f5d93a276b" providerId="LiveId" clId="{B007E06D-8CF9-47AA-98B9-3E7A59ED8278}" dt="2024-10-13T17:26:17.881" v="968"/>
        <pc:sldMkLst>
          <pc:docMk/>
          <pc:sldMk cId="0" sldId="268"/>
        </pc:sldMkLst>
      </pc:sldChg>
      <pc:sldChg chg="addSp modSp">
        <pc:chgData name="Олена Степенкова" userId="ef2f37f5d93a276b" providerId="LiveId" clId="{B007E06D-8CF9-47AA-98B9-3E7A59ED8278}" dt="2024-10-13T17:25:57.167" v="966"/>
        <pc:sldMkLst>
          <pc:docMk/>
          <pc:sldMk cId="0" sldId="269"/>
        </pc:sldMkLst>
      </pc:sldChg>
      <pc:sldChg chg="addSp modSp mod">
        <pc:chgData name="Олена Степенкова" userId="ef2f37f5d93a276b" providerId="LiveId" clId="{B007E06D-8CF9-47AA-98B9-3E7A59ED8278}" dt="2024-10-13T17:25:50.351" v="965"/>
        <pc:sldMkLst>
          <pc:docMk/>
          <pc:sldMk cId="0" sldId="270"/>
        </pc:sldMkLst>
      </pc:sldChg>
      <pc:sldChg chg="addSp modSp mod">
        <pc:chgData name="Олена Степенкова" userId="ef2f37f5d93a276b" providerId="LiveId" clId="{B007E06D-8CF9-47AA-98B9-3E7A59ED8278}" dt="2024-10-13T17:25:44.513" v="964" actId="1076"/>
        <pc:sldMkLst>
          <pc:docMk/>
          <pc:sldMk cId="2758795959" sldId="271"/>
        </pc:sldMkLst>
      </pc:sldChg>
      <pc:sldChg chg="addSp delSp modSp add mod">
        <pc:chgData name="Олена Степенкова" userId="ef2f37f5d93a276b" providerId="LiveId" clId="{B007E06D-8CF9-47AA-98B9-3E7A59ED8278}" dt="2024-10-13T17:25:33.124" v="962" actId="1076"/>
        <pc:sldMkLst>
          <pc:docMk/>
          <pc:sldMk cId="171309993" sldId="272"/>
        </pc:sldMkLst>
      </pc:sldChg>
      <pc:sldChg chg="addSp delSp modSp add mod">
        <pc:chgData name="Олена Степенкова" userId="ef2f37f5d93a276b" providerId="LiveId" clId="{B007E06D-8CF9-47AA-98B9-3E7A59ED8278}" dt="2024-10-13T17:33:38.429" v="996" actId="207"/>
        <pc:sldMkLst>
          <pc:docMk/>
          <pc:sldMk cId="3471979702" sldId="273"/>
        </pc:sldMkLst>
      </pc:sldChg>
    </pc:docChg>
  </pc:docChgLst>
  <pc:docChgLst>
    <pc:chgData name="Олена Степенкова" userId="ef2f37f5d93a276b" providerId="LiveId" clId="{E7AF27DB-1D2A-499D-B8C3-2C6B33ADF855}"/>
    <pc:docChg chg="undo custSel modSld">
      <pc:chgData name="Олена Степенкова" userId="ef2f37f5d93a276b" providerId="LiveId" clId="{E7AF27DB-1D2A-499D-B8C3-2C6B33ADF855}" dt="2025-09-08T07:17:29.953" v="14" actId="20577"/>
      <pc:docMkLst>
        <pc:docMk/>
      </pc:docMkLst>
      <pc:sldChg chg="modSp mod">
        <pc:chgData name="Олена Степенкова" userId="ef2f37f5d93a276b" providerId="LiveId" clId="{E7AF27DB-1D2A-499D-B8C3-2C6B33ADF855}" dt="2025-09-08T07:17:29.953" v="14" actId="20577"/>
        <pc:sldMkLst>
          <pc:docMk/>
          <pc:sldMk cId="0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98FD6-0BF3-47CF-AB68-083CB57B55C6}" type="datetimeFigureOut">
              <a:rPr lang="ru-UA" smtClean="0"/>
              <a:t>08.03.2026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D1812-39B2-46BA-8B2A-33A0AFF917A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293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D1812-39B2-46BA-8B2A-33A0AFF917A7}" type="slidenum">
              <a:rPr lang="ru-UA" smtClean="0"/>
              <a:t>13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425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04258-98F1-EB90-FD3C-99F83551B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562D8FE-F7DE-0B78-E519-4CC54FC22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2084569-4104-76A3-2DBD-B0827FD5A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C0535C-D823-F411-990C-FF47FAF43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D1812-39B2-46BA-8B2A-33A0AFF917A7}" type="slidenum">
              <a:rPr lang="ru-UA" smtClean="0"/>
              <a:t>14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9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D91C3-6BE2-4A41-8F29-0EB61C66CE58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57568-8FC8-4D74-ACF7-0D05FCEDE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8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2C286-59D0-43A0-9895-6FD8BD70597D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88EEF-5E7F-4F93-8E1F-F5D79A249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B67F4-E290-4598-AAF9-EFF65A11E614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64A3F-C719-433F-84ED-4E2F7C2B8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36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7A5D-EFB6-4145-BE2A-3BE215BB46AF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49A28-0B1F-4482-AA22-6427E770E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7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65C64-1D08-4041-8D43-A76C579C9CF4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A27B1-B54B-4848-98A7-BCADCEB8D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9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2645F-F5FB-4653-89E0-D6AE718CA17F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2E824-EE3F-47AD-B3F8-C400AAA44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2FD5B-16D5-4CEB-8547-1DD77D032988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F00EC-91C5-403A-841F-F695DB162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6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58D48-1D76-49C2-85E8-6E971FD23EC6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B26AD-623D-454A-93EF-B965ED200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17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FA15D-245B-40C3-8560-5932CE094350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2A227-162B-4066-8BF6-1CDECB9240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5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ED273-F4CE-4557-A0D9-8C1F16276740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45420-0F29-47B3-8A4D-BDF6AFE78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35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421F7D-9CF1-41B7-9697-B66427997CF2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34D7DC-A244-4EC1-BC9C-C34749E69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84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6956615359911" TargetMode="External"/><Relationship Id="rId2" Type="http://schemas.openxmlformats.org/officeDocument/2006/relationships/hyperlink" Target="https://vseosvita.ua/user/id4167183/blo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vseosvita.ua/blogs/pidsumkova-samootsinka-vlasnoi-profesiinoi-diialnosti-pedahohichnoho-pratsivnyka-za-profesiinym-standartom-105329.html" TargetMode="External"/><Relationship Id="rId4" Type="http://schemas.openxmlformats.org/officeDocument/2006/relationships/hyperlink" Target="https://vseosvita.ua/blogs/indyvidualna-osvitnia-traiektoriia-profesiinoho-rozvytku-105328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720364" y="3084726"/>
            <a:ext cx="6029228" cy="3094348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b="1" u="sng" dirty="0" err="1">
                <a:solidFill>
                  <a:srgbClr val="0070C0"/>
                </a:solidFill>
              </a:rPr>
              <a:t>Моє</a:t>
            </a:r>
            <a:r>
              <a:rPr lang="ru-RU" sz="2000" b="1" u="sng" dirty="0">
                <a:solidFill>
                  <a:srgbClr val="0070C0"/>
                </a:solidFill>
              </a:rPr>
              <a:t> </a:t>
            </a:r>
            <a:r>
              <a:rPr lang="ru-RU" sz="2000" b="1" u="sng" dirty="0" err="1">
                <a:solidFill>
                  <a:srgbClr val="0070C0"/>
                </a:solidFill>
              </a:rPr>
              <a:t>життєве</a:t>
            </a:r>
            <a:r>
              <a:rPr lang="ru-RU" sz="2000" b="1" u="sng" dirty="0">
                <a:solidFill>
                  <a:srgbClr val="0070C0"/>
                </a:solidFill>
              </a:rPr>
              <a:t> кредо: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«Гарно,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безпомилково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помилятися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>
              <a:lnSpc>
                <a:spcPct val="90000"/>
              </a:lnSpc>
              <a:buNone/>
            </a:pPr>
            <a:endParaRPr lang="ru-RU" sz="2000" dirty="0"/>
          </a:p>
          <a:p>
            <a:pPr marL="0" indent="0" algn="r">
              <a:lnSpc>
                <a:spcPct val="90000"/>
              </a:lnSpc>
              <a:buNone/>
            </a:pPr>
            <a:r>
              <a:rPr lang="ru-RU" sz="2000" b="1" u="sng" dirty="0" err="1">
                <a:solidFill>
                  <a:srgbClr val="0070C0"/>
                </a:solidFill>
              </a:rPr>
              <a:t>Моє</a:t>
            </a:r>
            <a:r>
              <a:rPr lang="ru-RU" sz="2000" b="1" u="sng" dirty="0">
                <a:solidFill>
                  <a:srgbClr val="0070C0"/>
                </a:solidFill>
              </a:rPr>
              <a:t> </a:t>
            </a:r>
            <a:r>
              <a:rPr lang="ru-RU" sz="2000" b="1" u="sng" dirty="0" err="1">
                <a:solidFill>
                  <a:srgbClr val="0070C0"/>
                </a:solidFill>
              </a:rPr>
              <a:t>педагогічне</a:t>
            </a:r>
            <a:r>
              <a:rPr lang="ru-RU" sz="2000" b="1" u="sng" dirty="0">
                <a:solidFill>
                  <a:srgbClr val="0070C0"/>
                </a:solidFill>
              </a:rPr>
              <a:t> кредо</a:t>
            </a:r>
            <a:r>
              <a:rPr lang="ru-RU" sz="2000" u="sng" dirty="0">
                <a:solidFill>
                  <a:srgbClr val="0070C0"/>
                </a:solidFill>
              </a:rPr>
              <a:t>: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небачений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весело.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кращьої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мною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 </a:t>
            </a:r>
          </a:p>
          <a:p>
            <a:pPr marL="0" indent="0">
              <a:lnSpc>
                <a:spcPct val="90000"/>
              </a:lnSpc>
              <a:buNone/>
            </a:pPr>
            <a:endParaRPr lang="ru-RU" sz="2000" dirty="0"/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33C63-DB2A-347A-7280-9721CC6726F9}"/>
              </a:ext>
            </a:extLst>
          </p:cNvPr>
          <p:cNvSpPr txBox="1"/>
          <p:nvPr/>
        </p:nvSpPr>
        <p:spPr>
          <a:xfrm>
            <a:off x="1885361" y="533400"/>
            <a:ext cx="72649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11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Прилуцький заклад дошкільної освіти (ясла-садок) комбінованого типу №26 </a:t>
            </a:r>
            <a:br>
              <a:rPr kumimoji="0" lang="uk-UA" sz="11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11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Прилуцької міської ради Чернігівської області</a:t>
            </a:r>
            <a:endParaRPr lang="ru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B44DC-32C9-D718-FA25-8FBEC481B8C0}"/>
              </a:ext>
            </a:extLst>
          </p:cNvPr>
          <p:cNvSpPr txBox="1"/>
          <p:nvPr/>
        </p:nvSpPr>
        <p:spPr>
          <a:xfrm>
            <a:off x="2234152" y="1439572"/>
            <a:ext cx="5608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800" b="1" i="1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</a:t>
            </a:r>
            <a:r>
              <a:rPr lang="uk-UA" sz="2800" b="1" i="1" cap="small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ОРТФОЛІО</a:t>
            </a:r>
          </a:p>
          <a:p>
            <a:pPr algn="ctr"/>
            <a:r>
              <a:rPr kumimoji="0" lang="uk-UA" sz="2800" b="1" i="1" u="none" strike="noStrike" kern="1200" cap="small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Степенкової</a:t>
            </a:r>
            <a:r>
              <a:rPr kumimoji="0" lang="uk-UA" sz="2800" b="1" i="1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Олени Валеріївни</a:t>
            </a:r>
            <a:r>
              <a:rPr lang="uk-UA" sz="2800" b="1" i="1" cap="small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вихователя</a:t>
            </a:r>
            <a:r>
              <a:rPr kumimoji="0" lang="uk-UA" sz="2800" b="1" i="1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UA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02AE9A-A039-CCFE-91E9-BE6ABA77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96" y="1040876"/>
            <a:ext cx="3583544" cy="5283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269322-D4CD-CA5C-73B4-44C4320A879A}"/>
              </a:ext>
            </a:extLst>
          </p:cNvPr>
          <p:cNvSpPr txBox="1"/>
          <p:nvPr/>
        </p:nvSpPr>
        <p:spPr>
          <a:xfrm>
            <a:off x="9379672" y="6519224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О.В,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8C870-24A5-05DA-1260-06EA97E37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660F64-2FF9-C574-6A8A-4E69D3F471F6}"/>
              </a:ext>
            </a:extLst>
          </p:cNvPr>
          <p:cNvSpPr txBox="1"/>
          <p:nvPr/>
        </p:nvSpPr>
        <p:spPr>
          <a:xfrm>
            <a:off x="-584461" y="815418"/>
            <a:ext cx="1101050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uk-UA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репортаж: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1D3C6-DCDE-AB55-252C-9549F2AB3FF9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208F1-3192-28EC-9870-69D55A6C450D}"/>
              </a:ext>
            </a:extLst>
          </p:cNvPr>
          <p:cNvSpPr txBox="1"/>
          <p:nvPr/>
        </p:nvSpPr>
        <p:spPr>
          <a:xfrm>
            <a:off x="497264" y="1638552"/>
            <a:ext cx="1041897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uk-UA" sz="1400" b="1" dirty="0">
                <a:latin typeface="Georgia" pitchFamily="18" charset="0"/>
              </a:rPr>
              <a:t>Особистий блог</a:t>
            </a:r>
          </a:p>
          <a:p>
            <a:pPr>
              <a:buNone/>
            </a:pPr>
            <a:r>
              <a:rPr lang="uk-UA" sz="14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1400" b="1" dirty="0">
                <a:solidFill>
                  <a:schemeClr val="accent1"/>
                </a:solidFill>
                <a:latin typeface="Georgia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https://vseosvita.ua/user/id4167183/blog</a:t>
            </a:r>
            <a:endParaRPr lang="uk-UA" sz="1400" b="1" dirty="0">
              <a:solidFill>
                <a:schemeClr val="accent1"/>
              </a:solidFill>
              <a:latin typeface="Georgia" pitchFamily="18" charset="0"/>
            </a:endParaRPr>
          </a:p>
          <a:p>
            <a:pPr>
              <a:buNone/>
            </a:pPr>
            <a:endParaRPr lang="uk-UA" sz="1400" b="1" dirty="0">
              <a:solidFill>
                <a:schemeClr val="accent1"/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1400" b="1" dirty="0">
                <a:latin typeface="Georgia" pitchFamily="18" charset="0"/>
              </a:rPr>
              <a:t>Група ЗДО КТ № 26 </a:t>
            </a:r>
            <a:r>
              <a:rPr lang="en-US" sz="1400" b="1" dirty="0">
                <a:solidFill>
                  <a:schemeClr val="accent1"/>
                </a:solidFill>
                <a:latin typeface="Georgia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https://www.facebook.com/groups/46956615359911</a:t>
            </a:r>
            <a:endParaRPr lang="uk-UA" sz="1400" b="1" dirty="0">
              <a:solidFill>
                <a:schemeClr val="accent1"/>
              </a:solidFill>
              <a:latin typeface="Georgia" pitchFamily="18" charset="0"/>
            </a:endParaRPr>
          </a:p>
          <a:p>
            <a:r>
              <a:rPr lang="uk-UA" sz="1400" b="1" dirty="0">
                <a:solidFill>
                  <a:schemeClr val="accent1"/>
                </a:solidFill>
                <a:latin typeface="Georgia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Індивідуальна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освітня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траєкторія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професійного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розвитку</a:t>
            </a:r>
            <a:r>
              <a:rPr lang="ru-RU" sz="1400" b="1" dirty="0">
                <a:latin typeface="Georgia" pitchFamily="18" charset="0"/>
              </a:rPr>
              <a:t> педагога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Georgia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https://vseosvita.ua/blogs/indyvidualna-osvitnia-traiektoriia-profesiinoho-rozvytku-105328.html</a:t>
            </a:r>
            <a:r>
              <a:rPr lang="uk-UA" sz="1400" b="1" dirty="0">
                <a:solidFill>
                  <a:schemeClr val="accent1"/>
                </a:solidFill>
                <a:latin typeface="Georgia" pitchFamily="18" charset="0"/>
              </a:rPr>
              <a:t> </a:t>
            </a:r>
          </a:p>
          <a:p>
            <a:endParaRPr lang="uk-UA" sz="1400" b="1" dirty="0">
              <a:solidFill>
                <a:schemeClr val="accent1"/>
              </a:solidFill>
              <a:latin typeface="Georgia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 err="1">
                <a:latin typeface="Georgia" pitchFamily="18" charset="0"/>
              </a:rPr>
              <a:t>Підсумкова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самооцінка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власної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професійної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діяльності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педагогічного</a:t>
            </a:r>
            <a:r>
              <a:rPr lang="ru-RU" sz="1400" b="1" dirty="0">
                <a:latin typeface="Georgia" pitchFamily="18" charset="0"/>
              </a:rPr>
              <a:t> </a:t>
            </a:r>
            <a:r>
              <a:rPr lang="ru-RU" sz="1400" b="1" dirty="0" err="1">
                <a:latin typeface="Georgia" pitchFamily="18" charset="0"/>
              </a:rPr>
              <a:t>працівника</a:t>
            </a:r>
            <a:r>
              <a:rPr lang="ru-RU" sz="1400" b="1" dirty="0">
                <a:latin typeface="Georgia" pitchFamily="18" charset="0"/>
              </a:rPr>
              <a:t> за </a:t>
            </a:r>
            <a:r>
              <a:rPr lang="ru-RU" sz="1400" b="1" dirty="0" err="1">
                <a:latin typeface="Georgia" pitchFamily="18" charset="0"/>
              </a:rPr>
              <a:t>Професійним</a:t>
            </a:r>
            <a:r>
              <a:rPr lang="ru-RU" sz="1400" b="1" dirty="0">
                <a:latin typeface="Georgia" pitchFamily="18" charset="0"/>
              </a:rPr>
              <a:t> стандартом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Georgia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https://vseosvita.ua/blogs/pidsumkova-samootsinka-vlasnoi-profesiinoi-diialnosti-pedahohichnoho-pratsivnyka-za-profesiinym-standartom-105329.html</a:t>
            </a:r>
            <a:r>
              <a:rPr lang="uk-UA" sz="1400" b="1" dirty="0">
                <a:solidFill>
                  <a:schemeClr val="accent1"/>
                </a:solidFill>
                <a:latin typeface="Georgia" pitchFamily="18" charset="0"/>
              </a:rPr>
              <a:t> </a:t>
            </a:r>
            <a:endParaRPr lang="ru-RU" sz="1400" b="1" dirty="0">
              <a:solidFill>
                <a:schemeClr val="accent1"/>
              </a:solidFill>
              <a:latin typeface="Georgia" pitchFamily="18" charset="0"/>
            </a:endParaRPr>
          </a:p>
          <a:p>
            <a:pPr>
              <a:buFontTx/>
              <a:buChar char="-"/>
            </a:pP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7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5254-2B9E-950F-0766-ACB82EFDA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A42CA0-56A0-A78C-A84A-DEB65C68C0F4}"/>
              </a:ext>
            </a:extLst>
          </p:cNvPr>
          <p:cNvSpPr txBox="1"/>
          <p:nvPr/>
        </p:nvSpPr>
        <p:spPr>
          <a:xfrm>
            <a:off x="612742" y="244323"/>
            <a:ext cx="967190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Гурток англійської мови 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 TOP English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1D9D6-1EDA-2E13-0563-6AD169928961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F32210-DF13-1D12-E36B-0BF62E6D4317}"/>
              </a:ext>
            </a:extLst>
          </p:cNvPr>
          <p:cNvSpPr txBox="1"/>
          <p:nvPr/>
        </p:nvSpPr>
        <p:spPr>
          <a:xfrm>
            <a:off x="263950" y="858547"/>
            <a:ext cx="10369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початком навчального 2024 року на базі старшої групи №2 був організований гурток англійської мови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 TOP English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який я очолюю.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навчання англійської мови у дошкільному віці є сприяння повноцінному, своєчасному розвиткові дитини, збагаченню її інтелектуальної, вольової, емоційної, моральної та соціальної сфер. Під час роботи використовую дидактичний матеріал, який дає змогу в цікавій ігровій формі надати здобувачам освіти якісний пізнавальний матеріал для вивчення будь-яких тем.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2804C0-ADF1-0AB2-64D1-D56AE8054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6" y="3122628"/>
            <a:ext cx="4031530" cy="30236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0643D-AB59-9553-2F00-FCE699BC6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15" y="2828041"/>
            <a:ext cx="2709617" cy="36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5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8E1F2D-118F-2610-6D67-BB40966E148D}"/>
              </a:ext>
            </a:extLst>
          </p:cNvPr>
          <p:cNvSpPr txBox="1"/>
          <p:nvPr/>
        </p:nvSpPr>
        <p:spPr>
          <a:xfrm>
            <a:off x="197961" y="251561"/>
            <a:ext cx="472282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Методична діяльність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6E6C6-EEA5-7B7F-00E3-88B0B59D9267}"/>
              </a:ext>
            </a:extLst>
          </p:cNvPr>
          <p:cNvSpPr txBox="1"/>
          <p:nvPr/>
        </p:nvSpPr>
        <p:spPr>
          <a:xfrm>
            <a:off x="2064472" y="1196301"/>
            <a:ext cx="7013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0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Участь у роботі методичної служби </a:t>
            </a:r>
            <a:r>
              <a:rPr lang="uk-UA" sz="20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закладу дошкільної освіти</a:t>
            </a:r>
            <a:endParaRPr lang="ru-UA" dirty="0">
              <a:solidFill>
                <a:srgbClr val="0070C0"/>
              </a:solidFill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6ABF38A-3FA9-A041-9C4C-E2CEAF2A7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767390"/>
              </p:ext>
            </p:extLst>
          </p:nvPr>
        </p:nvGraphicFramePr>
        <p:xfrm>
          <a:off x="788711" y="2368796"/>
          <a:ext cx="8977460" cy="3590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759">
                  <a:extLst>
                    <a:ext uri="{9D8B030D-6E8A-4147-A177-3AD203B41FA5}">
                      <a16:colId xmlns:a16="http://schemas.microsoft.com/office/drawing/2014/main" val="451188490"/>
                    </a:ext>
                  </a:extLst>
                </a:gridCol>
                <a:gridCol w="2356701">
                  <a:extLst>
                    <a:ext uri="{9D8B030D-6E8A-4147-A177-3AD203B41FA5}">
                      <a16:colId xmlns:a16="http://schemas.microsoft.com/office/drawing/2014/main" val="634013562"/>
                    </a:ext>
                  </a:extLst>
                </a:gridCol>
              </a:tblGrid>
              <a:tr h="7252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138356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Міжнародний День захисту дітей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Червень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720456"/>
                  </a:ext>
                </a:extLst>
              </a:tr>
              <a:tr h="456064">
                <a:tc>
                  <a:txBody>
                    <a:bodyPr/>
                    <a:lstStyle/>
                    <a:p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Квест – гра «У пошуках піратських скарбів»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357569"/>
                  </a:ext>
                </a:extLst>
              </a:tr>
              <a:tr h="656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Патріотичний вернісаж «Героїв країна – моя Україна»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Вересень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280445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Ігрове - дефіле “Наша сила - українська хустина”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Грудень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891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Організація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гуртка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 TOP ENGLISH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Вересень 2024 р. – Травень 2025 р.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02344"/>
                  </a:ext>
                </a:extLst>
              </a:tr>
              <a:tr h="414452"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Зимове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свято «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чарівнице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Грудень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2184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C5F1F5-261B-9A6A-19CC-89E4F2A44A33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1A06-A7D3-EA04-9636-EE813166D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D40B41-33B1-231B-9117-B86D6B33651F}"/>
              </a:ext>
            </a:extLst>
          </p:cNvPr>
          <p:cNvSpPr txBox="1"/>
          <p:nvPr/>
        </p:nvSpPr>
        <p:spPr>
          <a:xfrm>
            <a:off x="1696825" y="797681"/>
            <a:ext cx="7381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0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Участь у роботі методичної служби </a:t>
            </a:r>
            <a:r>
              <a:rPr lang="uk-UA" sz="20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закладу дошкільної освіти</a:t>
            </a:r>
            <a:endParaRPr lang="ru-UA" dirty="0">
              <a:solidFill>
                <a:srgbClr val="0070C0"/>
              </a:solidFill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564A6ED5-D0E3-E72D-70C1-1E66A50FD0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107213"/>
              </p:ext>
            </p:extLst>
          </p:nvPr>
        </p:nvGraphicFramePr>
        <p:xfrm>
          <a:off x="788711" y="2368796"/>
          <a:ext cx="8977460" cy="337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759">
                  <a:extLst>
                    <a:ext uri="{9D8B030D-6E8A-4147-A177-3AD203B41FA5}">
                      <a16:colId xmlns:a16="http://schemas.microsoft.com/office/drawing/2014/main" val="451188490"/>
                    </a:ext>
                  </a:extLst>
                </a:gridCol>
                <a:gridCol w="2356701">
                  <a:extLst>
                    <a:ext uri="{9D8B030D-6E8A-4147-A177-3AD203B41FA5}">
                      <a16:colId xmlns:a16="http://schemas.microsoft.com/office/drawing/2014/main" val="634013562"/>
                    </a:ext>
                  </a:extLst>
                </a:gridCol>
              </a:tblGrid>
              <a:tr h="7252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138356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Театралізована ігрова діяльність «Пригоди </a:t>
                      </a:r>
                      <a:r>
                        <a:rPr lang="uk-UA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Сніговичка</a:t>
                      </a: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(Безпека життєдіяльності)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Січень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720456"/>
                  </a:ext>
                </a:extLst>
              </a:tr>
              <a:tr h="456064">
                <a:tc>
                  <a:txBody>
                    <a:bodyPr/>
                    <a:lstStyle/>
                    <a:p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Народознавче дійство «Народні забави»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357569"/>
                  </a:ext>
                </a:extLst>
              </a:tr>
              <a:tr h="656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Квест - гра «Скарби дитячого садка»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Липень</a:t>
                      </a:r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280445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 – патріотичний турнір «Я </a:t>
                      </a:r>
                      <a:r>
                        <a:rPr lang="uk-UA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 військовим!»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Жовтень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891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Організація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гуртка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 TOP ENGLISH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Вересень 2025 р. – Травень 2026 р.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0234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96A4A5-74F9-EFE6-7720-730761C7C741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7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6E844-828E-430B-45FC-C82A9A5C4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D99823-EF80-EBFD-DD57-FB398BABC414}"/>
              </a:ext>
            </a:extLst>
          </p:cNvPr>
          <p:cNvSpPr txBox="1"/>
          <p:nvPr/>
        </p:nvSpPr>
        <p:spPr>
          <a:xfrm>
            <a:off x="1696825" y="797681"/>
            <a:ext cx="7381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0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Участь у роботі методичної служби </a:t>
            </a:r>
            <a:r>
              <a:rPr lang="uk-UA" sz="20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закладу дошкільної освіти</a:t>
            </a:r>
            <a:endParaRPr lang="ru-UA" dirty="0">
              <a:solidFill>
                <a:srgbClr val="0070C0"/>
              </a:solidFill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EABD732-37B3-FEF0-D7FB-F6C13FDC58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2219"/>
              </p:ext>
            </p:extLst>
          </p:nvPr>
        </p:nvGraphicFramePr>
        <p:xfrm>
          <a:off x="788711" y="2368796"/>
          <a:ext cx="8977460" cy="3347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759">
                  <a:extLst>
                    <a:ext uri="{9D8B030D-6E8A-4147-A177-3AD203B41FA5}">
                      <a16:colId xmlns:a16="http://schemas.microsoft.com/office/drawing/2014/main" val="451188490"/>
                    </a:ext>
                  </a:extLst>
                </a:gridCol>
                <a:gridCol w="2356701">
                  <a:extLst>
                    <a:ext uri="{9D8B030D-6E8A-4147-A177-3AD203B41FA5}">
                      <a16:colId xmlns:a16="http://schemas.microsoft.com/office/drawing/2014/main" val="634013562"/>
                    </a:ext>
                  </a:extLst>
                </a:gridCol>
              </a:tblGrid>
              <a:tr h="72529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138356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Розвага «Зимова дискотека»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Січень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720456"/>
                  </a:ext>
                </a:extLst>
              </a:tr>
              <a:tr h="456064">
                <a:tc>
                  <a:txBody>
                    <a:bodyPr/>
                    <a:lstStyle/>
                    <a:p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Відкритий показ «Легка англійська мова для дошкільнят» 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Січень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357569"/>
                  </a:ext>
                </a:extLst>
              </a:tr>
              <a:tr h="656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Інформ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кейс «</a:t>
                      </a:r>
                      <a:r>
                        <a:rPr kumimoji="0" lang="ru-RU" sz="16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Електронна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книга для </a:t>
                      </a:r>
                      <a:r>
                        <a:rPr kumimoji="0" lang="ru-RU" sz="16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дошкільнят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Лютий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280445"/>
                  </a:ext>
                </a:extLst>
              </a:tr>
              <a:tr h="379914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891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02344"/>
                  </a:ext>
                </a:extLst>
              </a:tr>
              <a:tr h="414452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2184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FE940B-FDE6-83F7-4D25-FC4181495F8B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8E1F2D-118F-2610-6D67-BB40966E148D}"/>
              </a:ext>
            </a:extLst>
          </p:cNvPr>
          <p:cNvSpPr txBox="1"/>
          <p:nvPr/>
        </p:nvSpPr>
        <p:spPr>
          <a:xfrm>
            <a:off x="2934612" y="129941"/>
            <a:ext cx="472282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фотогалерея: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6E6C6-EEA5-7B7F-00E3-88B0B59D9267}"/>
              </a:ext>
            </a:extLst>
          </p:cNvPr>
          <p:cNvSpPr txBox="1"/>
          <p:nvPr/>
        </p:nvSpPr>
        <p:spPr>
          <a:xfrm>
            <a:off x="8050492" y="5058944"/>
            <a:ext cx="4817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Квест – гра «У пошуках скарбів»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35A6D8-4431-B7CD-6E22-7C9B9A55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41" y="871391"/>
            <a:ext cx="2783654" cy="40496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65ABE8-0CCB-D497-048A-F7E3B5256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3" y="1316720"/>
            <a:ext cx="3036732" cy="4059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41091-9873-9ADF-BC0F-7D4479161FAF}"/>
              </a:ext>
            </a:extLst>
          </p:cNvPr>
          <p:cNvSpPr txBox="1"/>
          <p:nvPr/>
        </p:nvSpPr>
        <p:spPr>
          <a:xfrm>
            <a:off x="4739328" y="5387391"/>
            <a:ext cx="3311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Літня розвага </a:t>
            </a:r>
            <a:endParaRPr lang="ru-UA" sz="1400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9BA71F-A270-887E-D0C2-014DE5928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9" y="610072"/>
            <a:ext cx="3687738" cy="2418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8BDBF-07C2-6B57-334F-A9D4578D91A2}"/>
              </a:ext>
            </a:extLst>
          </p:cNvPr>
          <p:cNvSpPr txBox="1"/>
          <p:nvPr/>
        </p:nvSpPr>
        <p:spPr>
          <a:xfrm>
            <a:off x="-337221" y="2985002"/>
            <a:ext cx="4722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Патріотичний вернісаж </a:t>
            </a:r>
          </a:p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«Героїв країна – моя Україна»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7EC09-1D86-E0BF-294B-681BFE692070}"/>
              </a:ext>
            </a:extLst>
          </p:cNvPr>
          <p:cNvSpPr txBox="1"/>
          <p:nvPr/>
        </p:nvSpPr>
        <p:spPr>
          <a:xfrm>
            <a:off x="9719037" y="6575196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О.В,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344067-5F28-B9E7-504E-2F7899F14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9" y="3508222"/>
            <a:ext cx="3767579" cy="2825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90140D-8370-427F-148A-B9F2AE907824}"/>
              </a:ext>
            </a:extLst>
          </p:cNvPr>
          <p:cNvSpPr txBox="1"/>
          <p:nvPr/>
        </p:nvSpPr>
        <p:spPr>
          <a:xfrm>
            <a:off x="1564062" y="6247928"/>
            <a:ext cx="4332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Спортивно-патріотичний турнір «Я буду військовим!»</a:t>
            </a:r>
            <a:endParaRPr lang="ru-UA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D6D17-F275-5AF3-E67F-8510C61E0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88B18D-0FF7-25BB-2625-50A8A7A113B2}"/>
              </a:ext>
            </a:extLst>
          </p:cNvPr>
          <p:cNvSpPr txBox="1"/>
          <p:nvPr/>
        </p:nvSpPr>
        <p:spPr>
          <a:xfrm>
            <a:off x="-93598" y="6228280"/>
            <a:ext cx="4358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Квест – гра «Скарби дитячого садка»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076E1-3CCD-EC69-7059-20C900CC0E66}"/>
              </a:ext>
            </a:extLst>
          </p:cNvPr>
          <p:cNvSpPr txBox="1"/>
          <p:nvPr/>
        </p:nvSpPr>
        <p:spPr>
          <a:xfrm>
            <a:off x="157609" y="3216371"/>
            <a:ext cx="3311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Літня розвага «Народні забави» 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1DA13-4A2D-4890-402F-998DFB6C5754}"/>
              </a:ext>
            </a:extLst>
          </p:cNvPr>
          <p:cNvSpPr txBox="1"/>
          <p:nvPr/>
        </p:nvSpPr>
        <p:spPr>
          <a:xfrm>
            <a:off x="3468773" y="3235712"/>
            <a:ext cx="2738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«Стрітення»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4E1E1F-A22E-F39B-FA86-4C7D8FDB942B}"/>
              </a:ext>
            </a:extLst>
          </p:cNvPr>
          <p:cNvSpPr txBox="1"/>
          <p:nvPr/>
        </p:nvSpPr>
        <p:spPr>
          <a:xfrm>
            <a:off x="9719037" y="6575196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D5DA9-8AAB-1E06-E059-6596B3888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" y="3744907"/>
            <a:ext cx="3311164" cy="24833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443916-549D-87FF-9AE4-33DE52474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3" y="244496"/>
            <a:ext cx="2285166" cy="29664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29DB9D-1640-F840-75F9-0354CD4FE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52" y="127049"/>
            <a:ext cx="2477881" cy="30468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DA5135-6699-4EF7-E9DC-C030D762D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92" y="581626"/>
            <a:ext cx="4405099" cy="24833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9D6B96-9091-F49D-7E75-BAF00D876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51" y="3731154"/>
            <a:ext cx="3311165" cy="24833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002945-96F7-E175-71E9-376B2CB1A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47" y="3285977"/>
            <a:ext cx="2285166" cy="30468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1D6252-9B0D-C0F0-A051-B2E7FBD1DD40}"/>
              </a:ext>
            </a:extLst>
          </p:cNvPr>
          <p:cNvSpPr txBox="1"/>
          <p:nvPr/>
        </p:nvSpPr>
        <p:spPr>
          <a:xfrm>
            <a:off x="6891370" y="3012945"/>
            <a:ext cx="2738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«Олімпійські ігри»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602E57-98B7-8C72-DB2F-C17A6BF683E7}"/>
              </a:ext>
            </a:extLst>
          </p:cNvPr>
          <p:cNvSpPr txBox="1"/>
          <p:nvPr/>
        </p:nvSpPr>
        <p:spPr>
          <a:xfrm>
            <a:off x="4035583" y="6200517"/>
            <a:ext cx="4120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Театралізоване дійство «Пригоди </a:t>
            </a:r>
            <a:r>
              <a:rPr lang="uk-UA" sz="1400" b="1" i="1" u="sng" dirty="0" err="1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Сніговичка</a:t>
            </a:r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» (БЖД)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24686-C8F5-B5FC-00E2-4CB9AB1399F2}"/>
              </a:ext>
            </a:extLst>
          </p:cNvPr>
          <p:cNvSpPr txBox="1"/>
          <p:nvPr/>
        </p:nvSpPr>
        <p:spPr>
          <a:xfrm>
            <a:off x="8554674" y="6246065"/>
            <a:ext cx="2738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«Ріпка 21 сторіччя»</a:t>
            </a:r>
            <a:endParaRPr lang="ru-UA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12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E8EEE-B92B-2652-CA37-CF4F352A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FE7B1B-530A-A942-D342-272391D4A4F7}"/>
              </a:ext>
            </a:extLst>
          </p:cNvPr>
          <p:cNvSpPr txBox="1"/>
          <p:nvPr/>
        </p:nvSpPr>
        <p:spPr>
          <a:xfrm>
            <a:off x="2246858" y="78920"/>
            <a:ext cx="6712432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Екскурсії – огляди по ознайомленню дітей з професіями дорослих </a:t>
            </a:r>
            <a:endParaRPr lang="ru-UA" sz="1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68267-5A64-289D-A41B-9CE9368438AF}"/>
              </a:ext>
            </a:extLst>
          </p:cNvPr>
          <p:cNvSpPr txBox="1"/>
          <p:nvPr/>
        </p:nvSpPr>
        <p:spPr>
          <a:xfrm>
            <a:off x="9719037" y="6575196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B94DF-F64D-5146-6EE6-45BC87357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7" y="576748"/>
            <a:ext cx="2257172" cy="30095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6DA3D4-FC8C-7978-9AF7-B9139289E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46" y="576748"/>
            <a:ext cx="2257172" cy="30095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1EFCF4-F67B-EDE9-3003-2312BB8C3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93" y="4055899"/>
            <a:ext cx="5252393" cy="23635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D0637F-4130-B392-31AB-3120EA41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31" y="576748"/>
            <a:ext cx="2257173" cy="30095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DD096B-1B12-7E3D-B28D-9863AB24C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17" y="576748"/>
            <a:ext cx="2257173" cy="30095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1D8F9A-C92C-A01A-FAC9-0F0339203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2" y="3917674"/>
            <a:ext cx="4147915" cy="2583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6FBC5-7468-DCDA-97E6-83F13DB09199}"/>
              </a:ext>
            </a:extLst>
          </p:cNvPr>
          <p:cNvSpPr txBox="1"/>
          <p:nvPr/>
        </p:nvSpPr>
        <p:spPr>
          <a:xfrm>
            <a:off x="6008617" y="3593189"/>
            <a:ext cx="2109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магазин парфумів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239E0-B371-9831-EDC2-F0B6598C9203}"/>
              </a:ext>
            </a:extLst>
          </p:cNvPr>
          <p:cNvSpPr txBox="1"/>
          <p:nvPr/>
        </p:nvSpPr>
        <p:spPr>
          <a:xfrm>
            <a:off x="3445497" y="6473135"/>
            <a:ext cx="848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40CA7-DFB5-3720-3834-D76418B51517}"/>
              </a:ext>
            </a:extLst>
          </p:cNvPr>
          <p:cNvSpPr txBox="1"/>
          <p:nvPr/>
        </p:nvSpPr>
        <p:spPr>
          <a:xfrm>
            <a:off x="426465" y="3607086"/>
            <a:ext cx="2250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книжковий магазин</a:t>
            </a:r>
            <a:endParaRPr lang="ru-UA" sz="1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41D482-EADF-4D23-8A9F-07FC4B6EA663}"/>
              </a:ext>
            </a:extLst>
          </p:cNvPr>
          <p:cNvSpPr txBox="1"/>
          <p:nvPr/>
        </p:nvSpPr>
        <p:spPr>
          <a:xfrm>
            <a:off x="8058124" y="6399988"/>
            <a:ext cx="742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банк</a:t>
            </a:r>
            <a:endParaRPr lang="ru-UA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8967F9-B13E-ECDA-4AE3-5D133A61436F}"/>
              </a:ext>
            </a:extLst>
          </p:cNvPr>
          <p:cNvSpPr txBox="1"/>
          <p:nvPr/>
        </p:nvSpPr>
        <p:spPr>
          <a:xfrm>
            <a:off x="3226493" y="3552167"/>
            <a:ext cx="2109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пожежна частина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0C559-5E26-155B-2260-7A08F258CF75}"/>
              </a:ext>
            </a:extLst>
          </p:cNvPr>
          <p:cNvSpPr txBox="1"/>
          <p:nvPr/>
        </p:nvSpPr>
        <p:spPr>
          <a:xfrm>
            <a:off x="8860385" y="3552167"/>
            <a:ext cx="2069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магазин одягу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9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85938-22CD-D4AB-E3B9-2B8B67F02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0D840D-6AFB-8507-1EF9-B3C68CB45421}"/>
              </a:ext>
            </a:extLst>
          </p:cNvPr>
          <p:cNvSpPr txBox="1"/>
          <p:nvPr/>
        </p:nvSpPr>
        <p:spPr>
          <a:xfrm>
            <a:off x="546752" y="6063927"/>
            <a:ext cx="148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харчоблок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B5CC4-D133-3171-FC52-854E6925A85D}"/>
              </a:ext>
            </a:extLst>
          </p:cNvPr>
          <p:cNvSpPr txBox="1"/>
          <p:nvPr/>
        </p:nvSpPr>
        <p:spPr>
          <a:xfrm>
            <a:off x="6558088" y="4713657"/>
            <a:ext cx="1657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зоомагазин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24C44-6947-A922-32A6-E065063A9E08}"/>
              </a:ext>
            </a:extLst>
          </p:cNvPr>
          <p:cNvSpPr txBox="1"/>
          <p:nvPr/>
        </p:nvSpPr>
        <p:spPr>
          <a:xfrm>
            <a:off x="9380877" y="4127750"/>
            <a:ext cx="2493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медичний кабінет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FFBA4-657B-EDE8-B877-40603118B957}"/>
              </a:ext>
            </a:extLst>
          </p:cNvPr>
          <p:cNvSpPr txBox="1"/>
          <p:nvPr/>
        </p:nvSpPr>
        <p:spPr>
          <a:xfrm>
            <a:off x="9719037" y="6575196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О.В,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A55A0C-8CDA-5780-B983-B5BE5F607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36" y="1856644"/>
            <a:ext cx="2472759" cy="32970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B566DC-EC36-1E9D-78D9-FB093D4C9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64" y="917469"/>
            <a:ext cx="2759478" cy="36793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3A4FCA-BFAD-C566-799C-3CB290FB6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77" y="360587"/>
            <a:ext cx="2759479" cy="36793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ABAEC5-6E09-642F-4D5B-87868301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4" y="2453475"/>
            <a:ext cx="2624534" cy="3499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080F2-7F79-AFD2-8540-9F3E17AEA1AC}"/>
              </a:ext>
            </a:extLst>
          </p:cNvPr>
          <p:cNvSpPr txBox="1"/>
          <p:nvPr/>
        </p:nvSpPr>
        <p:spPr>
          <a:xfrm>
            <a:off x="3443510" y="5240460"/>
            <a:ext cx="2078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кімната безпеки</a:t>
            </a:r>
            <a:endParaRPr lang="ru-UA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ED6AE-7AC7-BDFC-7B89-B33902CA5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7B6E71-816B-5FD5-1DF8-04809B68753B}"/>
              </a:ext>
            </a:extLst>
          </p:cNvPr>
          <p:cNvSpPr txBox="1"/>
          <p:nvPr/>
        </p:nvSpPr>
        <p:spPr>
          <a:xfrm>
            <a:off x="-143417" y="95684"/>
            <a:ext cx="472282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 – </a:t>
            </a:r>
            <a:r>
              <a:rPr lang="ru-RU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пізнавальний</a:t>
            </a: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Веселі</a:t>
            </a: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фігури</a:t>
            </a: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8EB05-2681-E925-1164-5019741E20A3}"/>
              </a:ext>
            </a:extLst>
          </p:cNvPr>
          <p:cNvSpPr txBox="1"/>
          <p:nvPr/>
        </p:nvSpPr>
        <p:spPr>
          <a:xfrm>
            <a:off x="7792826" y="28221"/>
            <a:ext cx="4817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Образотворча діяльність «Вишиваночка»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5BFB6E-859B-F3AF-C844-1A5AEB2F6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324" y="328483"/>
            <a:ext cx="2734558" cy="3646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D90E02-5DEC-6A90-9322-9BA3AAAC3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23" y="818345"/>
            <a:ext cx="3555136" cy="2666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6998D4-92B4-3475-5002-A3EB6247F8AF}"/>
              </a:ext>
            </a:extLst>
          </p:cNvPr>
          <p:cNvSpPr txBox="1"/>
          <p:nvPr/>
        </p:nvSpPr>
        <p:spPr>
          <a:xfrm>
            <a:off x="3072751" y="398304"/>
            <a:ext cx="68768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Дидактична гра «Безпечно - небезпечно»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D41D88-3693-2EA7-BA27-915C1B8FF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73" y="4360104"/>
            <a:ext cx="3276649" cy="2295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A88B97-6DBE-34AF-9F90-3016144B4DFF}"/>
              </a:ext>
            </a:extLst>
          </p:cNvPr>
          <p:cNvSpPr txBox="1"/>
          <p:nvPr/>
        </p:nvSpPr>
        <p:spPr>
          <a:xfrm>
            <a:off x="5278222" y="4023817"/>
            <a:ext cx="4191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Пізнавальна діяльність «Дорожні знаки»</a:t>
            </a:r>
            <a:endParaRPr lang="ru-UA" sz="1200" dirty="0">
              <a:solidFill>
                <a:srgbClr val="0070C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FC0176-8255-88DB-EA26-7896262BD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73" y="4380276"/>
            <a:ext cx="3007409" cy="22555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5E1DA3-01D5-0106-9C3B-BE0589957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0" y="464463"/>
            <a:ext cx="3758153" cy="28186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ACCBC5-7A68-89B5-33AE-44951EBEC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3934496"/>
            <a:ext cx="2846895" cy="27215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EE8D8E-38E4-DBA1-0A18-CEF9EB30DD14}"/>
              </a:ext>
            </a:extLst>
          </p:cNvPr>
          <p:cNvSpPr txBox="1"/>
          <p:nvPr/>
        </p:nvSpPr>
        <p:spPr>
          <a:xfrm>
            <a:off x="338920" y="3498755"/>
            <a:ext cx="3526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Конструювання «</a:t>
            </a:r>
            <a:r>
              <a:rPr lang="uk-UA" sz="1200" b="1" i="1" u="sng" dirty="0" err="1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Паркувальне</a:t>
            </a:r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місце для автомобілів»</a:t>
            </a:r>
            <a:endParaRPr lang="ru-UA" sz="12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6B73C-DCC0-1F0B-FC7B-A6B7E9AC4E25}"/>
              </a:ext>
            </a:extLst>
          </p:cNvPr>
          <p:cNvSpPr txBox="1"/>
          <p:nvPr/>
        </p:nvSpPr>
        <p:spPr>
          <a:xfrm>
            <a:off x="9813177" y="6602839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О.В,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5378-25B1-E4F5-A902-DE685821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815B4795-7824-2113-FC91-7F9A21EA8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1992" y="552942"/>
            <a:ext cx="4053526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Моє педагогічне есе: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1B2AF09A-8AA6-50C6-70A5-8FD29C118B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1902" y="158968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E64F8-A573-4918-D6C8-FE8953C2ED9D}"/>
              </a:ext>
            </a:extLst>
          </p:cNvPr>
          <p:cNvSpPr txBox="1"/>
          <p:nvPr/>
        </p:nvSpPr>
        <p:spPr>
          <a:xfrm>
            <a:off x="518473" y="1289952"/>
            <a:ext cx="1099165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я думаю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не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 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стиль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потреба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себе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Змалку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захоплювалася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педагогом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гнучким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чутливим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саморефлексії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закладаємо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нею на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не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думка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щира. Учитель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байдужим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педагогом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людяним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гнучким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Хочу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себе.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педагогом — значить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самому. Бути педагогом — значить бути готовим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злетів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шлях,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ступаю.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11835-24D4-D6BD-983E-C572DD217462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279661" y="879843"/>
            <a:ext cx="4114800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Мої документи: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74A8C-44C5-36BA-E80E-522663385B1A}"/>
              </a:ext>
            </a:extLst>
          </p:cNvPr>
          <p:cNvSpPr txBox="1"/>
          <p:nvPr/>
        </p:nvSpPr>
        <p:spPr>
          <a:xfrm>
            <a:off x="584461" y="2420938"/>
            <a:ext cx="6108568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Освіта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Закінчила: </a:t>
            </a:r>
            <a:r>
              <a:rPr lang="uk-UA" sz="1600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Глухівський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 національний педагогічний університет імені </a:t>
            </a:r>
            <a:r>
              <a:rPr lang="uk-UA" sz="1600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Олександра Довженка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 28.02.2018 року та здобула професійну кваліфікацію: </a:t>
            </a:r>
            <a:r>
              <a:rPr lang="uk-UA" sz="1600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икладач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 дошкільної педагогіки </a:t>
            </a:r>
            <a:r>
              <a:rPr lang="uk-UA" sz="1600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та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 психології. </a:t>
            </a:r>
            <a:r>
              <a:rPr lang="uk-UA" sz="1600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Інструктор з фізичного виховання дітей дошкільного віку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Педагогічний стаж роботи: </a:t>
            </a:r>
            <a:r>
              <a:rPr lang="uk-UA" sz="1600" b="1" i="1" dirty="0">
                <a:solidFill>
                  <a:schemeClr val="accent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років.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Кваліфікаційна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категорія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спеціаліст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Відомості про атестацію: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не атестувалася.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757B4D-46AE-F6C8-15A9-A9623BF50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33" y="1225485"/>
            <a:ext cx="3695748" cy="4927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E0EAD-3EE2-EEFB-A8B9-39A05641648F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О.В,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536C-F204-B25F-E451-882D309C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B3952FC6-A5C4-35E0-CA4F-8306B32F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6548" y="0"/>
            <a:ext cx="5338714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Підвищення кваліфікації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5F9BBFFB-3050-45DD-3371-FFA03DA81F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DAD91-2FF7-FCE4-AB45-652945884513}"/>
              </a:ext>
            </a:extLst>
          </p:cNvPr>
          <p:cNvSpPr txBox="1"/>
          <p:nvPr/>
        </p:nvSpPr>
        <p:spPr>
          <a:xfrm>
            <a:off x="4958498" y="1022176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Освіта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AD246-1CD4-8DDD-10FA-80D8A6964594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56CDFD3-7A35-9585-CADB-9009DCDAB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61203"/>
              </p:ext>
            </p:extLst>
          </p:nvPr>
        </p:nvGraphicFramePr>
        <p:xfrm>
          <a:off x="340937" y="395787"/>
          <a:ext cx="10999509" cy="6066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46">
                  <a:extLst>
                    <a:ext uri="{9D8B030D-6E8A-4147-A177-3AD203B41FA5}">
                      <a16:colId xmlns:a16="http://schemas.microsoft.com/office/drawing/2014/main" val="4236730118"/>
                    </a:ext>
                  </a:extLst>
                </a:gridCol>
                <a:gridCol w="1277217">
                  <a:extLst>
                    <a:ext uri="{9D8B030D-6E8A-4147-A177-3AD203B41FA5}">
                      <a16:colId xmlns:a16="http://schemas.microsoft.com/office/drawing/2014/main" val="116791565"/>
                    </a:ext>
                  </a:extLst>
                </a:gridCol>
                <a:gridCol w="1903447">
                  <a:extLst>
                    <a:ext uri="{9D8B030D-6E8A-4147-A177-3AD203B41FA5}">
                      <a16:colId xmlns:a16="http://schemas.microsoft.com/office/drawing/2014/main" val="684924965"/>
                    </a:ext>
                  </a:extLst>
                </a:gridCol>
                <a:gridCol w="2841185">
                  <a:extLst>
                    <a:ext uri="{9D8B030D-6E8A-4147-A177-3AD203B41FA5}">
                      <a16:colId xmlns:a16="http://schemas.microsoft.com/office/drawing/2014/main" val="4225759197"/>
                    </a:ext>
                  </a:extLst>
                </a:gridCol>
                <a:gridCol w="1344312">
                  <a:extLst>
                    <a:ext uri="{9D8B030D-6E8A-4147-A177-3AD203B41FA5}">
                      <a16:colId xmlns:a16="http://schemas.microsoft.com/office/drawing/2014/main" val="3446299150"/>
                    </a:ext>
                  </a:extLst>
                </a:gridCol>
                <a:gridCol w="1591430">
                  <a:extLst>
                    <a:ext uri="{9D8B030D-6E8A-4147-A177-3AD203B41FA5}">
                      <a16:colId xmlns:a16="http://schemas.microsoft.com/office/drawing/2014/main" val="1639389500"/>
                    </a:ext>
                  </a:extLst>
                </a:gridCol>
                <a:gridCol w="1490472">
                  <a:extLst>
                    <a:ext uri="{9D8B030D-6E8A-4147-A177-3AD203B41FA5}">
                      <a16:colId xmlns:a16="http://schemas.microsoft.com/office/drawing/2014/main" val="1608364680"/>
                    </a:ext>
                  </a:extLst>
                </a:gridCol>
              </a:tblGrid>
              <a:tr h="648215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 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документа,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дата видачі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курсів або додаткової освіти 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годин навчання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 навчання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Примітка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731"/>
                  </a:ext>
                </a:extLst>
              </a:tr>
              <a:tr h="79676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4726354684362474853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43771659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18.02.2025р.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«Освітні стратегії для успішного здобуття дошкільної освіти дітьми з ООП. Інклюзія»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годин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 «ІППО»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54742"/>
                  </a:ext>
                </a:extLst>
              </a:tr>
              <a:tr h="796764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7216951651653469878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43771659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18.02.2025р.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«Розвиток уяви у дошкільнят та позитивно – емоційного ставлення до процесу пізнання»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годин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 «ІППО»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328730"/>
                  </a:ext>
                </a:extLst>
              </a:tr>
              <a:tr h="641408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39598867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23.08.2025р.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«Перша </a:t>
                      </a:r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домедична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допомога в умовах війни»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годин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Платформа онлайн-курсів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Prometheus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4853"/>
                  </a:ext>
                </a:extLst>
              </a:tr>
              <a:tr h="529994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39598867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22.02.2025р.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«Протидія та попередження </a:t>
                      </a:r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булінгу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(цькуванню ) в закладах освіти»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годин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Платформа онлайн-курсів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Prometheus</a:t>
                      </a:r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77893"/>
                  </a:ext>
                </a:extLst>
              </a:tr>
              <a:tr h="682531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ММРО8072025-242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2797913163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08.07.2025р.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 «Англійська з нуля»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годин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«Лінгвіст»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20300"/>
                  </a:ext>
                </a:extLst>
              </a:tr>
              <a:tr h="86578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№24007811  26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12.01 -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.01.2026р.</a:t>
                      </a:r>
                    </a:p>
                    <a:p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«Педагогічні та науково-педагогічні працівники, які проводять навчання здобувачів освіти діям надзвичайних ситуаціях (ЗДО)»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годин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Навчально-методичний центр ЦЗ та БЖД Чернігівської області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67241"/>
                  </a:ext>
                </a:extLst>
              </a:tr>
              <a:tr h="828628"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№11924-25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07.07.2025р.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«Впровадження концепції цифрової гігієни дітей дошкільного віку: виклики, рішення, практики»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години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УДУ ім. </a:t>
                      </a:r>
                      <a:r>
                        <a:rPr lang="uk-UA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М.Драгоманова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774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BB671-C3DA-9084-2595-47C315AF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E34DA926-7ED1-F94D-18E2-22B5AC55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222" y="569839"/>
            <a:ext cx="5338714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Самоосвіта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D18AF4B4-B2CB-E76B-5D49-6323B4593F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1ADF7-6DD3-059E-2AF7-242EA0ACFAF5}"/>
              </a:ext>
            </a:extLst>
          </p:cNvPr>
          <p:cNvSpPr txBox="1"/>
          <p:nvPr/>
        </p:nvSpPr>
        <p:spPr>
          <a:xfrm>
            <a:off x="4958498" y="1022176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Освіта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C6C44-BAF7-4F12-A49D-6064DEEE864E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91CA64-75D9-3E83-5635-D662A6B36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002518"/>
              </p:ext>
            </p:extLst>
          </p:nvPr>
        </p:nvGraphicFramePr>
        <p:xfrm>
          <a:off x="336223" y="1022178"/>
          <a:ext cx="9920140" cy="5310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470">
                  <a:extLst>
                    <a:ext uri="{9D8B030D-6E8A-4147-A177-3AD203B41FA5}">
                      <a16:colId xmlns:a16="http://schemas.microsoft.com/office/drawing/2014/main" val="4236730118"/>
                    </a:ext>
                  </a:extLst>
                </a:gridCol>
                <a:gridCol w="1238346">
                  <a:extLst>
                    <a:ext uri="{9D8B030D-6E8A-4147-A177-3AD203B41FA5}">
                      <a16:colId xmlns:a16="http://schemas.microsoft.com/office/drawing/2014/main" val="116791565"/>
                    </a:ext>
                  </a:extLst>
                </a:gridCol>
                <a:gridCol w="1853646">
                  <a:extLst>
                    <a:ext uri="{9D8B030D-6E8A-4147-A177-3AD203B41FA5}">
                      <a16:colId xmlns:a16="http://schemas.microsoft.com/office/drawing/2014/main" val="684924965"/>
                    </a:ext>
                  </a:extLst>
                </a:gridCol>
                <a:gridCol w="2395291">
                  <a:extLst>
                    <a:ext uri="{9D8B030D-6E8A-4147-A177-3AD203B41FA5}">
                      <a16:colId xmlns:a16="http://schemas.microsoft.com/office/drawing/2014/main" val="4225759197"/>
                    </a:ext>
                  </a:extLst>
                </a:gridCol>
                <a:gridCol w="1030128">
                  <a:extLst>
                    <a:ext uri="{9D8B030D-6E8A-4147-A177-3AD203B41FA5}">
                      <a16:colId xmlns:a16="http://schemas.microsoft.com/office/drawing/2014/main" val="3446299150"/>
                    </a:ext>
                  </a:extLst>
                </a:gridCol>
                <a:gridCol w="1551933">
                  <a:extLst>
                    <a:ext uri="{9D8B030D-6E8A-4147-A177-3AD203B41FA5}">
                      <a16:colId xmlns:a16="http://schemas.microsoft.com/office/drawing/2014/main" val="1639389500"/>
                    </a:ext>
                  </a:extLst>
                </a:gridCol>
                <a:gridCol w="1310326">
                  <a:extLst>
                    <a:ext uri="{9D8B030D-6E8A-4147-A177-3AD203B41FA5}">
                      <a16:colId xmlns:a16="http://schemas.microsoft.com/office/drawing/2014/main" val="1608364680"/>
                    </a:ext>
                  </a:extLst>
                </a:gridCol>
              </a:tblGrid>
              <a:tr h="63763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документа,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дата видачі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 додаткової самоосвіти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годин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Примітка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731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Опрацювання закону України «Про дошкільну освіту»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Офіційний веб-портал Верховної ради України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54742"/>
                  </a:ext>
                </a:extLst>
              </a:tr>
              <a:tr h="78365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1921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02.12.- 05.12.2024р.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«Школа благодійності. Інклюзія»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годин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 «Талан»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328730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LNG</a:t>
                      </a:r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17042025-205</a:t>
                      </a:r>
                    </a:p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2797913163</a:t>
                      </a:r>
                    </a:p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17.04.25р.</a:t>
                      </a:r>
                      <a:endParaRPr lang="ru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«Що таке життєві компетенції у світі англійської мови ?»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годин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 платформа ТОВ «Лінгвіст»</a:t>
                      </a: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4853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LNG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27052025-89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2797913163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27.05.2025р.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Let`s read with Imagine Reading Anthology 2!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година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 –платформа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«Лінгвіст»</a:t>
                      </a: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77893"/>
                  </a:ext>
                </a:extLst>
              </a:tr>
              <a:tr h="94316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11924-25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07.07.2025р.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«Впровадження концепції цифрової гігієни дітей дошкільного віку: виклики, рішення, практики»</a:t>
                      </a:r>
                      <a:endParaRPr lang="ru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години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Український державний університет ім. Михайла Драгоманова</a:t>
                      </a:r>
                      <a:endParaRPr lang="ru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20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52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23956-5F08-42AE-214E-8A3F5987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79BDE2FB-24E9-8BE3-B237-0A377821B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222" y="569839"/>
            <a:ext cx="5338714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Самоосвіта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65E87E92-E7C3-6F56-233E-55074BD6D9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43FD7-B055-BB7E-60EE-EE198BAAA1B7}"/>
              </a:ext>
            </a:extLst>
          </p:cNvPr>
          <p:cNvSpPr txBox="1"/>
          <p:nvPr/>
        </p:nvSpPr>
        <p:spPr>
          <a:xfrm>
            <a:off x="4958498" y="1022176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Освіта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1790A-BF9A-0C75-BA9B-BE5F69C386DE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CE574B3-5C0A-0ABE-45CD-490EEBDED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48290"/>
              </p:ext>
            </p:extLst>
          </p:nvPr>
        </p:nvGraphicFramePr>
        <p:xfrm>
          <a:off x="336223" y="1022178"/>
          <a:ext cx="9920140" cy="5721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470">
                  <a:extLst>
                    <a:ext uri="{9D8B030D-6E8A-4147-A177-3AD203B41FA5}">
                      <a16:colId xmlns:a16="http://schemas.microsoft.com/office/drawing/2014/main" val="4236730118"/>
                    </a:ext>
                  </a:extLst>
                </a:gridCol>
                <a:gridCol w="1238346">
                  <a:extLst>
                    <a:ext uri="{9D8B030D-6E8A-4147-A177-3AD203B41FA5}">
                      <a16:colId xmlns:a16="http://schemas.microsoft.com/office/drawing/2014/main" val="116791565"/>
                    </a:ext>
                  </a:extLst>
                </a:gridCol>
                <a:gridCol w="1845760">
                  <a:extLst>
                    <a:ext uri="{9D8B030D-6E8A-4147-A177-3AD203B41FA5}">
                      <a16:colId xmlns:a16="http://schemas.microsoft.com/office/drawing/2014/main" val="684924965"/>
                    </a:ext>
                  </a:extLst>
                </a:gridCol>
                <a:gridCol w="2403177">
                  <a:extLst>
                    <a:ext uri="{9D8B030D-6E8A-4147-A177-3AD203B41FA5}">
                      <a16:colId xmlns:a16="http://schemas.microsoft.com/office/drawing/2014/main" val="4225759197"/>
                    </a:ext>
                  </a:extLst>
                </a:gridCol>
                <a:gridCol w="1030128">
                  <a:extLst>
                    <a:ext uri="{9D8B030D-6E8A-4147-A177-3AD203B41FA5}">
                      <a16:colId xmlns:a16="http://schemas.microsoft.com/office/drawing/2014/main" val="3446299150"/>
                    </a:ext>
                  </a:extLst>
                </a:gridCol>
                <a:gridCol w="1551933">
                  <a:extLst>
                    <a:ext uri="{9D8B030D-6E8A-4147-A177-3AD203B41FA5}">
                      <a16:colId xmlns:a16="http://schemas.microsoft.com/office/drawing/2014/main" val="1639389500"/>
                    </a:ext>
                  </a:extLst>
                </a:gridCol>
                <a:gridCol w="1310326">
                  <a:extLst>
                    <a:ext uri="{9D8B030D-6E8A-4147-A177-3AD203B41FA5}">
                      <a16:colId xmlns:a16="http://schemas.microsoft.com/office/drawing/2014/main" val="1608364680"/>
                    </a:ext>
                  </a:extLst>
                </a:gridCol>
              </a:tblGrid>
              <a:tr h="63763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документа,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дата видачі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 додаткової самоосвіти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годин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Примітка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731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14.08.2025р.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 – тестування «</a:t>
                      </a:r>
                      <a:r>
                        <a:rPr kumimoji="0" lang="uk-UA" sz="1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Цифрограм</a:t>
                      </a:r>
                      <a:r>
                        <a:rPr kumimoji="0"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1.0 для громадян»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Georgia" pitchFamily="18" charset="0"/>
                          <a:cs typeface="Times New Roman" pitchFamily="18" charset="0"/>
                        </a:rPr>
                        <a:t>Онлайн платформа Дія.</a:t>
                      </a:r>
                      <a:r>
                        <a:rPr lang="uk-UA" sz="1400" baseline="0" dirty="0">
                          <a:latin typeface="Georgia" pitchFamily="18" charset="0"/>
                          <a:cs typeface="Times New Roman" pitchFamily="18" charset="0"/>
                        </a:rPr>
                        <a:t> Цифрова освіта.</a:t>
                      </a:r>
                      <a:endParaRPr lang="ru-RU" sz="1400" dirty="0">
                        <a:latin typeface="Georgia" pitchFamily="18" charset="0"/>
                        <a:cs typeface="Times New Roman" pitchFamily="18" charset="0"/>
                      </a:endParaRPr>
                    </a:p>
                    <a:p>
                      <a:endParaRPr kumimoji="0" lang="en-US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 рівень В2</a:t>
                      </a:r>
                      <a:endParaRPr lang="ru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54742"/>
                  </a:ext>
                </a:extLst>
              </a:tr>
              <a:tr h="78365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02125697/18117-25</a:t>
                      </a:r>
                      <a:endParaRPr lang="uk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«Безпечний інтернет в освіті: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кібербезпека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медіаграмотність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педагога»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години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КЗ «ІППОЧО»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328730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21.05.2025р.</a:t>
                      </a:r>
                      <a:endParaRPr lang="ru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«Використання засобів альтернативної та додаткової комунікації в освітньому процесі закладу дошкільної освіти»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ЧОІППО ім.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К.Д.Ушинського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4853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15.01.2025р.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«Монети вдячності» в межах Всеукраїнської благодійної акції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#SuperCoins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НБУ ГО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«ТАЛАН»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77893"/>
                  </a:ext>
                </a:extLst>
              </a:tr>
              <a:tr h="943160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№377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17492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08.10.2025р.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«Безпечний інтернет у цифровому світі: виклики та рішення для освіти»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години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КЗВО «Вінницька академія безперервної освіти»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20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0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FBDC0-68B7-A984-8F24-91DEBC88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FB11D9C9-5B27-32B6-373F-CE9EBB948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389" y="0"/>
            <a:ext cx="5338714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Самоосвіта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5306C8B4-72BF-290F-9F48-7FA2B6938A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E1E71-B539-20B3-2563-218A67873490}"/>
              </a:ext>
            </a:extLst>
          </p:cNvPr>
          <p:cNvSpPr txBox="1"/>
          <p:nvPr/>
        </p:nvSpPr>
        <p:spPr>
          <a:xfrm>
            <a:off x="4958498" y="1022176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Освіта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BF5E53-45FA-317C-6730-4AB1691D0D27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31850A8-A462-F631-1943-DD83CDC26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740431"/>
              </p:ext>
            </p:extLst>
          </p:nvPr>
        </p:nvGraphicFramePr>
        <p:xfrm>
          <a:off x="336223" y="1022178"/>
          <a:ext cx="9920140" cy="5426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470">
                  <a:extLst>
                    <a:ext uri="{9D8B030D-6E8A-4147-A177-3AD203B41FA5}">
                      <a16:colId xmlns:a16="http://schemas.microsoft.com/office/drawing/2014/main" val="4236730118"/>
                    </a:ext>
                  </a:extLst>
                </a:gridCol>
                <a:gridCol w="1238346">
                  <a:extLst>
                    <a:ext uri="{9D8B030D-6E8A-4147-A177-3AD203B41FA5}">
                      <a16:colId xmlns:a16="http://schemas.microsoft.com/office/drawing/2014/main" val="116791565"/>
                    </a:ext>
                  </a:extLst>
                </a:gridCol>
                <a:gridCol w="1845760">
                  <a:extLst>
                    <a:ext uri="{9D8B030D-6E8A-4147-A177-3AD203B41FA5}">
                      <a16:colId xmlns:a16="http://schemas.microsoft.com/office/drawing/2014/main" val="684924965"/>
                    </a:ext>
                  </a:extLst>
                </a:gridCol>
                <a:gridCol w="2403177">
                  <a:extLst>
                    <a:ext uri="{9D8B030D-6E8A-4147-A177-3AD203B41FA5}">
                      <a16:colId xmlns:a16="http://schemas.microsoft.com/office/drawing/2014/main" val="4225759197"/>
                    </a:ext>
                  </a:extLst>
                </a:gridCol>
                <a:gridCol w="1030128">
                  <a:extLst>
                    <a:ext uri="{9D8B030D-6E8A-4147-A177-3AD203B41FA5}">
                      <a16:colId xmlns:a16="http://schemas.microsoft.com/office/drawing/2014/main" val="3446299150"/>
                    </a:ext>
                  </a:extLst>
                </a:gridCol>
                <a:gridCol w="1551933">
                  <a:extLst>
                    <a:ext uri="{9D8B030D-6E8A-4147-A177-3AD203B41FA5}">
                      <a16:colId xmlns:a16="http://schemas.microsoft.com/office/drawing/2014/main" val="1639389500"/>
                    </a:ext>
                  </a:extLst>
                </a:gridCol>
                <a:gridCol w="1310326">
                  <a:extLst>
                    <a:ext uri="{9D8B030D-6E8A-4147-A177-3AD203B41FA5}">
                      <a16:colId xmlns:a16="http://schemas.microsoft.com/office/drawing/2014/main" val="1608364680"/>
                    </a:ext>
                  </a:extLst>
                </a:gridCol>
              </a:tblGrid>
              <a:tr h="63763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документа,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дата видачі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 додаткової самоосвіти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годин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Примітка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731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08/10/2025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Орієнтири роботи за педагогічним вектором «Розвиток емоційного інтелекту дошкільників»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-кейс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 КТ№ 26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kumimoji="0" lang="en-US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54742"/>
                  </a:ext>
                </a:extLst>
              </a:tr>
              <a:tr h="78365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08/10/2025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Валеологічна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освіта дошкільників: реалії сьогодення.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</a:t>
                      </a:r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-кейс</a:t>
                      </a:r>
                    </a:p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 КТ№ 26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328730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MMP22102025-215  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35133534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22.10.2025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Using Stories and Cartoons in English Language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година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«Лінгвіст»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4853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10/12/2025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«Формування внутрішньої системи забезпечення якості дошкільної освіти»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-кейс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 КТ№ 26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77893"/>
                  </a:ext>
                </a:extLst>
              </a:tr>
              <a:tr h="943160"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CUPA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20112025-198  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ЄДРПОУ 35133534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20.11.2025р.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«Англійська для дошкільнят через дії та рухи»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година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«Лінгвіст»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20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60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6B2A-E373-F5DF-4B38-B5549D242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8AE0BFD2-9741-2D01-9C49-5E25896E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389" y="0"/>
            <a:ext cx="5338714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Самоосвіта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1C659004-57C6-B00B-8DC8-9E5FB2691A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704850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54267-9924-609D-BB8E-836EDCDA285D}"/>
              </a:ext>
            </a:extLst>
          </p:cNvPr>
          <p:cNvSpPr txBox="1"/>
          <p:nvPr/>
        </p:nvSpPr>
        <p:spPr>
          <a:xfrm>
            <a:off x="4958498" y="1022176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83D68"/>
              </a:buClr>
              <a:buSzPct val="70000"/>
              <a:buFont typeface="Wingdings"/>
              <a:buNone/>
              <a:tabLst/>
              <a:defRPr/>
            </a:pPr>
            <a:r>
              <a:rPr kumimoji="0" lang="uk-UA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itchFamily="18" charset="0"/>
                <a:ea typeface="Calibri" pitchFamily="34" charset="0"/>
                <a:cs typeface="Times New Roman" pitchFamily="18" charset="0"/>
              </a:rPr>
              <a:t>Освіта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9836A-D761-12F6-E5B8-F1257E5650BB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D5E0120-41D1-2500-ECF3-87CDD161F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827509"/>
              </p:ext>
            </p:extLst>
          </p:nvPr>
        </p:nvGraphicFramePr>
        <p:xfrm>
          <a:off x="373930" y="520343"/>
          <a:ext cx="9920140" cy="597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470">
                  <a:extLst>
                    <a:ext uri="{9D8B030D-6E8A-4147-A177-3AD203B41FA5}">
                      <a16:colId xmlns:a16="http://schemas.microsoft.com/office/drawing/2014/main" val="4236730118"/>
                    </a:ext>
                  </a:extLst>
                </a:gridCol>
                <a:gridCol w="1238346">
                  <a:extLst>
                    <a:ext uri="{9D8B030D-6E8A-4147-A177-3AD203B41FA5}">
                      <a16:colId xmlns:a16="http://schemas.microsoft.com/office/drawing/2014/main" val="116791565"/>
                    </a:ext>
                  </a:extLst>
                </a:gridCol>
                <a:gridCol w="1845760">
                  <a:extLst>
                    <a:ext uri="{9D8B030D-6E8A-4147-A177-3AD203B41FA5}">
                      <a16:colId xmlns:a16="http://schemas.microsoft.com/office/drawing/2014/main" val="684924965"/>
                    </a:ext>
                  </a:extLst>
                </a:gridCol>
                <a:gridCol w="2403177">
                  <a:extLst>
                    <a:ext uri="{9D8B030D-6E8A-4147-A177-3AD203B41FA5}">
                      <a16:colId xmlns:a16="http://schemas.microsoft.com/office/drawing/2014/main" val="4225759197"/>
                    </a:ext>
                  </a:extLst>
                </a:gridCol>
                <a:gridCol w="1030128">
                  <a:extLst>
                    <a:ext uri="{9D8B030D-6E8A-4147-A177-3AD203B41FA5}">
                      <a16:colId xmlns:a16="http://schemas.microsoft.com/office/drawing/2014/main" val="3446299150"/>
                    </a:ext>
                  </a:extLst>
                </a:gridCol>
                <a:gridCol w="1551933">
                  <a:extLst>
                    <a:ext uri="{9D8B030D-6E8A-4147-A177-3AD203B41FA5}">
                      <a16:colId xmlns:a16="http://schemas.microsoft.com/office/drawing/2014/main" val="1639389500"/>
                    </a:ext>
                  </a:extLst>
                </a:gridCol>
                <a:gridCol w="1310326">
                  <a:extLst>
                    <a:ext uri="{9D8B030D-6E8A-4147-A177-3AD203B41FA5}">
                      <a16:colId xmlns:a16="http://schemas.microsoft.com/office/drawing/2014/main" val="1608364680"/>
                    </a:ext>
                  </a:extLst>
                </a:gridCol>
              </a:tblGrid>
              <a:tr h="63763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/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документа,</a:t>
                      </a:r>
                    </a:p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дата видачі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 додаткової самоосвіти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годин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 навчання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Примітка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5731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26.05.2025р.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Освітній проект «Професія банкір: мандрівка від шагу до банку»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 «ТАЛАН»</a:t>
                      </a:r>
                    </a:p>
                    <a:p>
                      <a:r>
                        <a:rPr kumimoji="0" lang="uk-UA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НБУ</a:t>
                      </a:r>
                      <a:endParaRPr kumimoji="0" lang="en-US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54742"/>
                  </a:ext>
                </a:extLst>
              </a:tr>
              <a:tr h="78365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21.02.2026р.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з платіжної безпеки «Моя безпечна громада» для закладів освіти, територіальних громад, бібліотек та будинку культури.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«ТАЛАН»</a:t>
                      </a:r>
                    </a:p>
                    <a:p>
                      <a:r>
                        <a:rPr lang="uk-UA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НБУ</a:t>
                      </a:r>
                      <a:endParaRPr lang="ru-UA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328730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11.02.2026р.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Самоосвіта педагогів. Типи організації освітньої дошкільної діяльності та форми здобуття дошкільної освіти.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кейс</a:t>
                      </a:r>
                    </a:p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 КТ №26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4853"/>
                  </a:ext>
                </a:extLst>
              </a:tr>
              <a:tr h="823605"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«Інновації та технології в освіті у 2026 році: ЄАС 3.0 та атестація в мобільному додатку»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години</a:t>
                      </a:r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 «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Цифровізація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освіти в Україні»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77893"/>
                  </a:ext>
                </a:extLst>
              </a:tr>
              <a:tr h="943160"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08.04.2026р.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Цифровізація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дошкільної освіти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Концепцією цифрової гігієни для дошкільнят. 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-кейс</a:t>
                      </a:r>
                      <a:endParaRPr lang="ru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20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3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BC3E5-CFCA-8B25-60E0-AB72770E8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05F9EA26-A35B-F8B2-60E8-272599A01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642" y="685993"/>
            <a:ext cx="5740923" cy="6620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Напрям педагогічної діяльності: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C6E8B21E-1B51-BC01-C8D9-45D199AF14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1902" y="158968"/>
            <a:ext cx="8229600" cy="17160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/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4EB9B-774C-2DFD-3578-22BF9180AADF}"/>
              </a:ext>
            </a:extLst>
          </p:cNvPr>
          <p:cNvSpPr txBox="1"/>
          <p:nvPr/>
        </p:nvSpPr>
        <p:spPr>
          <a:xfrm>
            <a:off x="600172" y="1192266"/>
            <a:ext cx="1099165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Дошкільникам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професії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 дітей називати професії дорослих (вихователя,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кухаря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лікаря, перукаря, пожежника, продавця,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поліціонера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розуміти їх значення для людей; сформувати уявлення про їхні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обов’язки, матеріали та обладнання, які використовують у роботі; вчити виявляти цікавість, позитивне ставлення до праці, розуміти її необхідність, користь для себе та людей; дотримуватись правил культури праці; виховувати колективізм. 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розробити серію дидактичних ігор з даної теми; придбати разом з батьками ігрові матеріали та необхідну атрибутику для сюжетно – рольових ігор; оформити перспективний розподіл змісту та форм роботи  з дошкільниками середнього та старшого дошкільного віку з питання: «Дошкільникам про професії»; поповнити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медіатеку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відеозаписами про світ професій; підібрати серію інформативно-консультативних матеріалів для батьків «Світ професій».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— великий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дбають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мріють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великого пазлу!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веселим.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хочу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були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обізнаними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4945D-53B7-D8C4-E3D6-54F76CD249E9}"/>
              </a:ext>
            </a:extLst>
          </p:cNvPr>
          <p:cNvSpPr txBox="1"/>
          <p:nvPr/>
        </p:nvSpPr>
        <p:spPr>
          <a:xfrm>
            <a:off x="9766171" y="6495068"/>
            <a:ext cx="3148551" cy="28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i="1" u="sng" dirty="0">
                <a:solidFill>
                  <a:srgbClr val="0070C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Степенкова О.В.</a:t>
            </a:r>
            <a:endParaRPr lang="ru-UA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2033</Words>
  <Application>Microsoft Office PowerPoint</Application>
  <PresentationFormat>Широкоэкранный</PresentationFormat>
  <Paragraphs>364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Constantia</vt:lpstr>
      <vt:lpstr>Georgia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Олена Степенкова</dc:creator>
  <cp:lastModifiedBy>Олена Степенкова</cp:lastModifiedBy>
  <cp:revision>6</cp:revision>
  <dcterms:created xsi:type="dcterms:W3CDTF">2024-10-04T07:18:37Z</dcterms:created>
  <dcterms:modified xsi:type="dcterms:W3CDTF">2026-03-08T16:59:18Z</dcterms:modified>
</cp:coreProperties>
</file>