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72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CAAB7E-8D2C-5324-AA1E-0F5B52D818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73E9A2C1-7B00-5192-07B0-72741F519C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56E670D-1C51-A6CB-0712-735F301475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D57E7-E9F4-4DB1-90EA-CFE09CF8CC36}" type="datetimeFigureOut">
              <a:rPr lang="uk-UA" smtClean="0"/>
              <a:t>26.04.2026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E0D435F-6738-8106-6F41-A5014F1635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8D43404-48EA-D026-D458-47C21073C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6BF66-A9BD-4F41-AF91-296EBDDF560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669663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44ECAE-BD9C-74D6-8D32-470255D2E8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9A49D236-8D59-817F-2AA5-42F914FFE8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7355DB6-97AE-5F19-2322-DFDA710989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D57E7-E9F4-4DB1-90EA-CFE09CF8CC36}" type="datetimeFigureOut">
              <a:rPr lang="uk-UA" smtClean="0"/>
              <a:t>26.04.2026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9BD9170-67CD-7A3B-B67D-0BB40A56FB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3CCDE6A-BB0A-77D7-035F-336A6BC06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6BF66-A9BD-4F41-AF91-296EBDDF560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789969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526932ED-BA2C-7D6E-350F-3D5BF7785D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8D397F41-9A7E-D9EA-C0ED-44F9D3240B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9378905-339B-E769-5E55-61A7BA42BD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D57E7-E9F4-4DB1-90EA-CFE09CF8CC36}" type="datetimeFigureOut">
              <a:rPr lang="uk-UA" smtClean="0"/>
              <a:t>26.04.2026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216FAE5-4446-D369-A18E-789BD83499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780B7A9-ECEA-233A-F39A-8BEEF6D42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6BF66-A9BD-4F41-AF91-296EBDDF560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49907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858C4A-F9C3-45D6-4337-8D012CA68A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4EFAE37C-8AB9-614F-9070-AAD6B8B01F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967F6A0-6626-F256-DA74-39EC2019AB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D57E7-E9F4-4DB1-90EA-CFE09CF8CC36}" type="datetimeFigureOut">
              <a:rPr lang="uk-UA" smtClean="0"/>
              <a:t>26.04.2026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3C44805-7A68-3D7F-C300-EC980A7616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58A5ECD-BCBE-F1C3-E227-DF238EC81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6BF66-A9BD-4F41-AF91-296EBDDF560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27267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D9F6E1-86C4-8386-A007-8F9BABBFD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74ACC436-116D-CA84-DF8A-F7B89EC116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0D42137-EB92-5E2D-0F4C-68F7304081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D57E7-E9F4-4DB1-90EA-CFE09CF8CC36}" type="datetimeFigureOut">
              <a:rPr lang="uk-UA" smtClean="0"/>
              <a:t>26.04.2026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D6A7B83-C8A5-6BEE-8E85-4D8622BDBF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04CCE4B-A6B8-6637-97E2-BAF8332521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6BF66-A9BD-4F41-AF91-296EBDDF560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698611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37B327-74B2-A6B2-0B47-E5A04F0CF7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10191C6B-B1E4-FB23-6A50-DCA5013B97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8EAC7374-F550-D434-AB56-A31F0164EE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497591F2-FAA2-CB3A-5E75-8FACC01CE8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D57E7-E9F4-4DB1-90EA-CFE09CF8CC36}" type="datetimeFigureOut">
              <a:rPr lang="uk-UA" smtClean="0"/>
              <a:t>26.04.2026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B2374AA-962C-4A53-852E-26B52580A3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94B3C06-A3A3-FBF1-8B45-8FC69002A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6BF66-A9BD-4F41-AF91-296EBDDF560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394909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B14350-475B-A624-C75E-8D253989D5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1E7A5CC1-9219-CD2D-0385-FEA09A3B56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144A63FB-477C-5C1F-3CC2-7B56E9C6B6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C5D85036-FF5A-ECBB-2069-1C6E2D81E0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28F97023-3691-2DA0-3868-14DD673344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0E16CCB2-E082-9F4F-4BBF-82DDFA002B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D57E7-E9F4-4DB1-90EA-CFE09CF8CC36}" type="datetimeFigureOut">
              <a:rPr lang="uk-UA" smtClean="0"/>
              <a:t>26.04.2026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402FCD03-41D9-D916-1301-8A7C435057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CE40B642-88DF-96D9-E752-E8723EAAA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6BF66-A9BD-4F41-AF91-296EBDDF560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144844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99D53D-7F04-18E6-3D69-B2E5F71232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D3F1E5E9-F018-DC4F-E2AD-901AEE0ADB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D57E7-E9F4-4DB1-90EA-CFE09CF8CC36}" type="datetimeFigureOut">
              <a:rPr lang="uk-UA" smtClean="0"/>
              <a:t>26.04.2026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F1A4F55B-B3DF-DABF-4854-BE7A116EA5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08B33DCA-ADAE-0C3B-579F-D842A7EB9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6BF66-A9BD-4F41-AF91-296EBDDF560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14531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83C39EF0-26DC-053D-5B00-BCDEE4E4B2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D57E7-E9F4-4DB1-90EA-CFE09CF8CC36}" type="datetimeFigureOut">
              <a:rPr lang="uk-UA" smtClean="0"/>
              <a:t>26.04.2026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442DE163-57AE-5F2B-7A39-C4B305F7A2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7C9A4DDA-A4D6-1B4E-98FA-36456499A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6BF66-A9BD-4F41-AF91-296EBDDF560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62389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9257AD-6353-6F26-98A2-A570CE05D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2F58CEF-D947-6ABD-6B71-256FF72C65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9DF79176-2646-85CA-6642-A920F3FC33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357FCE4D-6C71-E43A-E339-014E26082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D57E7-E9F4-4DB1-90EA-CFE09CF8CC36}" type="datetimeFigureOut">
              <a:rPr lang="uk-UA" smtClean="0"/>
              <a:t>26.04.2026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DF3D24E-7C86-A058-DBA3-EA0B0C87FE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34B20D28-B5F5-83CA-3F8C-672C140D93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6BF66-A9BD-4F41-AF91-296EBDDF560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134761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133A6F-529B-2F3D-85EC-DBDD16ED79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AD0674C7-2368-842A-9216-788694E73B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5AE5AA02-ECF2-6130-3AD8-176C2F9CD9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9DA02E4D-31DD-EE2C-1703-C45DA71A0B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D57E7-E9F4-4DB1-90EA-CFE09CF8CC36}" type="datetimeFigureOut">
              <a:rPr lang="uk-UA" smtClean="0"/>
              <a:t>26.04.2026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ADA7DD14-311B-C4D2-77C0-404130069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264C3097-CE21-6FDF-0B49-DE232C6ED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6BF66-A9BD-4F41-AF91-296EBDDF560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72298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E0B6D695-4D37-6294-2DE6-7B6B9EBD94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8B81A4CE-AAD2-A265-F72D-A494EC657E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5056210-37DC-B6FA-210F-206F169F8E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36D57E7-E9F4-4DB1-90EA-CFE09CF8CC36}" type="datetimeFigureOut">
              <a:rPr lang="uk-UA" smtClean="0"/>
              <a:t>26.04.2026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C2845B9-FE54-57B0-0FEF-810B6AE159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18BF11A-9873-1C0D-C9FB-5C52F9BC49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A26BF66-A9BD-4F41-AF91-296EBDDF560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22972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042C46-97DB-03EA-BCD0-71F26256227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2F9706A0-66B5-7FB8-6CC0-C6A457FCF30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8FAB778-F558-9940-3D7A-B72CE8D797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581"/>
            <a:ext cx="12192000" cy="6804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27459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Руслана</dc:creator>
  <cp:lastModifiedBy>Руслана</cp:lastModifiedBy>
  <cp:revision>1</cp:revision>
  <dcterms:created xsi:type="dcterms:W3CDTF">2026-04-26T20:08:21Z</dcterms:created>
  <dcterms:modified xsi:type="dcterms:W3CDTF">2026-04-26T20:09:23Z</dcterms:modified>
</cp:coreProperties>
</file>